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32"/>
  </p:notesMasterIdLst>
  <p:sldIdLst>
    <p:sldId id="273" r:id="rId2"/>
    <p:sldId id="257" r:id="rId3"/>
    <p:sldId id="266" r:id="rId4"/>
    <p:sldId id="258" r:id="rId5"/>
    <p:sldId id="274" r:id="rId6"/>
    <p:sldId id="275" r:id="rId7"/>
    <p:sldId id="260" r:id="rId8"/>
    <p:sldId id="276" r:id="rId9"/>
    <p:sldId id="268" r:id="rId10"/>
    <p:sldId id="277" r:id="rId11"/>
    <p:sldId id="269" r:id="rId12"/>
    <p:sldId id="270" r:id="rId13"/>
    <p:sldId id="278" r:id="rId14"/>
    <p:sldId id="279" r:id="rId15"/>
    <p:sldId id="280" r:id="rId16"/>
    <p:sldId id="281" r:id="rId17"/>
    <p:sldId id="282" r:id="rId18"/>
    <p:sldId id="283" r:id="rId19"/>
    <p:sldId id="263" r:id="rId20"/>
    <p:sldId id="264" r:id="rId21"/>
    <p:sldId id="265" r:id="rId22"/>
    <p:sldId id="272" r:id="rId23"/>
    <p:sldId id="284" r:id="rId24"/>
    <p:sldId id="292" r:id="rId25"/>
    <p:sldId id="285" r:id="rId26"/>
    <p:sldId id="286" r:id="rId27"/>
    <p:sldId id="287" r:id="rId28"/>
    <p:sldId id="288" r:id="rId29"/>
    <p:sldId id="289" r:id="rId30"/>
    <p:sldId id="290" r:id="rId31"/>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84380"/>
    <p:restoredTop sz="88988" autoAdjust="0"/>
  </p:normalViewPr>
  <p:slideViewPr>
    <p:cSldViewPr>
      <p:cViewPr varScale="1">
        <p:scale>
          <a:sx n="59" d="100"/>
          <a:sy n="59" d="100"/>
        </p:scale>
        <p:origin x="-870"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F89292C2-E7A0-42BD-B22E-47BE2CA3C21A}" type="datetimeFigureOut">
              <a:rPr lang="ar-SA" smtClean="0"/>
              <a:t>09/04/34</a:t>
            </a:fld>
            <a:endParaRPr lang="ar-SA"/>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4847A740-33A5-4B70-A7D3-D175ADDBF6FF}" type="slidenum">
              <a:rPr lang="ar-SA" smtClean="0"/>
              <a:t>‹#›</a:t>
            </a:fld>
            <a:endParaRPr lang="ar-SA"/>
          </a:p>
        </p:txBody>
      </p:sp>
    </p:spTree>
    <p:extLst>
      <p:ext uri="{BB962C8B-B14F-4D97-AF65-F5344CB8AC3E}">
        <p14:creationId xmlns:p14="http://schemas.microsoft.com/office/powerpoint/2010/main" val="3146568742"/>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a:t>
            </a:r>
            <a:r>
              <a:rPr lang="ar-SA" baseline="0" dirty="0" smtClean="0"/>
              <a:t> </a:t>
            </a:r>
            <a:r>
              <a:rPr lang="ar-SA" dirty="0" smtClean="0"/>
              <a:t>لا تنسونا من صالح دعائكم </a:t>
            </a:r>
          </a:p>
        </p:txBody>
      </p:sp>
      <p:sp>
        <p:nvSpPr>
          <p:cNvPr id="4" name="عنصر نائب لرقم الشريحة 3"/>
          <p:cNvSpPr>
            <a:spLocks noGrp="1"/>
          </p:cNvSpPr>
          <p:nvPr>
            <p:ph type="sldNum" sz="quarter" idx="10"/>
          </p:nvPr>
        </p:nvSpPr>
        <p:spPr/>
        <p:txBody>
          <a:bodyPr/>
          <a:lstStyle/>
          <a:p>
            <a:fld id="{4847A740-33A5-4B70-A7D3-D175ADDBF6FF}" type="slidenum">
              <a:rPr lang="ar-SA" smtClean="0"/>
              <a:t>1</a:t>
            </a:fld>
            <a:endParaRPr lang="ar-SA"/>
          </a:p>
        </p:txBody>
      </p:sp>
    </p:spTree>
    <p:extLst>
      <p:ext uri="{BB962C8B-B14F-4D97-AF65-F5344CB8AC3E}">
        <p14:creationId xmlns:p14="http://schemas.microsoft.com/office/powerpoint/2010/main" val="10369848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a:t>
            </a:r>
            <a:r>
              <a:rPr lang="ar-SA" baseline="0" dirty="0" smtClean="0"/>
              <a:t> </a:t>
            </a:r>
            <a:r>
              <a:rPr lang="ar-SA" dirty="0" smtClean="0"/>
              <a:t>لا تنسونا من صالح دعائكم </a:t>
            </a:r>
          </a:p>
          <a:p>
            <a:endParaRPr lang="ar-SA" dirty="0"/>
          </a:p>
        </p:txBody>
      </p:sp>
      <p:sp>
        <p:nvSpPr>
          <p:cNvPr id="4" name="عنصر نائب لرقم الشريحة 3"/>
          <p:cNvSpPr>
            <a:spLocks noGrp="1"/>
          </p:cNvSpPr>
          <p:nvPr>
            <p:ph type="sldNum" sz="quarter" idx="10"/>
          </p:nvPr>
        </p:nvSpPr>
        <p:spPr/>
        <p:txBody>
          <a:bodyPr/>
          <a:lstStyle/>
          <a:p>
            <a:fld id="{4847A740-33A5-4B70-A7D3-D175ADDBF6FF}" type="slidenum">
              <a:rPr lang="ar-SA" smtClean="0"/>
              <a:t>10</a:t>
            </a:fld>
            <a:endParaRPr lang="ar-SA"/>
          </a:p>
        </p:txBody>
      </p:sp>
    </p:spTree>
    <p:extLst>
      <p:ext uri="{BB962C8B-B14F-4D97-AF65-F5344CB8AC3E}">
        <p14:creationId xmlns:p14="http://schemas.microsoft.com/office/powerpoint/2010/main" val="34902719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a:t>
            </a:r>
            <a:r>
              <a:rPr lang="ar-SA" baseline="0" dirty="0" smtClean="0"/>
              <a:t> </a:t>
            </a:r>
            <a:r>
              <a:rPr lang="ar-SA" dirty="0" smtClean="0"/>
              <a:t>لا تنسونا من صالح دعائكم </a:t>
            </a:r>
          </a:p>
          <a:p>
            <a:endParaRPr lang="ar-SA" dirty="0"/>
          </a:p>
        </p:txBody>
      </p:sp>
      <p:sp>
        <p:nvSpPr>
          <p:cNvPr id="4" name="عنصر نائب لرقم الشريحة 3"/>
          <p:cNvSpPr>
            <a:spLocks noGrp="1"/>
          </p:cNvSpPr>
          <p:nvPr>
            <p:ph type="sldNum" sz="quarter" idx="10"/>
          </p:nvPr>
        </p:nvSpPr>
        <p:spPr/>
        <p:txBody>
          <a:bodyPr/>
          <a:lstStyle/>
          <a:p>
            <a:fld id="{4847A740-33A5-4B70-A7D3-D175ADDBF6FF}" type="slidenum">
              <a:rPr lang="ar-SA" smtClean="0"/>
              <a:t>11</a:t>
            </a:fld>
            <a:endParaRPr lang="ar-SA"/>
          </a:p>
        </p:txBody>
      </p:sp>
    </p:spTree>
    <p:extLst>
      <p:ext uri="{BB962C8B-B14F-4D97-AF65-F5344CB8AC3E}">
        <p14:creationId xmlns:p14="http://schemas.microsoft.com/office/powerpoint/2010/main" val="38560115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a:t>
            </a:r>
            <a:r>
              <a:rPr lang="ar-SA" baseline="0" dirty="0" smtClean="0"/>
              <a:t> </a:t>
            </a:r>
            <a:r>
              <a:rPr lang="ar-SA" dirty="0" smtClean="0"/>
              <a:t>لا تنسونا من صالح دعائكم </a:t>
            </a:r>
          </a:p>
          <a:p>
            <a:endParaRPr lang="ar-SA" dirty="0"/>
          </a:p>
        </p:txBody>
      </p:sp>
      <p:sp>
        <p:nvSpPr>
          <p:cNvPr id="4" name="عنصر نائب لرقم الشريحة 3"/>
          <p:cNvSpPr>
            <a:spLocks noGrp="1"/>
          </p:cNvSpPr>
          <p:nvPr>
            <p:ph type="sldNum" sz="quarter" idx="10"/>
          </p:nvPr>
        </p:nvSpPr>
        <p:spPr/>
        <p:txBody>
          <a:bodyPr/>
          <a:lstStyle/>
          <a:p>
            <a:fld id="{4847A740-33A5-4B70-A7D3-D175ADDBF6FF}" type="slidenum">
              <a:rPr lang="ar-SA" smtClean="0"/>
              <a:t>12</a:t>
            </a:fld>
            <a:endParaRPr lang="ar-SA"/>
          </a:p>
        </p:txBody>
      </p:sp>
    </p:spTree>
    <p:extLst>
      <p:ext uri="{BB962C8B-B14F-4D97-AF65-F5344CB8AC3E}">
        <p14:creationId xmlns:p14="http://schemas.microsoft.com/office/powerpoint/2010/main" val="13440349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a:t>
            </a:r>
            <a:r>
              <a:rPr lang="ar-SA" baseline="0" dirty="0" smtClean="0"/>
              <a:t> </a:t>
            </a:r>
            <a:r>
              <a:rPr lang="ar-SA" dirty="0" smtClean="0"/>
              <a:t>لا تنسونا من صالح دعائكم </a:t>
            </a:r>
          </a:p>
          <a:p>
            <a:endParaRPr lang="ar-SA" dirty="0"/>
          </a:p>
        </p:txBody>
      </p:sp>
      <p:sp>
        <p:nvSpPr>
          <p:cNvPr id="4" name="عنصر نائب لرقم الشريحة 3"/>
          <p:cNvSpPr>
            <a:spLocks noGrp="1"/>
          </p:cNvSpPr>
          <p:nvPr>
            <p:ph type="sldNum" sz="quarter" idx="10"/>
          </p:nvPr>
        </p:nvSpPr>
        <p:spPr/>
        <p:txBody>
          <a:bodyPr/>
          <a:lstStyle/>
          <a:p>
            <a:fld id="{4847A740-33A5-4B70-A7D3-D175ADDBF6FF}" type="slidenum">
              <a:rPr lang="ar-SA" smtClean="0"/>
              <a:t>13</a:t>
            </a:fld>
            <a:endParaRPr lang="ar-SA"/>
          </a:p>
        </p:txBody>
      </p:sp>
    </p:spTree>
    <p:extLst>
      <p:ext uri="{BB962C8B-B14F-4D97-AF65-F5344CB8AC3E}">
        <p14:creationId xmlns:p14="http://schemas.microsoft.com/office/powerpoint/2010/main" val="12112720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a:t>
            </a:r>
            <a:r>
              <a:rPr lang="ar-SA" baseline="0" dirty="0" smtClean="0"/>
              <a:t> </a:t>
            </a:r>
            <a:r>
              <a:rPr lang="ar-SA" dirty="0" smtClean="0"/>
              <a:t>لا تنسونا من صالح دعائكم </a:t>
            </a:r>
          </a:p>
          <a:p>
            <a:endParaRPr lang="ar-SA" dirty="0"/>
          </a:p>
        </p:txBody>
      </p:sp>
      <p:sp>
        <p:nvSpPr>
          <p:cNvPr id="4" name="عنصر نائب لرقم الشريحة 3"/>
          <p:cNvSpPr>
            <a:spLocks noGrp="1"/>
          </p:cNvSpPr>
          <p:nvPr>
            <p:ph type="sldNum" sz="quarter" idx="10"/>
          </p:nvPr>
        </p:nvSpPr>
        <p:spPr/>
        <p:txBody>
          <a:bodyPr/>
          <a:lstStyle/>
          <a:p>
            <a:fld id="{4847A740-33A5-4B70-A7D3-D175ADDBF6FF}" type="slidenum">
              <a:rPr lang="ar-SA" smtClean="0"/>
              <a:t>14</a:t>
            </a:fld>
            <a:endParaRPr lang="ar-SA"/>
          </a:p>
        </p:txBody>
      </p:sp>
    </p:spTree>
    <p:extLst>
      <p:ext uri="{BB962C8B-B14F-4D97-AF65-F5344CB8AC3E}">
        <p14:creationId xmlns:p14="http://schemas.microsoft.com/office/powerpoint/2010/main" val="554645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a:t>
            </a:r>
            <a:r>
              <a:rPr lang="ar-SA" baseline="0" dirty="0" smtClean="0"/>
              <a:t> </a:t>
            </a:r>
            <a:r>
              <a:rPr lang="ar-SA" dirty="0" smtClean="0"/>
              <a:t>لا تنسونا من صالح دعائكم </a:t>
            </a:r>
          </a:p>
          <a:p>
            <a:endParaRPr lang="ar-SA" dirty="0"/>
          </a:p>
        </p:txBody>
      </p:sp>
      <p:sp>
        <p:nvSpPr>
          <p:cNvPr id="4" name="عنصر نائب لرقم الشريحة 3"/>
          <p:cNvSpPr>
            <a:spLocks noGrp="1"/>
          </p:cNvSpPr>
          <p:nvPr>
            <p:ph type="sldNum" sz="quarter" idx="10"/>
          </p:nvPr>
        </p:nvSpPr>
        <p:spPr/>
        <p:txBody>
          <a:bodyPr/>
          <a:lstStyle/>
          <a:p>
            <a:fld id="{4847A740-33A5-4B70-A7D3-D175ADDBF6FF}" type="slidenum">
              <a:rPr lang="ar-SA" smtClean="0"/>
              <a:t>15</a:t>
            </a:fld>
            <a:endParaRPr lang="ar-SA"/>
          </a:p>
        </p:txBody>
      </p:sp>
    </p:spTree>
    <p:extLst>
      <p:ext uri="{BB962C8B-B14F-4D97-AF65-F5344CB8AC3E}">
        <p14:creationId xmlns:p14="http://schemas.microsoft.com/office/powerpoint/2010/main" val="15802675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a:t>
            </a:r>
            <a:r>
              <a:rPr lang="ar-SA" baseline="0" dirty="0" smtClean="0"/>
              <a:t> </a:t>
            </a:r>
            <a:r>
              <a:rPr lang="ar-SA" dirty="0" smtClean="0"/>
              <a:t>لا تنسونا من صالح دعائكم </a:t>
            </a:r>
          </a:p>
          <a:p>
            <a:endParaRPr lang="ar-SA" dirty="0"/>
          </a:p>
        </p:txBody>
      </p:sp>
      <p:sp>
        <p:nvSpPr>
          <p:cNvPr id="4" name="عنصر نائب لرقم الشريحة 3"/>
          <p:cNvSpPr>
            <a:spLocks noGrp="1"/>
          </p:cNvSpPr>
          <p:nvPr>
            <p:ph type="sldNum" sz="quarter" idx="10"/>
          </p:nvPr>
        </p:nvSpPr>
        <p:spPr/>
        <p:txBody>
          <a:bodyPr/>
          <a:lstStyle/>
          <a:p>
            <a:fld id="{4847A740-33A5-4B70-A7D3-D175ADDBF6FF}" type="slidenum">
              <a:rPr lang="ar-SA" smtClean="0"/>
              <a:t>16</a:t>
            </a:fld>
            <a:endParaRPr lang="ar-SA"/>
          </a:p>
        </p:txBody>
      </p:sp>
    </p:spTree>
    <p:extLst>
      <p:ext uri="{BB962C8B-B14F-4D97-AF65-F5344CB8AC3E}">
        <p14:creationId xmlns:p14="http://schemas.microsoft.com/office/powerpoint/2010/main" val="21418186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a:t>
            </a:r>
            <a:r>
              <a:rPr lang="ar-SA" baseline="0" dirty="0" smtClean="0"/>
              <a:t> </a:t>
            </a:r>
            <a:r>
              <a:rPr lang="ar-SA" dirty="0" smtClean="0"/>
              <a:t>لا تنسونا من صالح دعائكم </a:t>
            </a:r>
          </a:p>
          <a:p>
            <a:endParaRPr lang="ar-SA" dirty="0"/>
          </a:p>
        </p:txBody>
      </p:sp>
      <p:sp>
        <p:nvSpPr>
          <p:cNvPr id="4" name="عنصر نائب لرقم الشريحة 3"/>
          <p:cNvSpPr>
            <a:spLocks noGrp="1"/>
          </p:cNvSpPr>
          <p:nvPr>
            <p:ph type="sldNum" sz="quarter" idx="10"/>
          </p:nvPr>
        </p:nvSpPr>
        <p:spPr/>
        <p:txBody>
          <a:bodyPr/>
          <a:lstStyle/>
          <a:p>
            <a:fld id="{4847A740-33A5-4B70-A7D3-D175ADDBF6FF}" type="slidenum">
              <a:rPr lang="ar-SA" smtClean="0"/>
              <a:t>17</a:t>
            </a:fld>
            <a:endParaRPr lang="ar-SA"/>
          </a:p>
        </p:txBody>
      </p:sp>
    </p:spTree>
    <p:extLst>
      <p:ext uri="{BB962C8B-B14F-4D97-AF65-F5344CB8AC3E}">
        <p14:creationId xmlns:p14="http://schemas.microsoft.com/office/powerpoint/2010/main" val="30851647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a:t>
            </a:r>
            <a:r>
              <a:rPr lang="ar-SA" baseline="0" dirty="0" smtClean="0"/>
              <a:t> </a:t>
            </a:r>
            <a:r>
              <a:rPr lang="ar-SA" dirty="0" smtClean="0"/>
              <a:t>لا تنسونا من صالح دعائكم </a:t>
            </a:r>
          </a:p>
          <a:p>
            <a:endParaRPr lang="ar-SA" dirty="0"/>
          </a:p>
        </p:txBody>
      </p:sp>
      <p:sp>
        <p:nvSpPr>
          <p:cNvPr id="4" name="عنصر نائب لرقم الشريحة 3"/>
          <p:cNvSpPr>
            <a:spLocks noGrp="1"/>
          </p:cNvSpPr>
          <p:nvPr>
            <p:ph type="sldNum" sz="quarter" idx="10"/>
          </p:nvPr>
        </p:nvSpPr>
        <p:spPr/>
        <p:txBody>
          <a:bodyPr/>
          <a:lstStyle/>
          <a:p>
            <a:fld id="{4847A740-33A5-4B70-A7D3-D175ADDBF6FF}" type="slidenum">
              <a:rPr lang="ar-SA" smtClean="0"/>
              <a:t>18</a:t>
            </a:fld>
            <a:endParaRPr lang="ar-SA"/>
          </a:p>
        </p:txBody>
      </p:sp>
    </p:spTree>
    <p:extLst>
      <p:ext uri="{BB962C8B-B14F-4D97-AF65-F5344CB8AC3E}">
        <p14:creationId xmlns:p14="http://schemas.microsoft.com/office/powerpoint/2010/main" val="28934278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a:t>
            </a:r>
            <a:r>
              <a:rPr lang="ar-SA" baseline="0" dirty="0" smtClean="0"/>
              <a:t> </a:t>
            </a:r>
            <a:r>
              <a:rPr lang="ar-SA" dirty="0" smtClean="0"/>
              <a:t>لا تنسونا من صالح دعائكم </a:t>
            </a:r>
          </a:p>
          <a:p>
            <a:endParaRPr lang="ar-SA" dirty="0"/>
          </a:p>
        </p:txBody>
      </p:sp>
      <p:sp>
        <p:nvSpPr>
          <p:cNvPr id="4" name="عنصر نائب لرقم الشريحة 3"/>
          <p:cNvSpPr>
            <a:spLocks noGrp="1"/>
          </p:cNvSpPr>
          <p:nvPr>
            <p:ph type="sldNum" sz="quarter" idx="10"/>
          </p:nvPr>
        </p:nvSpPr>
        <p:spPr/>
        <p:txBody>
          <a:bodyPr/>
          <a:lstStyle/>
          <a:p>
            <a:fld id="{4847A740-33A5-4B70-A7D3-D175ADDBF6FF}" type="slidenum">
              <a:rPr lang="ar-SA" smtClean="0"/>
              <a:t>19</a:t>
            </a:fld>
            <a:endParaRPr lang="ar-SA"/>
          </a:p>
        </p:txBody>
      </p:sp>
    </p:spTree>
    <p:extLst>
      <p:ext uri="{BB962C8B-B14F-4D97-AF65-F5344CB8AC3E}">
        <p14:creationId xmlns:p14="http://schemas.microsoft.com/office/powerpoint/2010/main" val="4666536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a:t>
            </a:r>
            <a:r>
              <a:rPr lang="ar-SA" baseline="0" dirty="0" smtClean="0"/>
              <a:t> </a:t>
            </a:r>
            <a:r>
              <a:rPr lang="ar-SA" dirty="0" smtClean="0"/>
              <a:t>لا تنسونا من صالح دعائكم </a:t>
            </a:r>
          </a:p>
          <a:p>
            <a:endParaRPr lang="ar-SA" dirty="0"/>
          </a:p>
        </p:txBody>
      </p:sp>
      <p:sp>
        <p:nvSpPr>
          <p:cNvPr id="4" name="عنصر نائب لرقم الشريحة 3"/>
          <p:cNvSpPr>
            <a:spLocks noGrp="1"/>
          </p:cNvSpPr>
          <p:nvPr>
            <p:ph type="sldNum" sz="quarter" idx="10"/>
          </p:nvPr>
        </p:nvSpPr>
        <p:spPr/>
        <p:txBody>
          <a:bodyPr/>
          <a:lstStyle/>
          <a:p>
            <a:fld id="{4847A740-33A5-4B70-A7D3-D175ADDBF6FF}" type="slidenum">
              <a:rPr lang="ar-SA" smtClean="0"/>
              <a:t>2</a:t>
            </a:fld>
            <a:endParaRPr lang="ar-SA"/>
          </a:p>
        </p:txBody>
      </p:sp>
    </p:spTree>
    <p:extLst>
      <p:ext uri="{BB962C8B-B14F-4D97-AF65-F5344CB8AC3E}">
        <p14:creationId xmlns:p14="http://schemas.microsoft.com/office/powerpoint/2010/main" val="16349657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a:t>
            </a:r>
            <a:r>
              <a:rPr lang="ar-SA" baseline="0" dirty="0" smtClean="0"/>
              <a:t> </a:t>
            </a:r>
            <a:r>
              <a:rPr lang="ar-SA" dirty="0" smtClean="0"/>
              <a:t>لا تنسونا من صالح دعائكم </a:t>
            </a:r>
          </a:p>
          <a:p>
            <a:endParaRPr lang="ar-SA" dirty="0"/>
          </a:p>
        </p:txBody>
      </p:sp>
      <p:sp>
        <p:nvSpPr>
          <p:cNvPr id="4" name="عنصر نائب لرقم الشريحة 3"/>
          <p:cNvSpPr>
            <a:spLocks noGrp="1"/>
          </p:cNvSpPr>
          <p:nvPr>
            <p:ph type="sldNum" sz="quarter" idx="10"/>
          </p:nvPr>
        </p:nvSpPr>
        <p:spPr/>
        <p:txBody>
          <a:bodyPr/>
          <a:lstStyle/>
          <a:p>
            <a:fld id="{4847A740-33A5-4B70-A7D3-D175ADDBF6FF}" type="slidenum">
              <a:rPr lang="ar-SA" smtClean="0"/>
              <a:t>20</a:t>
            </a:fld>
            <a:endParaRPr lang="ar-SA"/>
          </a:p>
        </p:txBody>
      </p:sp>
    </p:spTree>
    <p:extLst>
      <p:ext uri="{BB962C8B-B14F-4D97-AF65-F5344CB8AC3E}">
        <p14:creationId xmlns:p14="http://schemas.microsoft.com/office/powerpoint/2010/main" val="34614769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a:t>
            </a:r>
            <a:r>
              <a:rPr lang="ar-SA" baseline="0" dirty="0" smtClean="0"/>
              <a:t> </a:t>
            </a:r>
            <a:r>
              <a:rPr lang="ar-SA" dirty="0" smtClean="0"/>
              <a:t>لا تنسونا من صالح دعائكم </a:t>
            </a:r>
          </a:p>
          <a:p>
            <a:endParaRPr lang="ar-SA" dirty="0"/>
          </a:p>
        </p:txBody>
      </p:sp>
      <p:sp>
        <p:nvSpPr>
          <p:cNvPr id="4" name="عنصر نائب لرقم الشريحة 3"/>
          <p:cNvSpPr>
            <a:spLocks noGrp="1"/>
          </p:cNvSpPr>
          <p:nvPr>
            <p:ph type="sldNum" sz="quarter" idx="10"/>
          </p:nvPr>
        </p:nvSpPr>
        <p:spPr/>
        <p:txBody>
          <a:bodyPr/>
          <a:lstStyle/>
          <a:p>
            <a:fld id="{4847A740-33A5-4B70-A7D3-D175ADDBF6FF}" type="slidenum">
              <a:rPr lang="ar-SA" smtClean="0"/>
              <a:t>21</a:t>
            </a:fld>
            <a:endParaRPr lang="ar-SA"/>
          </a:p>
        </p:txBody>
      </p:sp>
    </p:spTree>
    <p:extLst>
      <p:ext uri="{BB962C8B-B14F-4D97-AF65-F5344CB8AC3E}">
        <p14:creationId xmlns:p14="http://schemas.microsoft.com/office/powerpoint/2010/main" val="27074698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a:t>
            </a:r>
            <a:r>
              <a:rPr lang="ar-SA" baseline="0" dirty="0" smtClean="0"/>
              <a:t> </a:t>
            </a:r>
            <a:r>
              <a:rPr lang="ar-SA" dirty="0" smtClean="0"/>
              <a:t>لا تنسونا من صالح دعائكم </a:t>
            </a:r>
          </a:p>
          <a:p>
            <a:endParaRPr lang="ar-SA" dirty="0"/>
          </a:p>
        </p:txBody>
      </p:sp>
      <p:sp>
        <p:nvSpPr>
          <p:cNvPr id="4" name="عنصر نائب لرقم الشريحة 3"/>
          <p:cNvSpPr>
            <a:spLocks noGrp="1"/>
          </p:cNvSpPr>
          <p:nvPr>
            <p:ph type="sldNum" sz="quarter" idx="10"/>
          </p:nvPr>
        </p:nvSpPr>
        <p:spPr/>
        <p:txBody>
          <a:bodyPr/>
          <a:lstStyle/>
          <a:p>
            <a:fld id="{4847A740-33A5-4B70-A7D3-D175ADDBF6FF}" type="slidenum">
              <a:rPr lang="ar-SA" smtClean="0"/>
              <a:t>22</a:t>
            </a:fld>
            <a:endParaRPr lang="ar-SA"/>
          </a:p>
        </p:txBody>
      </p:sp>
    </p:spTree>
    <p:extLst>
      <p:ext uri="{BB962C8B-B14F-4D97-AF65-F5344CB8AC3E}">
        <p14:creationId xmlns:p14="http://schemas.microsoft.com/office/powerpoint/2010/main" val="18523968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a:t>
            </a:r>
            <a:r>
              <a:rPr lang="ar-SA" baseline="0" dirty="0" smtClean="0"/>
              <a:t> </a:t>
            </a:r>
            <a:r>
              <a:rPr lang="ar-SA" dirty="0" smtClean="0"/>
              <a:t>لا تنسونا من صالح دعائكم </a:t>
            </a:r>
          </a:p>
          <a:p>
            <a:endParaRPr lang="ar-SA" dirty="0"/>
          </a:p>
        </p:txBody>
      </p:sp>
      <p:sp>
        <p:nvSpPr>
          <p:cNvPr id="4" name="عنصر نائب لرقم الشريحة 3"/>
          <p:cNvSpPr>
            <a:spLocks noGrp="1"/>
          </p:cNvSpPr>
          <p:nvPr>
            <p:ph type="sldNum" sz="quarter" idx="10"/>
          </p:nvPr>
        </p:nvSpPr>
        <p:spPr/>
        <p:txBody>
          <a:bodyPr/>
          <a:lstStyle/>
          <a:p>
            <a:fld id="{4847A740-33A5-4B70-A7D3-D175ADDBF6FF}" type="slidenum">
              <a:rPr lang="ar-SA" smtClean="0"/>
              <a:t>23</a:t>
            </a:fld>
            <a:endParaRPr lang="ar-SA"/>
          </a:p>
        </p:txBody>
      </p:sp>
    </p:spTree>
    <p:extLst>
      <p:ext uri="{BB962C8B-B14F-4D97-AF65-F5344CB8AC3E}">
        <p14:creationId xmlns:p14="http://schemas.microsoft.com/office/powerpoint/2010/main" val="39996607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a:t>
            </a:r>
            <a:r>
              <a:rPr lang="ar-SA" baseline="0" dirty="0" smtClean="0"/>
              <a:t> </a:t>
            </a:r>
            <a:r>
              <a:rPr lang="ar-SA" dirty="0" smtClean="0"/>
              <a:t>لا تنسونا من صالح دعائكم </a:t>
            </a:r>
          </a:p>
          <a:p>
            <a:endParaRPr lang="ar-SA" dirty="0"/>
          </a:p>
        </p:txBody>
      </p:sp>
      <p:sp>
        <p:nvSpPr>
          <p:cNvPr id="4" name="عنصر نائب لرقم الشريحة 3"/>
          <p:cNvSpPr>
            <a:spLocks noGrp="1"/>
          </p:cNvSpPr>
          <p:nvPr>
            <p:ph type="sldNum" sz="quarter" idx="10"/>
          </p:nvPr>
        </p:nvSpPr>
        <p:spPr/>
        <p:txBody>
          <a:bodyPr/>
          <a:lstStyle/>
          <a:p>
            <a:fld id="{4847A740-33A5-4B70-A7D3-D175ADDBF6FF}" type="slidenum">
              <a:rPr lang="ar-SA" smtClean="0"/>
              <a:t>24</a:t>
            </a:fld>
            <a:endParaRPr lang="ar-SA"/>
          </a:p>
        </p:txBody>
      </p:sp>
    </p:spTree>
    <p:extLst>
      <p:ext uri="{BB962C8B-B14F-4D97-AF65-F5344CB8AC3E}">
        <p14:creationId xmlns:p14="http://schemas.microsoft.com/office/powerpoint/2010/main" val="2599484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a:t>
            </a:r>
            <a:r>
              <a:rPr lang="ar-SA" baseline="0" dirty="0" smtClean="0"/>
              <a:t> </a:t>
            </a:r>
            <a:r>
              <a:rPr lang="ar-SA" dirty="0" smtClean="0"/>
              <a:t>لا تنسونا من صالح دعائكم </a:t>
            </a:r>
          </a:p>
          <a:p>
            <a:endParaRPr lang="ar-SA" dirty="0"/>
          </a:p>
        </p:txBody>
      </p:sp>
      <p:sp>
        <p:nvSpPr>
          <p:cNvPr id="4" name="عنصر نائب لرقم الشريحة 3"/>
          <p:cNvSpPr>
            <a:spLocks noGrp="1"/>
          </p:cNvSpPr>
          <p:nvPr>
            <p:ph type="sldNum" sz="quarter" idx="10"/>
          </p:nvPr>
        </p:nvSpPr>
        <p:spPr/>
        <p:txBody>
          <a:bodyPr/>
          <a:lstStyle/>
          <a:p>
            <a:fld id="{4847A740-33A5-4B70-A7D3-D175ADDBF6FF}" type="slidenum">
              <a:rPr lang="ar-SA" smtClean="0"/>
              <a:t>25</a:t>
            </a:fld>
            <a:endParaRPr lang="ar-SA"/>
          </a:p>
        </p:txBody>
      </p:sp>
    </p:spTree>
    <p:extLst>
      <p:ext uri="{BB962C8B-B14F-4D97-AF65-F5344CB8AC3E}">
        <p14:creationId xmlns:p14="http://schemas.microsoft.com/office/powerpoint/2010/main" val="4876781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a:t>
            </a:r>
            <a:r>
              <a:rPr lang="ar-SA" baseline="0" dirty="0" smtClean="0"/>
              <a:t> </a:t>
            </a:r>
            <a:r>
              <a:rPr lang="ar-SA" dirty="0" smtClean="0"/>
              <a:t>لا تنسونا من صالح دعائكم </a:t>
            </a:r>
          </a:p>
          <a:p>
            <a:endParaRPr lang="ar-SA" dirty="0"/>
          </a:p>
        </p:txBody>
      </p:sp>
      <p:sp>
        <p:nvSpPr>
          <p:cNvPr id="4" name="عنصر نائب لرقم الشريحة 3"/>
          <p:cNvSpPr>
            <a:spLocks noGrp="1"/>
          </p:cNvSpPr>
          <p:nvPr>
            <p:ph type="sldNum" sz="quarter" idx="10"/>
          </p:nvPr>
        </p:nvSpPr>
        <p:spPr/>
        <p:txBody>
          <a:bodyPr/>
          <a:lstStyle/>
          <a:p>
            <a:fld id="{4847A740-33A5-4B70-A7D3-D175ADDBF6FF}" type="slidenum">
              <a:rPr lang="ar-SA" smtClean="0"/>
              <a:t>26</a:t>
            </a:fld>
            <a:endParaRPr lang="ar-SA"/>
          </a:p>
        </p:txBody>
      </p:sp>
    </p:spTree>
    <p:extLst>
      <p:ext uri="{BB962C8B-B14F-4D97-AF65-F5344CB8AC3E}">
        <p14:creationId xmlns:p14="http://schemas.microsoft.com/office/powerpoint/2010/main" val="27105168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a:t>
            </a:r>
            <a:r>
              <a:rPr lang="ar-SA" baseline="0" dirty="0" smtClean="0"/>
              <a:t> </a:t>
            </a:r>
            <a:r>
              <a:rPr lang="ar-SA" dirty="0" smtClean="0"/>
              <a:t>لا تنسونا من صالح دعائكم </a:t>
            </a:r>
          </a:p>
          <a:p>
            <a:endParaRPr lang="ar-SA" dirty="0"/>
          </a:p>
        </p:txBody>
      </p:sp>
      <p:sp>
        <p:nvSpPr>
          <p:cNvPr id="4" name="عنصر نائب لرقم الشريحة 3"/>
          <p:cNvSpPr>
            <a:spLocks noGrp="1"/>
          </p:cNvSpPr>
          <p:nvPr>
            <p:ph type="sldNum" sz="quarter" idx="10"/>
          </p:nvPr>
        </p:nvSpPr>
        <p:spPr/>
        <p:txBody>
          <a:bodyPr/>
          <a:lstStyle/>
          <a:p>
            <a:fld id="{4847A740-33A5-4B70-A7D3-D175ADDBF6FF}" type="slidenum">
              <a:rPr lang="ar-SA" smtClean="0"/>
              <a:t>27</a:t>
            </a:fld>
            <a:endParaRPr lang="ar-SA"/>
          </a:p>
        </p:txBody>
      </p:sp>
    </p:spTree>
    <p:extLst>
      <p:ext uri="{BB962C8B-B14F-4D97-AF65-F5344CB8AC3E}">
        <p14:creationId xmlns:p14="http://schemas.microsoft.com/office/powerpoint/2010/main" val="38121733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a:t>
            </a:r>
            <a:r>
              <a:rPr lang="ar-SA" baseline="0" dirty="0" smtClean="0"/>
              <a:t> </a:t>
            </a:r>
            <a:r>
              <a:rPr lang="ar-SA" dirty="0" smtClean="0"/>
              <a:t>لا تنسونا من صالح دعائكم </a:t>
            </a:r>
          </a:p>
          <a:p>
            <a:endParaRPr lang="ar-SA" dirty="0"/>
          </a:p>
        </p:txBody>
      </p:sp>
      <p:sp>
        <p:nvSpPr>
          <p:cNvPr id="4" name="عنصر نائب لرقم الشريحة 3"/>
          <p:cNvSpPr>
            <a:spLocks noGrp="1"/>
          </p:cNvSpPr>
          <p:nvPr>
            <p:ph type="sldNum" sz="quarter" idx="10"/>
          </p:nvPr>
        </p:nvSpPr>
        <p:spPr/>
        <p:txBody>
          <a:bodyPr/>
          <a:lstStyle/>
          <a:p>
            <a:fld id="{4847A740-33A5-4B70-A7D3-D175ADDBF6FF}" type="slidenum">
              <a:rPr lang="ar-SA" smtClean="0"/>
              <a:t>28</a:t>
            </a:fld>
            <a:endParaRPr lang="ar-SA"/>
          </a:p>
        </p:txBody>
      </p:sp>
    </p:spTree>
    <p:extLst>
      <p:ext uri="{BB962C8B-B14F-4D97-AF65-F5344CB8AC3E}">
        <p14:creationId xmlns:p14="http://schemas.microsoft.com/office/powerpoint/2010/main" val="37512662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a:t>
            </a:r>
            <a:r>
              <a:rPr lang="ar-SA" baseline="0" dirty="0" smtClean="0"/>
              <a:t> </a:t>
            </a:r>
            <a:r>
              <a:rPr lang="ar-SA" dirty="0" smtClean="0"/>
              <a:t>لا تنسونا من صالح دعائكم </a:t>
            </a:r>
          </a:p>
          <a:p>
            <a:endParaRPr lang="ar-SA" dirty="0"/>
          </a:p>
        </p:txBody>
      </p:sp>
      <p:sp>
        <p:nvSpPr>
          <p:cNvPr id="4" name="عنصر نائب لرقم الشريحة 3"/>
          <p:cNvSpPr>
            <a:spLocks noGrp="1"/>
          </p:cNvSpPr>
          <p:nvPr>
            <p:ph type="sldNum" sz="quarter" idx="10"/>
          </p:nvPr>
        </p:nvSpPr>
        <p:spPr/>
        <p:txBody>
          <a:bodyPr/>
          <a:lstStyle/>
          <a:p>
            <a:fld id="{4847A740-33A5-4B70-A7D3-D175ADDBF6FF}" type="slidenum">
              <a:rPr lang="ar-SA" smtClean="0"/>
              <a:t>29</a:t>
            </a:fld>
            <a:endParaRPr lang="ar-SA"/>
          </a:p>
        </p:txBody>
      </p:sp>
    </p:spTree>
    <p:extLst>
      <p:ext uri="{BB962C8B-B14F-4D97-AF65-F5344CB8AC3E}">
        <p14:creationId xmlns:p14="http://schemas.microsoft.com/office/powerpoint/2010/main" val="12113910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a:t>
            </a:r>
            <a:r>
              <a:rPr lang="ar-SA" baseline="0" dirty="0" smtClean="0"/>
              <a:t> </a:t>
            </a:r>
            <a:r>
              <a:rPr lang="ar-SA" dirty="0" smtClean="0"/>
              <a:t>لا تنسونا من صالح دعائكم </a:t>
            </a:r>
          </a:p>
          <a:p>
            <a:endParaRPr lang="ar-SA" dirty="0"/>
          </a:p>
        </p:txBody>
      </p:sp>
      <p:sp>
        <p:nvSpPr>
          <p:cNvPr id="4" name="عنصر نائب لرقم الشريحة 3"/>
          <p:cNvSpPr>
            <a:spLocks noGrp="1"/>
          </p:cNvSpPr>
          <p:nvPr>
            <p:ph type="sldNum" sz="quarter" idx="10"/>
          </p:nvPr>
        </p:nvSpPr>
        <p:spPr/>
        <p:txBody>
          <a:bodyPr/>
          <a:lstStyle/>
          <a:p>
            <a:fld id="{4847A740-33A5-4B70-A7D3-D175ADDBF6FF}" type="slidenum">
              <a:rPr lang="ar-SA" smtClean="0"/>
              <a:t>3</a:t>
            </a:fld>
            <a:endParaRPr lang="ar-SA"/>
          </a:p>
        </p:txBody>
      </p:sp>
    </p:spTree>
    <p:extLst>
      <p:ext uri="{BB962C8B-B14F-4D97-AF65-F5344CB8AC3E}">
        <p14:creationId xmlns:p14="http://schemas.microsoft.com/office/powerpoint/2010/main" val="29828805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r>
              <a:rPr lang="ar-SA" dirty="0" smtClean="0"/>
              <a:t>الأستاذ أبو يوسف</a:t>
            </a:r>
            <a:r>
              <a:rPr lang="ar-SA" baseline="0" dirty="0" smtClean="0"/>
              <a:t> </a:t>
            </a:r>
            <a:r>
              <a:rPr lang="ar-SA" dirty="0" smtClean="0"/>
              <a:t>منتدى التربية والتعليم بالمدينة المنورة </a:t>
            </a:r>
            <a:r>
              <a:rPr lang="ar-SA" baseline="0" dirty="0" smtClean="0"/>
              <a:t> </a:t>
            </a:r>
            <a:r>
              <a:rPr lang="ar-SA" dirty="0" smtClean="0"/>
              <a:t>لا تنسونا من صالح دعائكم </a:t>
            </a:r>
            <a:endParaRPr lang="ar-SA" dirty="0"/>
          </a:p>
        </p:txBody>
      </p:sp>
      <p:sp>
        <p:nvSpPr>
          <p:cNvPr id="4" name="عنصر نائب لرقم الشريحة 3"/>
          <p:cNvSpPr>
            <a:spLocks noGrp="1"/>
          </p:cNvSpPr>
          <p:nvPr>
            <p:ph type="sldNum" sz="quarter" idx="10"/>
          </p:nvPr>
        </p:nvSpPr>
        <p:spPr/>
        <p:txBody>
          <a:bodyPr/>
          <a:lstStyle/>
          <a:p>
            <a:fld id="{4847A740-33A5-4B70-A7D3-D175ADDBF6FF}" type="slidenum">
              <a:rPr lang="ar-SA" smtClean="0"/>
              <a:t>30</a:t>
            </a:fld>
            <a:endParaRPr lang="ar-SA"/>
          </a:p>
        </p:txBody>
      </p:sp>
    </p:spTree>
    <p:extLst>
      <p:ext uri="{BB962C8B-B14F-4D97-AF65-F5344CB8AC3E}">
        <p14:creationId xmlns:p14="http://schemas.microsoft.com/office/powerpoint/2010/main" val="18674068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r>
              <a:rPr lang="ar-SA" dirty="0" smtClean="0"/>
              <a:t>الأستاذ أبو يوسف</a:t>
            </a:r>
            <a:r>
              <a:rPr lang="ar-SA" baseline="0" dirty="0" smtClean="0"/>
              <a:t> </a:t>
            </a:r>
            <a:r>
              <a:rPr lang="ar-SA" dirty="0" smtClean="0"/>
              <a:t>منتدى التربية والتعليم بالمدينة المنورة </a:t>
            </a:r>
            <a:r>
              <a:rPr lang="ar-SA" baseline="0" dirty="0" smtClean="0"/>
              <a:t> </a:t>
            </a:r>
            <a:r>
              <a:rPr lang="ar-SA" dirty="0" smtClean="0"/>
              <a:t>لا تنسونا من صالح دعائكم </a:t>
            </a:r>
            <a:endParaRPr lang="ar-SA" dirty="0"/>
          </a:p>
        </p:txBody>
      </p:sp>
      <p:sp>
        <p:nvSpPr>
          <p:cNvPr id="4" name="عنصر نائب لرقم الشريحة 3"/>
          <p:cNvSpPr>
            <a:spLocks noGrp="1"/>
          </p:cNvSpPr>
          <p:nvPr>
            <p:ph type="sldNum" sz="quarter" idx="10"/>
          </p:nvPr>
        </p:nvSpPr>
        <p:spPr/>
        <p:txBody>
          <a:bodyPr/>
          <a:lstStyle/>
          <a:p>
            <a:fld id="{4847A740-33A5-4B70-A7D3-D175ADDBF6FF}" type="slidenum">
              <a:rPr lang="ar-SA" smtClean="0"/>
              <a:t>4</a:t>
            </a:fld>
            <a:endParaRPr lang="ar-SA"/>
          </a:p>
        </p:txBody>
      </p:sp>
    </p:spTree>
    <p:extLst>
      <p:ext uri="{BB962C8B-B14F-4D97-AF65-F5344CB8AC3E}">
        <p14:creationId xmlns:p14="http://schemas.microsoft.com/office/powerpoint/2010/main" val="31271011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a:t>
            </a:r>
            <a:r>
              <a:rPr lang="ar-SA" baseline="0" dirty="0" smtClean="0"/>
              <a:t> </a:t>
            </a:r>
            <a:r>
              <a:rPr lang="ar-SA" dirty="0" smtClean="0"/>
              <a:t>لا تنسونا من صالح دعائكم </a:t>
            </a:r>
          </a:p>
          <a:p>
            <a:endParaRPr lang="ar-SA" dirty="0"/>
          </a:p>
        </p:txBody>
      </p:sp>
      <p:sp>
        <p:nvSpPr>
          <p:cNvPr id="4" name="عنصر نائب لرقم الشريحة 3"/>
          <p:cNvSpPr>
            <a:spLocks noGrp="1"/>
          </p:cNvSpPr>
          <p:nvPr>
            <p:ph type="sldNum" sz="quarter" idx="10"/>
          </p:nvPr>
        </p:nvSpPr>
        <p:spPr/>
        <p:txBody>
          <a:bodyPr/>
          <a:lstStyle/>
          <a:p>
            <a:fld id="{4847A740-33A5-4B70-A7D3-D175ADDBF6FF}" type="slidenum">
              <a:rPr lang="ar-SA" smtClean="0"/>
              <a:t>5</a:t>
            </a:fld>
            <a:endParaRPr lang="ar-SA"/>
          </a:p>
        </p:txBody>
      </p:sp>
    </p:spTree>
    <p:extLst>
      <p:ext uri="{BB962C8B-B14F-4D97-AF65-F5344CB8AC3E}">
        <p14:creationId xmlns:p14="http://schemas.microsoft.com/office/powerpoint/2010/main" val="13868840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a:t>
            </a:r>
            <a:r>
              <a:rPr lang="ar-SA" baseline="0" dirty="0" smtClean="0"/>
              <a:t> </a:t>
            </a:r>
            <a:r>
              <a:rPr lang="ar-SA" dirty="0" smtClean="0"/>
              <a:t>لا تنسونا من صالح دعائكم </a:t>
            </a:r>
          </a:p>
          <a:p>
            <a:endParaRPr lang="ar-SA" dirty="0"/>
          </a:p>
        </p:txBody>
      </p:sp>
      <p:sp>
        <p:nvSpPr>
          <p:cNvPr id="4" name="عنصر نائب لرقم الشريحة 3"/>
          <p:cNvSpPr>
            <a:spLocks noGrp="1"/>
          </p:cNvSpPr>
          <p:nvPr>
            <p:ph type="sldNum" sz="quarter" idx="10"/>
          </p:nvPr>
        </p:nvSpPr>
        <p:spPr/>
        <p:txBody>
          <a:bodyPr/>
          <a:lstStyle/>
          <a:p>
            <a:fld id="{4847A740-33A5-4B70-A7D3-D175ADDBF6FF}" type="slidenum">
              <a:rPr lang="ar-SA" smtClean="0"/>
              <a:t>6</a:t>
            </a:fld>
            <a:endParaRPr lang="ar-SA"/>
          </a:p>
        </p:txBody>
      </p:sp>
    </p:spTree>
    <p:extLst>
      <p:ext uri="{BB962C8B-B14F-4D97-AF65-F5344CB8AC3E}">
        <p14:creationId xmlns:p14="http://schemas.microsoft.com/office/powerpoint/2010/main" val="3092189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a:t>
            </a:r>
            <a:r>
              <a:rPr lang="ar-SA" baseline="0" dirty="0" smtClean="0"/>
              <a:t> </a:t>
            </a:r>
            <a:r>
              <a:rPr lang="ar-SA" dirty="0" smtClean="0"/>
              <a:t>لا تنسونا من صالح دعائكم </a:t>
            </a:r>
          </a:p>
          <a:p>
            <a:endParaRPr lang="ar-SA" dirty="0"/>
          </a:p>
        </p:txBody>
      </p:sp>
      <p:sp>
        <p:nvSpPr>
          <p:cNvPr id="4" name="عنصر نائب لرقم الشريحة 3"/>
          <p:cNvSpPr>
            <a:spLocks noGrp="1"/>
          </p:cNvSpPr>
          <p:nvPr>
            <p:ph type="sldNum" sz="quarter" idx="10"/>
          </p:nvPr>
        </p:nvSpPr>
        <p:spPr/>
        <p:txBody>
          <a:bodyPr/>
          <a:lstStyle/>
          <a:p>
            <a:fld id="{4847A740-33A5-4B70-A7D3-D175ADDBF6FF}" type="slidenum">
              <a:rPr lang="ar-SA" smtClean="0"/>
              <a:t>7</a:t>
            </a:fld>
            <a:endParaRPr lang="ar-SA"/>
          </a:p>
        </p:txBody>
      </p:sp>
    </p:spTree>
    <p:extLst>
      <p:ext uri="{BB962C8B-B14F-4D97-AF65-F5344CB8AC3E}">
        <p14:creationId xmlns:p14="http://schemas.microsoft.com/office/powerpoint/2010/main" val="24496676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a:t>
            </a:r>
            <a:r>
              <a:rPr lang="ar-SA" baseline="0" dirty="0" smtClean="0"/>
              <a:t> </a:t>
            </a:r>
            <a:r>
              <a:rPr lang="ar-SA" dirty="0" smtClean="0"/>
              <a:t>لا تنسونا من صالح دعائكم </a:t>
            </a:r>
          </a:p>
          <a:p>
            <a:endParaRPr lang="ar-SA" dirty="0"/>
          </a:p>
        </p:txBody>
      </p:sp>
      <p:sp>
        <p:nvSpPr>
          <p:cNvPr id="4" name="عنصر نائب لرقم الشريحة 3"/>
          <p:cNvSpPr>
            <a:spLocks noGrp="1"/>
          </p:cNvSpPr>
          <p:nvPr>
            <p:ph type="sldNum" sz="quarter" idx="10"/>
          </p:nvPr>
        </p:nvSpPr>
        <p:spPr/>
        <p:txBody>
          <a:bodyPr/>
          <a:lstStyle/>
          <a:p>
            <a:fld id="{4847A740-33A5-4B70-A7D3-D175ADDBF6FF}" type="slidenum">
              <a:rPr lang="ar-SA" smtClean="0"/>
              <a:t>8</a:t>
            </a:fld>
            <a:endParaRPr lang="ar-SA"/>
          </a:p>
        </p:txBody>
      </p:sp>
    </p:spTree>
    <p:extLst>
      <p:ext uri="{BB962C8B-B14F-4D97-AF65-F5344CB8AC3E}">
        <p14:creationId xmlns:p14="http://schemas.microsoft.com/office/powerpoint/2010/main" val="16712993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a:t>
            </a:r>
            <a:r>
              <a:rPr lang="ar-SA" baseline="0" dirty="0" smtClean="0"/>
              <a:t> </a:t>
            </a:r>
            <a:r>
              <a:rPr lang="ar-SA" dirty="0" smtClean="0"/>
              <a:t>لا تنسونا من صالح دعائكم </a:t>
            </a:r>
          </a:p>
          <a:p>
            <a:endParaRPr lang="ar-SA" dirty="0"/>
          </a:p>
        </p:txBody>
      </p:sp>
      <p:sp>
        <p:nvSpPr>
          <p:cNvPr id="4" name="عنصر نائب لرقم الشريحة 3"/>
          <p:cNvSpPr>
            <a:spLocks noGrp="1"/>
          </p:cNvSpPr>
          <p:nvPr>
            <p:ph type="sldNum" sz="quarter" idx="10"/>
          </p:nvPr>
        </p:nvSpPr>
        <p:spPr/>
        <p:txBody>
          <a:bodyPr/>
          <a:lstStyle/>
          <a:p>
            <a:fld id="{4847A740-33A5-4B70-A7D3-D175ADDBF6FF}" type="slidenum">
              <a:rPr lang="ar-SA" smtClean="0"/>
              <a:t>9</a:t>
            </a:fld>
            <a:endParaRPr lang="ar-SA"/>
          </a:p>
        </p:txBody>
      </p:sp>
    </p:spTree>
    <p:extLst>
      <p:ext uri="{BB962C8B-B14F-4D97-AF65-F5344CB8AC3E}">
        <p14:creationId xmlns:p14="http://schemas.microsoft.com/office/powerpoint/2010/main" val="9772304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09/04/34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09/04/34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09/04/34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09/04/34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09/04/34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09/04/34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09/04/34</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09/04/34</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09/04/34</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09/04/34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09/04/34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l="-6000" r="-6000"/>
          </a:stretch>
        </a:blipFill>
        <a:effectLst/>
      </p:bgPr>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pPr/>
              <a:t>09/04/34</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dissolve/>
  </p:transition>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descr="7swvneqofox8u4g08i84.jpg"/>
          <p:cNvPicPr>
            <a:picLocks noChangeAspect="1"/>
          </p:cNvPicPr>
          <p:nvPr/>
        </p:nvPicPr>
        <p:blipFill>
          <a:blip r:embed="rId3" cstate="print"/>
          <a:stretch>
            <a:fillRect/>
          </a:stretch>
        </p:blipFill>
        <p:spPr>
          <a:xfrm>
            <a:off x="611560" y="1762113"/>
            <a:ext cx="7632848" cy="316708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4" name="مربع نص 3"/>
          <p:cNvSpPr txBox="1"/>
          <p:nvPr/>
        </p:nvSpPr>
        <p:spPr>
          <a:xfrm>
            <a:off x="1691679" y="2773377"/>
            <a:ext cx="6192687" cy="1015663"/>
          </a:xfrm>
          <a:prstGeom prst="rect">
            <a:avLst/>
          </a:prstGeom>
          <a:noFill/>
        </p:spPr>
        <p:txBody>
          <a:bodyPr wrap="square" rtlCol="1">
            <a:spAutoFit/>
          </a:bodyPr>
          <a:lstStyle/>
          <a:p>
            <a:pPr algn="ctr"/>
            <a:r>
              <a:rPr lang="ar-EG" sz="6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أسباب حفظ الله لعبده</a:t>
            </a:r>
          </a:p>
        </p:txBody>
      </p:sp>
      <p:pic>
        <p:nvPicPr>
          <p:cNvPr id="5" name="Picture 2" descr="D:\6\1\التربية الاسلامية الصف السادس ف2  توزيع و تحضير و عروض بوربوينت و كتاب و اوراق عمل و خرائط مفاهيم\فقه\بور بوينت فقه سادس ابتدائي ف2 كتاب الطالب\بور بوينت فقه سادس ف2 كتاب نشاط\2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47664" y="44624"/>
            <a:ext cx="6336703" cy="2232248"/>
          </a:xfrm>
          <a:prstGeom prst="rect">
            <a:avLst/>
          </a:prstGeom>
          <a:noFill/>
          <a:extLst>
            <a:ext uri="{909E8E84-426E-40DD-AFC4-6F175D3DCCD1}">
              <a14:hiddenFill xmlns:a14="http://schemas.microsoft.com/office/drawing/2010/main">
                <a:solidFill>
                  <a:srgbClr val="FFFFFF"/>
                </a:solidFill>
              </a14:hiddenFill>
            </a:ext>
          </a:extLst>
        </p:spPr>
      </p:pic>
      <p:sp>
        <p:nvSpPr>
          <p:cNvPr id="6" name="مستطيل 5"/>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500298" y="1285860"/>
            <a:ext cx="3881948" cy="4653136"/>
          </a:xfrm>
          <a:prstGeom prst="rect">
            <a:avLst/>
          </a:prstGeom>
          <a:noFill/>
          <a:ln w="9525">
            <a:noFill/>
            <a:miter lim="800000"/>
            <a:headEnd/>
            <a:tailEnd/>
          </a:ln>
        </p:spPr>
      </p:pic>
      <p:sp>
        <p:nvSpPr>
          <p:cNvPr id="3" name="TextBox 9"/>
          <p:cNvSpPr txBox="1"/>
          <p:nvPr/>
        </p:nvSpPr>
        <p:spPr>
          <a:xfrm>
            <a:off x="3214678" y="2857496"/>
            <a:ext cx="2286016" cy="1862048"/>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EG" sz="115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فكر</a:t>
            </a:r>
            <a:endParaRPr lang="en-US" sz="115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4)">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مستدير الزوايا 2"/>
          <p:cNvSpPr/>
          <p:nvPr/>
        </p:nvSpPr>
        <p:spPr>
          <a:xfrm>
            <a:off x="571472" y="1857364"/>
            <a:ext cx="8072494" cy="3286148"/>
          </a:xfrm>
          <a:prstGeom prst="roundRect">
            <a:avLst/>
          </a:prstGeom>
        </p:spPr>
        <p:style>
          <a:lnRef idx="0">
            <a:schemeClr val="accent6"/>
          </a:lnRef>
          <a:fillRef idx="3">
            <a:schemeClr val="accent6"/>
          </a:fillRef>
          <a:effectRef idx="3">
            <a:schemeClr val="accent6"/>
          </a:effectRef>
          <a:fontRef idx="minor">
            <a:schemeClr val="lt1"/>
          </a:fontRef>
        </p:style>
        <p:txBody>
          <a:bodyPr rtlCol="1" anchor="ctr"/>
          <a:lstStyle/>
          <a:p>
            <a:r>
              <a:rPr lang="ar-EG" sz="4000" b="1" dirty="0" smtClean="0"/>
              <a:t>دل الحديث على وجوب الإيمان بالقدر ما أثر ذلك في حياة المسلم ؟</a:t>
            </a:r>
            <a:endParaRPr lang="en-US" sz="4000" dirty="0" smtClean="0"/>
          </a:p>
          <a:p>
            <a:r>
              <a:rPr lang="ar-EG" sz="4000" b="1" dirty="0" smtClean="0"/>
              <a:t>..........................................................................................................</a:t>
            </a:r>
            <a:endParaRPr lang="ar-SA" sz="4000" b="1" dirty="0" smtClean="0">
              <a:solidFill>
                <a:schemeClr val="bg1"/>
              </a:solidFill>
            </a:endParaRPr>
          </a:p>
        </p:txBody>
      </p:sp>
      <p:sp>
        <p:nvSpPr>
          <p:cNvPr id="4" name="مربع نص 3"/>
          <p:cNvSpPr txBox="1">
            <a:spLocks noChangeArrowheads="1"/>
          </p:cNvSpPr>
          <p:nvPr/>
        </p:nvSpPr>
        <p:spPr bwMode="auto">
          <a:xfrm>
            <a:off x="857224" y="3571876"/>
            <a:ext cx="7429539" cy="1569660"/>
          </a:xfrm>
          <a:prstGeom prst="rect">
            <a:avLst/>
          </a:prstGeom>
          <a:noFill/>
          <a:ln w="9525">
            <a:noFill/>
            <a:miter lim="800000"/>
            <a:headEnd/>
            <a:tailEnd/>
          </a:ln>
        </p:spPr>
        <p:txBody>
          <a:bodyPr wrap="square">
            <a:spAutoFit/>
          </a:bodyPr>
          <a:lstStyle/>
          <a:p>
            <a:pPr algn="r"/>
            <a:r>
              <a:rPr lang="ar-SA" sz="3200" b="1" dirty="0" smtClean="0"/>
              <a:t>إذا آمن المسلم بالقدر فإنه يعيش حياة راضية سعيدة مطمئنا لأنه إن أصابه خير حمد الله وشكر وإن أصابته ضراء صبر وشكر  </a:t>
            </a:r>
            <a:endParaRPr lang="ar-SA" sz="3200" b="1" dirty="0"/>
          </a:p>
        </p:txBody>
      </p:sp>
      <p:sp>
        <p:nvSpPr>
          <p:cNvPr id="5" name="مستطيل 4"/>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48" presetClass="entr" presetSubtype="0" accel="5000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5" dur="1000" fill="hold"/>
                                        <p:tgtEl>
                                          <p:spTgt spid="4"/>
                                        </p:tgtEl>
                                        <p:attrNameLst>
                                          <p:attrName>ppt_x</p:attrName>
                                        </p:attrNameLst>
                                      </p:cBhvr>
                                      <p:tavLst>
                                        <p:tav tm="0">
                                          <p:val>
                                            <p:fltVal val="-1"/>
                                          </p:val>
                                        </p:tav>
                                        <p:tav tm="50000">
                                          <p:val>
                                            <p:fltVal val="0.95"/>
                                          </p:val>
                                        </p:tav>
                                        <p:tav tm="100000">
                                          <p:val>
                                            <p:strVal val="#ppt_x"/>
                                          </p:val>
                                        </p:tav>
                                      </p:tavLst>
                                    </p:anim>
                                    <p:anim calcmode="lin" valueType="num">
                                      <p:cBhvr>
                                        <p:cTn id="16" dur="1000" fill="hold"/>
                                        <p:tgtEl>
                                          <p:spTgt spid="4"/>
                                        </p:tgtEl>
                                        <p:attrNameLst>
                                          <p:attrName>ppt_y</p:attrName>
                                        </p:attrNameLst>
                                      </p:cBhvr>
                                      <p:tavLst>
                                        <p:tav tm="0">
                                          <p:val>
                                            <p:strVal val="#ppt_y"/>
                                          </p:val>
                                        </p:tav>
                                        <p:tav tm="100000">
                                          <p:val>
                                            <p:strVal val="#ppt_y"/>
                                          </p:val>
                                        </p:tav>
                                      </p:tavLst>
                                    </p:anim>
                                    <p:animEffect transition="in" filter="fade">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a:srcRect/>
          <a:stretch>
            <a:fillRect/>
          </a:stretch>
        </p:blipFill>
        <p:spPr bwMode="auto">
          <a:xfrm>
            <a:off x="2000250" y="1514475"/>
            <a:ext cx="5143500" cy="382905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wipe(down)">
                                      <p:cBhvr>
                                        <p:cTn id="7" dur="580">
                                          <p:stCondLst>
                                            <p:cond delay="0"/>
                                          </p:stCondLst>
                                        </p:cTn>
                                        <p:tgtEl>
                                          <p:spTgt spid="9218"/>
                                        </p:tgtEl>
                                      </p:cBhvr>
                                    </p:animEffect>
                                    <p:anim calcmode="lin" valueType="num">
                                      <p:cBhvr>
                                        <p:cTn id="8" dur="1822" tmFilter="0,0; 0.14,0.36; 0.43,0.73; 0.71,0.91; 1.0,1.0">
                                          <p:stCondLst>
                                            <p:cond delay="0"/>
                                          </p:stCondLst>
                                        </p:cTn>
                                        <p:tgtEl>
                                          <p:spTgt spid="921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21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21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21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218"/>
                                        </p:tgtEl>
                                        <p:attrNameLst>
                                          <p:attrName>ppt_y</p:attrName>
                                        </p:attrNameLst>
                                      </p:cBhvr>
                                      <p:tavLst>
                                        <p:tav tm="0" fmla="#ppt_y-sin(pi*$)/81">
                                          <p:val>
                                            <p:fltVal val="0"/>
                                          </p:val>
                                        </p:tav>
                                        <p:tav tm="100000">
                                          <p:val>
                                            <p:fltVal val="1"/>
                                          </p:val>
                                        </p:tav>
                                      </p:tavLst>
                                    </p:anim>
                                    <p:animScale>
                                      <p:cBhvr>
                                        <p:cTn id="13" dur="26">
                                          <p:stCondLst>
                                            <p:cond delay="650"/>
                                          </p:stCondLst>
                                        </p:cTn>
                                        <p:tgtEl>
                                          <p:spTgt spid="9218"/>
                                        </p:tgtEl>
                                      </p:cBhvr>
                                      <p:to x="100000" y="60000"/>
                                    </p:animScale>
                                    <p:animScale>
                                      <p:cBhvr>
                                        <p:cTn id="14" dur="166" decel="50000">
                                          <p:stCondLst>
                                            <p:cond delay="676"/>
                                          </p:stCondLst>
                                        </p:cTn>
                                        <p:tgtEl>
                                          <p:spTgt spid="9218"/>
                                        </p:tgtEl>
                                      </p:cBhvr>
                                      <p:to x="100000" y="100000"/>
                                    </p:animScale>
                                    <p:animScale>
                                      <p:cBhvr>
                                        <p:cTn id="15" dur="26">
                                          <p:stCondLst>
                                            <p:cond delay="1312"/>
                                          </p:stCondLst>
                                        </p:cTn>
                                        <p:tgtEl>
                                          <p:spTgt spid="9218"/>
                                        </p:tgtEl>
                                      </p:cBhvr>
                                      <p:to x="100000" y="80000"/>
                                    </p:animScale>
                                    <p:animScale>
                                      <p:cBhvr>
                                        <p:cTn id="16" dur="166" decel="50000">
                                          <p:stCondLst>
                                            <p:cond delay="1338"/>
                                          </p:stCondLst>
                                        </p:cTn>
                                        <p:tgtEl>
                                          <p:spTgt spid="9218"/>
                                        </p:tgtEl>
                                      </p:cBhvr>
                                      <p:to x="100000" y="100000"/>
                                    </p:animScale>
                                    <p:animScale>
                                      <p:cBhvr>
                                        <p:cTn id="17" dur="26">
                                          <p:stCondLst>
                                            <p:cond delay="1642"/>
                                          </p:stCondLst>
                                        </p:cTn>
                                        <p:tgtEl>
                                          <p:spTgt spid="9218"/>
                                        </p:tgtEl>
                                      </p:cBhvr>
                                      <p:to x="100000" y="90000"/>
                                    </p:animScale>
                                    <p:animScale>
                                      <p:cBhvr>
                                        <p:cTn id="18" dur="166" decel="50000">
                                          <p:stCondLst>
                                            <p:cond delay="1668"/>
                                          </p:stCondLst>
                                        </p:cTn>
                                        <p:tgtEl>
                                          <p:spTgt spid="9218"/>
                                        </p:tgtEl>
                                      </p:cBhvr>
                                      <p:to x="100000" y="100000"/>
                                    </p:animScale>
                                    <p:animScale>
                                      <p:cBhvr>
                                        <p:cTn id="19" dur="26">
                                          <p:stCondLst>
                                            <p:cond delay="1808"/>
                                          </p:stCondLst>
                                        </p:cTn>
                                        <p:tgtEl>
                                          <p:spTgt spid="9218"/>
                                        </p:tgtEl>
                                      </p:cBhvr>
                                      <p:to x="100000" y="95000"/>
                                    </p:animScale>
                                    <p:animScale>
                                      <p:cBhvr>
                                        <p:cTn id="20" dur="166" decel="50000">
                                          <p:stCondLst>
                                            <p:cond delay="1834"/>
                                          </p:stCondLst>
                                        </p:cTn>
                                        <p:tgtEl>
                                          <p:spTgt spid="921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وسيلة شرح على شكل سحابة 2"/>
          <p:cNvSpPr/>
          <p:nvPr/>
        </p:nvSpPr>
        <p:spPr>
          <a:xfrm>
            <a:off x="1285852" y="428604"/>
            <a:ext cx="6000792" cy="5000660"/>
          </a:xfrm>
          <a:prstGeom prst="cloudCallout">
            <a:avLst/>
          </a:prstGeom>
        </p:spPr>
        <p:style>
          <a:lnRef idx="0">
            <a:schemeClr val="accent4"/>
          </a:lnRef>
          <a:fillRef idx="3">
            <a:schemeClr val="accent4"/>
          </a:fillRef>
          <a:effectRef idx="3">
            <a:schemeClr val="accent4"/>
          </a:effectRef>
          <a:fontRef idx="minor">
            <a:schemeClr val="lt1"/>
          </a:fontRef>
        </p:style>
        <p:txBody>
          <a:bodyPr rtlCol="1" anchor="ctr"/>
          <a:lstStyle/>
          <a:p>
            <a:pPr algn="ctr"/>
            <a:r>
              <a:rPr lang="ar-SA" sz="4400" b="1" dirty="0" smtClean="0">
                <a:solidFill>
                  <a:srgbClr val="FFFF00"/>
                </a:solidFill>
              </a:rPr>
              <a:t>حفظ العبد لله بالتزام شرعه سبب لحفظ الله للعبد في الدنيا والآخرة</a:t>
            </a:r>
            <a:endParaRPr lang="ar-SA" sz="4400" dirty="0">
              <a:solidFill>
                <a:srgbClr val="FFFF00"/>
              </a:solidFill>
            </a:endParaRP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وسيلة شرح على شكل سحابة 2"/>
          <p:cNvSpPr/>
          <p:nvPr/>
        </p:nvSpPr>
        <p:spPr>
          <a:xfrm>
            <a:off x="1357290" y="428604"/>
            <a:ext cx="6000792" cy="5000660"/>
          </a:xfrm>
          <a:prstGeom prst="cloudCallout">
            <a:avLst/>
          </a:prstGeom>
        </p:spPr>
        <p:style>
          <a:lnRef idx="0">
            <a:schemeClr val="accent6"/>
          </a:lnRef>
          <a:fillRef idx="3">
            <a:schemeClr val="accent6"/>
          </a:fillRef>
          <a:effectRef idx="3">
            <a:schemeClr val="accent6"/>
          </a:effectRef>
          <a:fontRef idx="minor">
            <a:schemeClr val="lt1"/>
          </a:fontRef>
        </p:style>
        <p:txBody>
          <a:bodyPr rtlCol="1" anchor="ctr"/>
          <a:lstStyle/>
          <a:p>
            <a:pPr algn="ctr"/>
            <a:r>
              <a:rPr lang="ar-SA" sz="5400" b="1" dirty="0" smtClean="0">
                <a:solidFill>
                  <a:schemeClr val="tx1"/>
                </a:solidFill>
              </a:rPr>
              <a:t>المسألة والاستعاذة تكون بالله وحده فهو القادر والمالك والمتصرف</a:t>
            </a:r>
            <a:endParaRPr lang="ar-SA" sz="5400" dirty="0">
              <a:solidFill>
                <a:schemeClr val="tx1"/>
              </a:solidFill>
            </a:endParaRP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وسيلة شرح على شكل سحابة 2"/>
          <p:cNvSpPr/>
          <p:nvPr/>
        </p:nvSpPr>
        <p:spPr>
          <a:xfrm>
            <a:off x="1285852" y="428604"/>
            <a:ext cx="6000792" cy="5000660"/>
          </a:xfrm>
          <a:prstGeom prst="cloudCallout">
            <a:avLst/>
          </a:prstGeom>
        </p:spPr>
        <p:style>
          <a:lnRef idx="0">
            <a:schemeClr val="accent5"/>
          </a:lnRef>
          <a:fillRef idx="3">
            <a:schemeClr val="accent5"/>
          </a:fillRef>
          <a:effectRef idx="3">
            <a:schemeClr val="accent5"/>
          </a:effectRef>
          <a:fontRef idx="minor">
            <a:schemeClr val="lt1"/>
          </a:fontRef>
        </p:style>
        <p:txBody>
          <a:bodyPr rtlCol="1" anchor="ctr"/>
          <a:lstStyle/>
          <a:p>
            <a:pPr algn="ctr"/>
            <a:r>
              <a:rPr lang="ar-EG" sz="6600" b="1" dirty="0" smtClean="0"/>
              <a:t>الإيمان بقضاء الله وقدره أمر واجب</a:t>
            </a:r>
            <a:endParaRPr lang="ar-SA" sz="6600" dirty="0">
              <a:solidFill>
                <a:schemeClr val="tx1"/>
              </a:solidFill>
            </a:endParaRP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a:fillRect/>
          </a:stretch>
        </p:blipFill>
        <p:spPr bwMode="auto">
          <a:xfrm>
            <a:off x="2967030" y="1928802"/>
            <a:ext cx="3533796" cy="269068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to="" calcmode="lin" valueType="num">
                                      <p:cBhvr>
                                        <p:cTn id="7" dur="1" fill="hold"/>
                                        <p:tgtEl>
                                          <p:spTgt spid="102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srcRect/>
          <a:stretch>
            <a:fillRect/>
          </a:stretch>
        </p:blipFill>
        <p:spPr bwMode="auto">
          <a:xfrm>
            <a:off x="285721" y="304389"/>
            <a:ext cx="8643998" cy="6215106"/>
          </a:xfrm>
          <a:prstGeom prst="rect">
            <a:avLst/>
          </a:prstGeom>
          <a:ln w="88900" cap="sq" cmpd="thickThin">
            <a:solidFill>
              <a:srgbClr val="FF0000"/>
            </a:solidFill>
            <a:prstDash val="solid"/>
            <a:miter lim="800000"/>
          </a:ln>
          <a:effectLst>
            <a:innerShdw blurRad="76200">
              <a:srgbClr val="000000"/>
            </a:innerShdw>
          </a:effectLst>
        </p:spPr>
      </p:pic>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to="" calcmode="lin" valueType="num">
                                      <p:cBhvr>
                                        <p:cTn id="7" dur="1" fill="hold"/>
                                        <p:tgtEl>
                                          <p:spTgt spid="205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srcRect/>
          <a:stretch>
            <a:fillRect/>
          </a:stretch>
        </p:blipFill>
        <p:spPr bwMode="auto">
          <a:xfrm>
            <a:off x="285720" y="323050"/>
            <a:ext cx="8610622" cy="6215106"/>
          </a:xfrm>
          <a:prstGeom prst="rect">
            <a:avLst/>
          </a:prstGeom>
          <a:ln w="88900" cap="sq" cmpd="thickThin">
            <a:solidFill>
              <a:srgbClr val="FF0000"/>
            </a:solidFill>
            <a:prstDash val="solid"/>
            <a:miter lim="800000"/>
          </a:ln>
          <a:effectLst>
            <a:innerShdw blurRad="76200">
              <a:srgbClr val="000000"/>
            </a:innerShdw>
          </a:effectLst>
        </p:spPr>
      </p:pic>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to="" calcmode="lin" valueType="num">
                                      <p:cBhvr>
                                        <p:cTn id="7" dur="1" fill="hold"/>
                                        <p:tgtEl>
                                          <p:spTgt spid="307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1043609" y="1445023"/>
            <a:ext cx="7056784" cy="396795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 fill="hold"/>
                                        <p:tgtEl>
                                          <p:spTgt spid="1026"/>
                                        </p:tgtEl>
                                        <p:attrNameLst>
                                          <p:attrName>ppt_w</p:attrName>
                                        </p:attrNameLst>
                                      </p:cBhvr>
                                      <p:tavLst>
                                        <p:tav tm="0">
                                          <p:val>
                                            <p:fltVal val="0"/>
                                          </p:val>
                                        </p:tav>
                                        <p:tav tm="100000">
                                          <p:val>
                                            <p:strVal val="#ppt_w"/>
                                          </p:val>
                                        </p:tav>
                                      </p:tavLst>
                                    </p:anim>
                                    <p:anim calcmode="lin" valueType="num">
                                      <p:cBhvr>
                                        <p:cTn id="8" dur="500" fill="hold"/>
                                        <p:tgtEl>
                                          <p:spTgt spid="1026"/>
                                        </p:tgtEl>
                                        <p:attrNameLst>
                                          <p:attrName>ppt_h</p:attrName>
                                        </p:attrNameLst>
                                      </p:cBhvr>
                                      <p:tavLst>
                                        <p:tav tm="0">
                                          <p:val>
                                            <p:fltVal val="0"/>
                                          </p:val>
                                        </p:tav>
                                        <p:tav tm="100000">
                                          <p:val>
                                            <p:strVal val="#ppt_h"/>
                                          </p:val>
                                        </p:tav>
                                      </p:tavLst>
                                    </p:anim>
                                    <p:animEffect transition="in" filter="fade">
                                      <p:cBhvr>
                                        <p:cTn id="9"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مستدير الزوايا 2"/>
          <p:cNvSpPr/>
          <p:nvPr/>
        </p:nvSpPr>
        <p:spPr>
          <a:xfrm>
            <a:off x="714348" y="961348"/>
            <a:ext cx="7929618" cy="4896544"/>
          </a:xfrm>
          <a:prstGeom prst="roundRect">
            <a:avLst/>
          </a:prstGeom>
        </p:spPr>
        <p:style>
          <a:lnRef idx="0">
            <a:schemeClr val="accent2"/>
          </a:lnRef>
          <a:fillRef idx="3">
            <a:schemeClr val="accent2"/>
          </a:fillRef>
          <a:effectRef idx="3">
            <a:schemeClr val="accent2"/>
          </a:effectRef>
          <a:fontRef idx="minor">
            <a:schemeClr val="lt1"/>
          </a:fontRef>
        </p:style>
        <p:txBody>
          <a:bodyPr rtlCol="1" anchor="ctr"/>
          <a:lstStyle/>
          <a:p>
            <a:r>
              <a:rPr lang="ar-SA" sz="4000" b="1" dirty="0" smtClean="0"/>
              <a:t>كان أبو الطيب الطبري الشافعي ( </a:t>
            </a:r>
            <a:r>
              <a:rPr lang="ar-SA" sz="4000" b="1" dirty="0" err="1" smtClean="0"/>
              <a:t>ت</a:t>
            </a:r>
            <a:r>
              <a:rPr lang="ar-SA" sz="4000" b="1" dirty="0" smtClean="0"/>
              <a:t> 450 هـ ) قد جاوز مئة سنة وهو يتمتع بقوته وعقله فوثب يوما وثبة شديدة فقيل له كف تفعل ذلك وأنت شيخ كبير ؟</a:t>
            </a:r>
          </a:p>
          <a:p>
            <a:r>
              <a:rPr lang="ar-SA" sz="4000" b="1" dirty="0" smtClean="0"/>
              <a:t>فقال هذه جوارح حفظناها عن المعاصي في الصغر فحفظها الله علينا </a:t>
            </a:r>
            <a:r>
              <a:rPr lang="ar-SA" sz="4000" b="1" dirty="0" err="1" smtClean="0"/>
              <a:t>ف</a:t>
            </a:r>
            <a:r>
              <a:rPr lang="ar-SA" sz="4000" b="1" dirty="0" smtClean="0"/>
              <a:t> الكبر .</a:t>
            </a:r>
          </a:p>
          <a:p>
            <a:r>
              <a:rPr lang="ar-SA" sz="4000" b="1" dirty="0" smtClean="0"/>
              <a:t>اقرأ الحديث التالي لتتعرف كيف تحفظ نفسك وتملك الشجاعة والإقدام</a:t>
            </a:r>
            <a:endParaRPr lang="ar-SA" sz="4000" b="1" dirty="0"/>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anim calcmode="discrete" valueType="clr">
                                      <p:cBhvr override="childStyle">
                                        <p:cTn id="7"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gtEl>
                                        <p:attrNameLst>
                                          <p:attrName>fillcolor</p:attrName>
                                        </p:attrNameLst>
                                      </p:cBhvr>
                                      <p:tavLst>
                                        <p:tav tm="0">
                                          <p:val>
                                            <p:clrVal>
                                              <a:schemeClr val="accent2"/>
                                            </p:clrVal>
                                          </p:val>
                                        </p:tav>
                                        <p:tav tm="50000">
                                          <p:val>
                                            <p:clrVal>
                                              <a:schemeClr val="hlink"/>
                                            </p:clrVal>
                                          </p:val>
                                        </p:tav>
                                      </p:tavLst>
                                    </p:anim>
                                    <p:set>
                                      <p:cBhvr>
                                        <p:cTn id="9" dur="8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srcRect/>
          <a:stretch>
            <a:fillRect/>
          </a:stretch>
        </p:blipFill>
        <p:spPr bwMode="auto">
          <a:xfrm>
            <a:off x="267060" y="285728"/>
            <a:ext cx="8643998" cy="6286544"/>
          </a:xfrm>
          <a:prstGeom prst="rect">
            <a:avLst/>
          </a:prstGeom>
          <a:ln w="88900" cap="sq" cmpd="thickThin">
            <a:solidFill>
              <a:srgbClr val="FF0000"/>
            </a:solidFill>
            <a:prstDash val="solid"/>
            <a:miter lim="800000"/>
          </a:ln>
          <a:effectLst>
            <a:innerShdw blurRad="76200">
              <a:srgbClr val="000000"/>
            </a:innerShdw>
          </a:effectLst>
        </p:spPr>
      </p:pic>
      <p:sp>
        <p:nvSpPr>
          <p:cNvPr id="3" name="مربع نص 2"/>
          <p:cNvSpPr txBox="1">
            <a:spLocks noChangeArrowheads="1"/>
          </p:cNvSpPr>
          <p:nvPr/>
        </p:nvSpPr>
        <p:spPr bwMode="auto">
          <a:xfrm>
            <a:off x="500034" y="2639814"/>
            <a:ext cx="3500449" cy="1077218"/>
          </a:xfrm>
          <a:prstGeom prst="rect">
            <a:avLst/>
          </a:prstGeom>
          <a:noFill/>
          <a:ln w="9525">
            <a:noFill/>
            <a:miter lim="800000"/>
            <a:headEnd/>
            <a:tailEnd/>
          </a:ln>
        </p:spPr>
        <p:txBody>
          <a:bodyPr wrap="square">
            <a:spAutoFit/>
          </a:bodyPr>
          <a:lstStyle/>
          <a:p>
            <a:r>
              <a:rPr lang="ar-SA" sz="3200" b="1" dirty="0" smtClean="0">
                <a:effectLst>
                  <a:glow rad="101600">
                    <a:srgbClr val="00B050">
                      <a:alpha val="60000"/>
                    </a:srgbClr>
                  </a:glow>
                </a:effectLst>
              </a:rPr>
              <a:t> ( رفعت الأقلام وجفت الصحف) </a:t>
            </a:r>
            <a:endParaRPr lang="ar-SA" sz="3200" b="1" dirty="0">
              <a:solidFill>
                <a:srgbClr val="FF0000"/>
              </a:solidFill>
            </a:endParaRPr>
          </a:p>
        </p:txBody>
      </p:sp>
      <p:sp>
        <p:nvSpPr>
          <p:cNvPr id="4" name="مربع نص 3"/>
          <p:cNvSpPr txBox="1">
            <a:spLocks noChangeArrowheads="1"/>
          </p:cNvSpPr>
          <p:nvPr/>
        </p:nvSpPr>
        <p:spPr bwMode="auto">
          <a:xfrm>
            <a:off x="179512" y="4365104"/>
            <a:ext cx="3820971" cy="2062103"/>
          </a:xfrm>
          <a:prstGeom prst="rect">
            <a:avLst/>
          </a:prstGeom>
          <a:noFill/>
          <a:ln w="9525">
            <a:noFill/>
            <a:miter lim="800000"/>
            <a:headEnd/>
            <a:tailEnd/>
          </a:ln>
        </p:spPr>
        <p:txBody>
          <a:bodyPr wrap="square">
            <a:spAutoFit/>
          </a:bodyPr>
          <a:lstStyle/>
          <a:p>
            <a:r>
              <a:rPr lang="ar-SA" sz="3200" b="1" dirty="0" smtClean="0">
                <a:effectLst>
                  <a:glow rad="101600">
                    <a:srgbClr val="00B050">
                      <a:alpha val="60000"/>
                    </a:srgbClr>
                  </a:glow>
                </a:effectLst>
              </a:rPr>
              <a:t>كنت خلف رسول الله </a:t>
            </a:r>
            <a:r>
              <a:rPr lang="ar-SA" sz="3200" b="1" dirty="0" smtClean="0">
                <a:effectLst>
                  <a:glow rad="101600">
                    <a:srgbClr val="00B050">
                      <a:alpha val="60000"/>
                    </a:srgbClr>
                  </a:glow>
                </a:effectLst>
                <a:sym typeface="AGA Arabesque"/>
              </a:rPr>
              <a:t> </a:t>
            </a:r>
            <a:r>
              <a:rPr lang="ar-SA" sz="3200" b="1" dirty="0" smtClean="0">
                <a:effectLst>
                  <a:glow rad="101600">
                    <a:srgbClr val="00B050">
                      <a:alpha val="60000"/>
                    </a:srgbClr>
                  </a:glow>
                </a:effectLst>
              </a:rPr>
              <a:t>فقال : يا غلام إني أعلمك كلمات احفظ الله يحفظك احفظ الله تجده تجاهك</a:t>
            </a:r>
            <a:endParaRPr lang="ar-SA" sz="3200" b="1" dirty="0">
              <a:solidFill>
                <a:srgbClr val="FF0000"/>
              </a:solidFill>
            </a:endParaRPr>
          </a:p>
        </p:txBody>
      </p:sp>
      <p:sp>
        <p:nvSpPr>
          <p:cNvPr id="5" name="مستطيل 4"/>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ppt_x"/>
                                          </p:val>
                                        </p:tav>
                                        <p:tav tm="100000">
                                          <p:val>
                                            <p:strVal val="#ppt_x"/>
                                          </p:val>
                                        </p:tav>
                                      </p:tavLst>
                                    </p:anim>
                                    <p:anim calcmode="lin" valueType="num">
                                      <p:cBhvr additive="base">
                                        <p:cTn id="8"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8" presetClass="entr" presetSubtype="0" accel="5000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4"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15" dur="1000" fill="hold"/>
                                        <p:tgtEl>
                                          <p:spTgt spid="3"/>
                                        </p:tgtEl>
                                        <p:attrNameLst>
                                          <p:attrName>ppt_y</p:attrName>
                                        </p:attrNameLst>
                                      </p:cBhvr>
                                      <p:tavLst>
                                        <p:tav tm="0">
                                          <p:val>
                                            <p:strVal val="#ppt_y"/>
                                          </p:val>
                                        </p:tav>
                                        <p:tav tm="100000">
                                          <p:val>
                                            <p:strVal val="#ppt_y"/>
                                          </p:val>
                                        </p:tav>
                                      </p:tavLst>
                                    </p:anim>
                                    <p:animEffect transition="in" filter="fade">
                                      <p:cBhvr>
                                        <p:cTn id="16" dur="10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48" presetClass="entr" presetSubtype="0" accel="5000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2" dur="1000" fill="hold"/>
                                        <p:tgtEl>
                                          <p:spTgt spid="4"/>
                                        </p:tgtEl>
                                        <p:attrNameLst>
                                          <p:attrName>ppt_x</p:attrName>
                                        </p:attrNameLst>
                                      </p:cBhvr>
                                      <p:tavLst>
                                        <p:tav tm="0">
                                          <p:val>
                                            <p:fltVal val="-1"/>
                                          </p:val>
                                        </p:tav>
                                        <p:tav tm="50000">
                                          <p:val>
                                            <p:fltVal val="0.95"/>
                                          </p:val>
                                        </p:tav>
                                        <p:tav tm="100000">
                                          <p:val>
                                            <p:strVal val="#ppt_x"/>
                                          </p:val>
                                        </p:tav>
                                      </p:tavLst>
                                    </p:anim>
                                    <p:anim calcmode="lin" valueType="num">
                                      <p:cBhvr>
                                        <p:cTn id="23" dur="1000" fill="hold"/>
                                        <p:tgtEl>
                                          <p:spTgt spid="4"/>
                                        </p:tgtEl>
                                        <p:attrNameLst>
                                          <p:attrName>ppt_y</p:attrName>
                                        </p:attrNameLst>
                                      </p:cBhvr>
                                      <p:tavLst>
                                        <p:tav tm="0">
                                          <p:val>
                                            <p:strVal val="#ppt_y"/>
                                          </p:val>
                                        </p:tav>
                                        <p:tav tm="100000">
                                          <p:val>
                                            <p:strVal val="#ppt_y"/>
                                          </p:val>
                                        </p:tav>
                                      </p:tavLst>
                                    </p:anim>
                                    <p:animEffect transition="in" filter="fade">
                                      <p:cBhvr>
                                        <p:cTn id="2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srcRect/>
          <a:stretch>
            <a:fillRect/>
          </a:stretch>
        </p:blipFill>
        <p:spPr bwMode="auto">
          <a:xfrm>
            <a:off x="267059" y="304389"/>
            <a:ext cx="8643998" cy="6215106"/>
          </a:xfrm>
          <a:prstGeom prst="rect">
            <a:avLst/>
          </a:prstGeom>
          <a:ln w="88900" cap="sq" cmpd="thickThin">
            <a:solidFill>
              <a:srgbClr val="FF0000"/>
            </a:solidFill>
            <a:prstDash val="solid"/>
            <a:miter lim="800000"/>
          </a:ln>
          <a:effectLst>
            <a:innerShdw blurRad="76200">
              <a:srgbClr val="000000"/>
            </a:innerShdw>
          </a:effectLst>
        </p:spPr>
      </p:pic>
      <p:sp>
        <p:nvSpPr>
          <p:cNvPr id="3" name="مستطيل 2"/>
          <p:cNvSpPr/>
          <p:nvPr/>
        </p:nvSpPr>
        <p:spPr>
          <a:xfrm>
            <a:off x="714348" y="642918"/>
            <a:ext cx="3286116" cy="1077218"/>
          </a:xfrm>
          <a:prstGeom prst="rect">
            <a:avLst/>
          </a:prstGeom>
        </p:spPr>
        <p:txBody>
          <a:bodyPr wrap="square">
            <a:spAutoFit/>
          </a:bodyPr>
          <a:lstStyle/>
          <a:p>
            <a:r>
              <a:rPr lang="ar-SA" sz="3200" b="1" dirty="0" smtClean="0">
                <a:effectLst>
                  <a:glow rad="101600">
                    <a:srgbClr val="00B050">
                      <a:alpha val="60000"/>
                    </a:srgbClr>
                  </a:glow>
                </a:effectLst>
              </a:rPr>
              <a:t>إذا سألت فاسأل الله وإذا استعنت فاستعن بالله</a:t>
            </a:r>
            <a:endParaRPr lang="ar-SA" sz="3200" dirty="0"/>
          </a:p>
        </p:txBody>
      </p:sp>
      <p:sp>
        <p:nvSpPr>
          <p:cNvPr id="4" name="مستطيل 3"/>
          <p:cNvSpPr/>
          <p:nvPr/>
        </p:nvSpPr>
        <p:spPr>
          <a:xfrm>
            <a:off x="428596" y="2143116"/>
            <a:ext cx="3429024" cy="1200329"/>
          </a:xfrm>
          <a:prstGeom prst="rect">
            <a:avLst/>
          </a:prstGeom>
        </p:spPr>
        <p:txBody>
          <a:bodyPr wrap="square">
            <a:spAutoFit/>
          </a:bodyPr>
          <a:lstStyle/>
          <a:p>
            <a:r>
              <a:rPr lang="ar-SA" b="1" dirty="0" smtClean="0">
                <a:effectLst>
                  <a:glow rad="101600">
                    <a:srgbClr val="00B050">
                      <a:alpha val="60000"/>
                    </a:srgbClr>
                  </a:glow>
                </a:effectLst>
              </a:rPr>
              <a:t>واعلم أن الأمة لو اجتمعت على أن ينفعوك بشيء لم نفعوك إلا بشيء قد كتبه الله </a:t>
            </a:r>
            <a:r>
              <a:rPr lang="ar-SA" b="1" dirty="0" err="1" smtClean="0">
                <a:effectLst>
                  <a:glow rad="101600">
                    <a:srgbClr val="00B050">
                      <a:alpha val="60000"/>
                    </a:srgbClr>
                  </a:glow>
                </a:effectLst>
              </a:rPr>
              <a:t>لك</a:t>
            </a:r>
            <a:r>
              <a:rPr lang="ar-SA" b="1" dirty="0" smtClean="0">
                <a:effectLst>
                  <a:glow rad="101600">
                    <a:srgbClr val="00B050">
                      <a:alpha val="60000"/>
                    </a:srgbClr>
                  </a:glow>
                </a:effectLst>
              </a:rPr>
              <a:t> ، ولو اجتمعوا على أن يضروك </a:t>
            </a:r>
            <a:r>
              <a:rPr lang="ar-SA" b="1" dirty="0" err="1" smtClean="0">
                <a:effectLst>
                  <a:glow rad="101600">
                    <a:srgbClr val="00B050">
                      <a:alpha val="60000"/>
                    </a:srgbClr>
                  </a:glow>
                </a:effectLst>
              </a:rPr>
              <a:t>بشئ</a:t>
            </a:r>
            <a:r>
              <a:rPr lang="ar-SA" b="1" dirty="0" smtClean="0">
                <a:effectLst>
                  <a:glow rad="101600">
                    <a:srgbClr val="00B050">
                      <a:alpha val="60000"/>
                    </a:srgbClr>
                  </a:glow>
                </a:effectLst>
              </a:rPr>
              <a:t> لم يضروك إلا </a:t>
            </a:r>
            <a:r>
              <a:rPr lang="ar-SA" b="1" dirty="0" err="1" smtClean="0">
                <a:effectLst>
                  <a:glow rad="101600">
                    <a:srgbClr val="00B050">
                      <a:alpha val="60000"/>
                    </a:srgbClr>
                  </a:glow>
                </a:effectLst>
              </a:rPr>
              <a:t>بشئ</a:t>
            </a:r>
            <a:r>
              <a:rPr lang="ar-SA" b="1" dirty="0" smtClean="0">
                <a:effectLst>
                  <a:glow rad="101600">
                    <a:srgbClr val="00B050">
                      <a:alpha val="60000"/>
                    </a:srgbClr>
                  </a:glow>
                </a:effectLst>
              </a:rPr>
              <a:t> قد كتبه الله عليك</a:t>
            </a:r>
            <a:endParaRPr lang="ar-SA" dirty="0"/>
          </a:p>
        </p:txBody>
      </p:sp>
      <p:sp>
        <p:nvSpPr>
          <p:cNvPr id="5" name="مستطيل 4"/>
          <p:cNvSpPr/>
          <p:nvPr/>
        </p:nvSpPr>
        <p:spPr>
          <a:xfrm>
            <a:off x="642910" y="4714884"/>
            <a:ext cx="3429024" cy="1200329"/>
          </a:xfrm>
          <a:prstGeom prst="rect">
            <a:avLst/>
          </a:prstGeom>
        </p:spPr>
        <p:txBody>
          <a:bodyPr wrap="square">
            <a:spAutoFit/>
          </a:bodyPr>
          <a:lstStyle/>
          <a:p>
            <a:r>
              <a:rPr lang="ar-SA" b="1" dirty="0" smtClean="0">
                <a:effectLst>
                  <a:glow rad="101600">
                    <a:srgbClr val="00B050">
                      <a:alpha val="60000"/>
                    </a:srgbClr>
                  </a:glow>
                </a:effectLst>
              </a:rPr>
              <a:t>واعلم أن الأمة لو اجتمعت على أن ينفعوك بشيء لم نفعوك إلا بشيء قد كتبه الله </a:t>
            </a:r>
            <a:r>
              <a:rPr lang="ar-SA" b="1" dirty="0" err="1" smtClean="0">
                <a:effectLst>
                  <a:glow rad="101600">
                    <a:srgbClr val="00B050">
                      <a:alpha val="60000"/>
                    </a:srgbClr>
                  </a:glow>
                </a:effectLst>
              </a:rPr>
              <a:t>لك</a:t>
            </a:r>
            <a:r>
              <a:rPr lang="ar-SA" b="1" dirty="0" smtClean="0">
                <a:effectLst>
                  <a:glow rad="101600">
                    <a:srgbClr val="00B050">
                      <a:alpha val="60000"/>
                    </a:srgbClr>
                  </a:glow>
                </a:effectLst>
              </a:rPr>
              <a:t> ، ولو اجتمعوا على أن يضروك </a:t>
            </a:r>
            <a:r>
              <a:rPr lang="ar-SA" b="1" dirty="0" err="1" smtClean="0">
                <a:effectLst>
                  <a:glow rad="101600">
                    <a:srgbClr val="00B050">
                      <a:alpha val="60000"/>
                    </a:srgbClr>
                  </a:glow>
                </a:effectLst>
              </a:rPr>
              <a:t>بشئ</a:t>
            </a:r>
            <a:r>
              <a:rPr lang="ar-SA" b="1" dirty="0" smtClean="0">
                <a:effectLst>
                  <a:glow rad="101600">
                    <a:srgbClr val="00B050">
                      <a:alpha val="60000"/>
                    </a:srgbClr>
                  </a:glow>
                </a:effectLst>
              </a:rPr>
              <a:t> لم يضروك إلا </a:t>
            </a:r>
            <a:r>
              <a:rPr lang="ar-SA" b="1" dirty="0" err="1" smtClean="0">
                <a:effectLst>
                  <a:glow rad="101600">
                    <a:srgbClr val="00B050">
                      <a:alpha val="60000"/>
                    </a:srgbClr>
                  </a:glow>
                </a:effectLst>
              </a:rPr>
              <a:t>بشئ</a:t>
            </a:r>
            <a:r>
              <a:rPr lang="ar-SA" b="1" dirty="0" smtClean="0">
                <a:effectLst>
                  <a:glow rad="101600">
                    <a:srgbClr val="00B050">
                      <a:alpha val="60000"/>
                    </a:srgbClr>
                  </a:glow>
                </a:effectLst>
              </a:rPr>
              <a:t> قد كتبه الله عليك</a:t>
            </a:r>
            <a:endParaRPr lang="ar-SA" dirty="0"/>
          </a:p>
        </p:txBody>
      </p:sp>
      <p:sp>
        <p:nvSpPr>
          <p:cNvPr id="6" name="مستطيل 5"/>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to="" calcmode="lin" valueType="num">
                                      <p:cBhvr>
                                        <p:cTn id="7" dur="1" fill="hold"/>
                                        <p:tgtEl>
                                          <p:spTgt spid="512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48" presetClass="entr" presetSubtype="0" accel="5000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14" dur="1000" fill="hold"/>
                                        <p:tgtEl>
                                          <p:spTgt spid="3"/>
                                        </p:tgtEl>
                                        <p:attrNameLst>
                                          <p:attrName>ppt_y</p:attrName>
                                        </p:attrNameLst>
                                      </p:cBhvr>
                                      <p:tavLst>
                                        <p:tav tm="0">
                                          <p:val>
                                            <p:strVal val="#ppt_y"/>
                                          </p:val>
                                        </p:tav>
                                        <p:tav tm="100000">
                                          <p:val>
                                            <p:strVal val="#ppt_y"/>
                                          </p:val>
                                        </p:tav>
                                      </p:tavLst>
                                    </p:anim>
                                    <p:animEffect transition="in" filter="fade">
                                      <p:cBhvr>
                                        <p:cTn id="15" dur="1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48" presetClass="entr" presetSubtype="0" accel="5000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000" fill="hold"/>
                                        <p:tgtEl>
                                          <p:spTgt spid="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1" dur="1000" fill="hold"/>
                                        <p:tgtEl>
                                          <p:spTgt spid="4"/>
                                        </p:tgtEl>
                                        <p:attrNameLst>
                                          <p:attrName>ppt_x</p:attrName>
                                        </p:attrNameLst>
                                      </p:cBhvr>
                                      <p:tavLst>
                                        <p:tav tm="0">
                                          <p:val>
                                            <p:fltVal val="-1"/>
                                          </p:val>
                                        </p:tav>
                                        <p:tav tm="50000">
                                          <p:val>
                                            <p:fltVal val="0.95"/>
                                          </p:val>
                                        </p:tav>
                                        <p:tav tm="100000">
                                          <p:val>
                                            <p:strVal val="#ppt_x"/>
                                          </p:val>
                                        </p:tav>
                                      </p:tavLst>
                                    </p:anim>
                                    <p:anim calcmode="lin" valueType="num">
                                      <p:cBhvr>
                                        <p:cTn id="22" dur="1000" fill="hold"/>
                                        <p:tgtEl>
                                          <p:spTgt spid="4"/>
                                        </p:tgtEl>
                                        <p:attrNameLst>
                                          <p:attrName>ppt_y</p:attrName>
                                        </p:attrNameLst>
                                      </p:cBhvr>
                                      <p:tavLst>
                                        <p:tav tm="0">
                                          <p:val>
                                            <p:strVal val="#ppt_y"/>
                                          </p:val>
                                        </p:tav>
                                        <p:tav tm="100000">
                                          <p:val>
                                            <p:strVal val="#ppt_y"/>
                                          </p:val>
                                        </p:tav>
                                      </p:tavLst>
                                    </p:anim>
                                    <p:animEffect transition="in" filter="fade">
                                      <p:cBhvr>
                                        <p:cTn id="23" dur="1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48" presetClass="entr" presetSubtype="0" accel="5000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1000" fill="hold"/>
                                        <p:tgtEl>
                                          <p:spTgt spid="5"/>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9" dur="1000" fill="hold"/>
                                        <p:tgtEl>
                                          <p:spTgt spid="5"/>
                                        </p:tgtEl>
                                        <p:attrNameLst>
                                          <p:attrName>ppt_x</p:attrName>
                                        </p:attrNameLst>
                                      </p:cBhvr>
                                      <p:tavLst>
                                        <p:tav tm="0">
                                          <p:val>
                                            <p:fltVal val="-1"/>
                                          </p:val>
                                        </p:tav>
                                        <p:tav tm="50000">
                                          <p:val>
                                            <p:fltVal val="0.95"/>
                                          </p:val>
                                        </p:tav>
                                        <p:tav tm="100000">
                                          <p:val>
                                            <p:strVal val="#ppt_x"/>
                                          </p:val>
                                        </p:tav>
                                      </p:tavLst>
                                    </p:anim>
                                    <p:anim calcmode="lin" valueType="num">
                                      <p:cBhvr>
                                        <p:cTn id="30" dur="1000" fill="hold"/>
                                        <p:tgtEl>
                                          <p:spTgt spid="5"/>
                                        </p:tgtEl>
                                        <p:attrNameLst>
                                          <p:attrName>ppt_y</p:attrName>
                                        </p:attrNameLst>
                                      </p:cBhvr>
                                      <p:tavLst>
                                        <p:tav tm="0">
                                          <p:val>
                                            <p:strVal val="#ppt_y"/>
                                          </p:val>
                                        </p:tav>
                                        <p:tav tm="100000">
                                          <p:val>
                                            <p:strVal val="#ppt_y"/>
                                          </p:val>
                                        </p:tav>
                                      </p:tavLst>
                                    </p:anim>
                                    <p:animEffect transition="in" filter="fade">
                                      <p:cBhvr>
                                        <p:cTn id="3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srcRect/>
          <a:stretch>
            <a:fillRect/>
          </a:stretch>
        </p:blipFill>
        <p:spPr bwMode="auto">
          <a:xfrm>
            <a:off x="357159" y="1714488"/>
            <a:ext cx="8572560" cy="3429024"/>
          </a:xfrm>
          <a:prstGeom prst="rect">
            <a:avLst/>
          </a:prstGeom>
          <a:ln w="88900" cap="sq" cmpd="thickThin">
            <a:solidFill>
              <a:srgbClr val="FF0000"/>
            </a:solidFill>
            <a:prstDash val="solid"/>
            <a:miter lim="800000"/>
          </a:ln>
          <a:effectLst>
            <a:innerShdw blurRad="76200">
              <a:srgbClr val="000000"/>
            </a:innerShdw>
          </a:effectLst>
        </p:spPr>
      </p:pic>
      <p:sp>
        <p:nvSpPr>
          <p:cNvPr id="3" name="مستطيل 2"/>
          <p:cNvSpPr/>
          <p:nvPr/>
        </p:nvSpPr>
        <p:spPr>
          <a:xfrm>
            <a:off x="857224" y="4286256"/>
            <a:ext cx="8001024" cy="584775"/>
          </a:xfrm>
          <a:prstGeom prst="rect">
            <a:avLst/>
          </a:prstGeom>
        </p:spPr>
        <p:txBody>
          <a:bodyPr wrap="square">
            <a:spAutoFit/>
          </a:bodyPr>
          <a:lstStyle/>
          <a:p>
            <a:r>
              <a:rPr lang="ar-SA" sz="3200" b="1" dirty="0" smtClean="0">
                <a:effectLst>
                  <a:glow rad="101600">
                    <a:srgbClr val="00B050">
                      <a:alpha val="60000"/>
                    </a:srgbClr>
                  </a:glow>
                </a:effectLst>
              </a:rPr>
              <a:t>حفظ الله للعبد يكون بتوفيقه للخير وإبعاده عن الشر  </a:t>
            </a:r>
            <a:endParaRPr lang="ar-SA" sz="3200" dirty="0"/>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to="" calcmode="lin" valueType="num">
                                      <p:cBhvr>
                                        <p:cTn id="7" dur="1" fill="hold"/>
                                        <p:tgtEl>
                                          <p:spTgt spid="6146"/>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48" presetClass="entr" presetSubtype="0" accel="5000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14" dur="1000" fill="hold"/>
                                        <p:tgtEl>
                                          <p:spTgt spid="3"/>
                                        </p:tgtEl>
                                        <p:attrNameLst>
                                          <p:attrName>ppt_y</p:attrName>
                                        </p:attrNameLst>
                                      </p:cBhvr>
                                      <p:tavLst>
                                        <p:tav tm="0">
                                          <p:val>
                                            <p:strVal val="#ppt_y"/>
                                          </p:val>
                                        </p:tav>
                                        <p:tav tm="100000">
                                          <p:val>
                                            <p:strVal val="#ppt_y"/>
                                          </p:val>
                                        </p:tav>
                                      </p:tavLst>
                                    </p:anim>
                                    <p:animEffect transition="in" filter="fade">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srcRect/>
          <a:stretch>
            <a:fillRect/>
          </a:stretch>
        </p:blipFill>
        <p:spPr bwMode="auto">
          <a:xfrm>
            <a:off x="485786" y="2000240"/>
            <a:ext cx="8301056" cy="2643206"/>
          </a:xfrm>
          <a:prstGeom prst="rect">
            <a:avLst/>
          </a:prstGeom>
          <a:ln w="88900" cap="sq" cmpd="thickThin">
            <a:solidFill>
              <a:srgbClr val="FF0000"/>
            </a:solidFill>
            <a:prstDash val="solid"/>
            <a:miter lim="800000"/>
          </a:ln>
          <a:effectLst>
            <a:innerShdw blurRad="76200">
              <a:srgbClr val="000000"/>
            </a:innerShdw>
          </a:effectLst>
        </p:spPr>
      </p:pic>
      <p:sp>
        <p:nvSpPr>
          <p:cNvPr id="3" name="مستطيل 2"/>
          <p:cNvSpPr/>
          <p:nvPr/>
        </p:nvSpPr>
        <p:spPr>
          <a:xfrm>
            <a:off x="642910" y="3357562"/>
            <a:ext cx="8001024" cy="584775"/>
          </a:xfrm>
          <a:prstGeom prst="rect">
            <a:avLst/>
          </a:prstGeom>
        </p:spPr>
        <p:txBody>
          <a:bodyPr wrap="square">
            <a:spAutoFit/>
          </a:bodyPr>
          <a:lstStyle/>
          <a:p>
            <a:r>
              <a:rPr lang="ar-SA" sz="3200" b="1" dirty="0" err="1" smtClean="0">
                <a:effectLst>
                  <a:glow rad="101600">
                    <a:srgbClr val="00B050">
                      <a:alpha val="60000"/>
                    </a:srgbClr>
                  </a:glow>
                </a:effectLst>
              </a:rPr>
              <a:t>احفظ</a:t>
            </a:r>
            <a:r>
              <a:rPr lang="ar-SA" sz="3200" b="1" dirty="0" smtClean="0">
                <a:effectLst>
                  <a:glow rad="101600">
                    <a:srgbClr val="00B050">
                      <a:alpha val="60000"/>
                    </a:srgbClr>
                  </a:glow>
                </a:effectLst>
              </a:rPr>
              <a:t> الله يحفظك </a:t>
            </a:r>
            <a:r>
              <a:rPr lang="ar-SA" sz="3200" b="1" dirty="0" err="1" smtClean="0">
                <a:effectLst>
                  <a:glow rad="101600">
                    <a:srgbClr val="00B050">
                      <a:alpha val="60000"/>
                    </a:srgbClr>
                  </a:glow>
                </a:effectLst>
              </a:rPr>
              <a:t>احفظ</a:t>
            </a:r>
            <a:r>
              <a:rPr lang="ar-SA" sz="3200" b="1" dirty="0" smtClean="0">
                <a:effectLst>
                  <a:glow rad="101600">
                    <a:srgbClr val="00B050">
                      <a:alpha val="60000"/>
                    </a:srgbClr>
                  </a:glow>
                </a:effectLst>
              </a:rPr>
              <a:t> الله تجده تجاهك</a:t>
            </a:r>
            <a:endParaRPr lang="ar-SA" sz="3200" dirty="0"/>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to="" calcmode="lin" valueType="num">
                                      <p:cBhvr>
                                        <p:cTn id="7" dur="1" fill="hold"/>
                                        <p:tgtEl>
                                          <p:spTgt spid="717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srcRect/>
          <a:stretch>
            <a:fillRect/>
          </a:stretch>
        </p:blipFill>
        <p:spPr bwMode="auto">
          <a:xfrm>
            <a:off x="2000232" y="2143116"/>
            <a:ext cx="5633397" cy="214314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p:cTn id="7" dur="5000" fill="hold"/>
                                        <p:tgtEl>
                                          <p:spTgt spid="5122"/>
                                        </p:tgtEl>
                                        <p:attrNameLst>
                                          <p:attrName>ppt_w</p:attrName>
                                        </p:attrNameLst>
                                      </p:cBhvr>
                                      <p:tavLst>
                                        <p:tav tm="0" fmla="#ppt_w*sin(2.5*pi*$)">
                                          <p:val>
                                            <p:fltVal val="0"/>
                                          </p:val>
                                        </p:tav>
                                        <p:tav tm="100000">
                                          <p:val>
                                            <p:fltVal val="1"/>
                                          </p:val>
                                        </p:tav>
                                      </p:tavLst>
                                    </p:anim>
                                    <p:anim calcmode="lin" valueType="num">
                                      <p:cBhvr>
                                        <p:cTn id="8" dur="5000" fill="hold"/>
                                        <p:tgtEl>
                                          <p:spTgt spid="512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srcRect/>
          <a:stretch>
            <a:fillRect/>
          </a:stretch>
        </p:blipFill>
        <p:spPr bwMode="auto">
          <a:xfrm>
            <a:off x="357159" y="1714488"/>
            <a:ext cx="8429684" cy="3071834"/>
          </a:xfrm>
          <a:prstGeom prst="rect">
            <a:avLst/>
          </a:prstGeom>
          <a:ln w="88900" cap="sq" cmpd="thickThin">
            <a:solidFill>
              <a:srgbClr val="FF0000"/>
            </a:solidFill>
            <a:prstDash val="solid"/>
            <a:miter lim="800000"/>
          </a:ln>
          <a:effectLst>
            <a:innerShdw blurRad="76200">
              <a:srgbClr val="000000"/>
            </a:innerShdw>
          </a:effectLst>
        </p:spPr>
      </p:pic>
      <p:sp>
        <p:nvSpPr>
          <p:cNvPr id="3" name="مستطيل 2"/>
          <p:cNvSpPr/>
          <p:nvPr/>
        </p:nvSpPr>
        <p:spPr>
          <a:xfrm>
            <a:off x="265335" y="3000372"/>
            <a:ext cx="8308685" cy="2123658"/>
          </a:xfrm>
          <a:prstGeom prst="rect">
            <a:avLst/>
          </a:prstGeom>
        </p:spPr>
        <p:txBody>
          <a:bodyPr wrap="none">
            <a:spAutoFit/>
          </a:bodyPr>
          <a:lstStyle/>
          <a:p>
            <a:r>
              <a:rPr lang="ar-SA" sz="4400" b="1" dirty="0" smtClean="0">
                <a:effectLst>
                  <a:glow rad="101600">
                    <a:srgbClr val="00B050">
                      <a:alpha val="60000"/>
                    </a:srgbClr>
                  </a:glow>
                </a:effectLst>
              </a:rPr>
              <a:t>ظهر أثر ذلك في حفظ الله من كيد الكفار الذين</a:t>
            </a:r>
          </a:p>
          <a:p>
            <a:r>
              <a:rPr lang="ar-SA" sz="4400" b="1" dirty="0" smtClean="0">
                <a:effectLst>
                  <a:glow rad="101600">
                    <a:srgbClr val="00B050">
                      <a:alpha val="60000"/>
                    </a:srgbClr>
                  </a:glow>
                </a:effectLst>
              </a:rPr>
              <a:t> دبروا لقتله أكثر من مرة وفي حفظ الله لنبيه</a:t>
            </a:r>
          </a:p>
          <a:p>
            <a:r>
              <a:rPr lang="ar-SA" sz="4400" b="1" dirty="0" smtClean="0">
                <a:effectLst>
                  <a:glow rad="101600">
                    <a:srgbClr val="00B050">
                      <a:alpha val="60000"/>
                    </a:srgbClr>
                  </a:glow>
                </a:effectLst>
              </a:rPr>
              <a:t> عندما قدمت له امرأة يهودية شاة مسمومة </a:t>
            </a:r>
            <a:endParaRPr lang="ar-SA" sz="4400" dirty="0"/>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 to="" calcmode="lin" valueType="num">
                                      <p:cBhvr>
                                        <p:cTn id="7" dur="1" fill="hold"/>
                                        <p:tgtEl>
                                          <p:spTgt spid="8194"/>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48" presetClass="entr" presetSubtype="0" accel="5000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 dur="1000" fill="hold"/>
                                        <p:tgtEl>
                                          <p:spTgt spid="3">
                                            <p:txEl>
                                              <p:pRg st="0" end="0"/>
                                            </p:txEl>
                                          </p:spTgt>
                                        </p:tgtEl>
                                        <p:attrNameLst>
                                          <p:attrName>ppt_x</p:attrName>
                                        </p:attrNameLst>
                                      </p:cBhvr>
                                      <p:tavLst>
                                        <p:tav tm="0">
                                          <p:val>
                                            <p:fltVal val="-1"/>
                                          </p:val>
                                        </p:tav>
                                        <p:tav tm="50000">
                                          <p:val>
                                            <p:fltVal val="0.95"/>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
                                          </p:val>
                                        </p:tav>
                                        <p:tav tm="100000">
                                          <p:val>
                                            <p:strVal val="#ppt_y"/>
                                          </p:val>
                                        </p:tav>
                                      </p:tavLst>
                                    </p:anim>
                                    <p:animEffect transition="in" filter="fade">
                                      <p:cBhvr>
                                        <p:cTn id="15" dur="10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48" presetClass="entr" presetSubtype="0" accel="50000" fill="hold"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p:cTn id="20" dur="1000" fill="hold"/>
                                        <p:tgtEl>
                                          <p:spTgt spid="3">
                                            <p:txEl>
                                              <p:pRg st="1" end="1"/>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1" dur="1000" fill="hold"/>
                                        <p:tgtEl>
                                          <p:spTgt spid="3">
                                            <p:txEl>
                                              <p:pRg st="1" end="1"/>
                                            </p:txEl>
                                          </p:spTgt>
                                        </p:tgtEl>
                                        <p:attrNameLst>
                                          <p:attrName>ppt_x</p:attrName>
                                        </p:attrNameLst>
                                      </p:cBhvr>
                                      <p:tavLst>
                                        <p:tav tm="0">
                                          <p:val>
                                            <p:fltVal val="-1"/>
                                          </p:val>
                                        </p:tav>
                                        <p:tav tm="50000">
                                          <p:val>
                                            <p:fltVal val="0.95"/>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
                                          </p:val>
                                        </p:tav>
                                        <p:tav tm="100000">
                                          <p:val>
                                            <p:strVal val="#ppt_y"/>
                                          </p:val>
                                        </p:tav>
                                      </p:tavLst>
                                    </p:anim>
                                    <p:animEffect transition="in" filter="fade">
                                      <p:cBhvr>
                                        <p:cTn id="23" dur="10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48" presetClass="entr" presetSubtype="0" accel="50000" fill="hold"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 calcmode="lin" valueType="num">
                                      <p:cBhvr>
                                        <p:cTn id="28" dur="1000" fill="hold"/>
                                        <p:tgtEl>
                                          <p:spTgt spid="3">
                                            <p:txEl>
                                              <p:pRg st="2" end="2"/>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9" dur="1000" fill="hold"/>
                                        <p:tgtEl>
                                          <p:spTgt spid="3">
                                            <p:txEl>
                                              <p:pRg st="2" end="2"/>
                                            </p:txEl>
                                          </p:spTgt>
                                        </p:tgtEl>
                                        <p:attrNameLst>
                                          <p:attrName>ppt_x</p:attrName>
                                        </p:attrNameLst>
                                      </p:cBhvr>
                                      <p:tavLst>
                                        <p:tav tm="0">
                                          <p:val>
                                            <p:fltVal val="-1"/>
                                          </p:val>
                                        </p:tav>
                                        <p:tav tm="50000">
                                          <p:val>
                                            <p:fltVal val="0.95"/>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
                                          </p:val>
                                        </p:tav>
                                        <p:tav tm="100000">
                                          <p:val>
                                            <p:strVal val="#ppt_y"/>
                                          </p:val>
                                        </p:tav>
                                      </p:tavLst>
                                    </p:anim>
                                    <p:animEffect transition="in" filter="fade">
                                      <p:cBhvr>
                                        <p:cTn id="31"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a:srcRect/>
          <a:stretch>
            <a:fillRect/>
          </a:stretch>
        </p:blipFill>
        <p:spPr bwMode="auto">
          <a:xfrm>
            <a:off x="285720" y="1857364"/>
            <a:ext cx="8577282" cy="3071834"/>
          </a:xfrm>
          <a:prstGeom prst="rect">
            <a:avLst/>
          </a:prstGeom>
          <a:ln w="88900" cap="sq" cmpd="thickThin">
            <a:solidFill>
              <a:srgbClr val="FF0000"/>
            </a:solidFill>
            <a:prstDash val="solid"/>
            <a:miter lim="800000"/>
          </a:ln>
          <a:effectLst>
            <a:innerShdw blurRad="76200">
              <a:srgbClr val="000000"/>
            </a:innerShdw>
          </a:effectLst>
        </p:spPr>
      </p:pic>
      <p:sp>
        <p:nvSpPr>
          <p:cNvPr id="3" name="مستطيل 2"/>
          <p:cNvSpPr/>
          <p:nvPr/>
        </p:nvSpPr>
        <p:spPr>
          <a:xfrm>
            <a:off x="714349" y="3244334"/>
            <a:ext cx="7715304" cy="1077218"/>
          </a:xfrm>
          <a:prstGeom prst="rect">
            <a:avLst/>
          </a:prstGeom>
        </p:spPr>
        <p:txBody>
          <a:bodyPr wrap="square">
            <a:spAutoFit/>
          </a:bodyPr>
          <a:lstStyle/>
          <a:p>
            <a:r>
              <a:rPr lang="ar-SA" sz="3200" b="1" dirty="0" smtClean="0">
                <a:effectLst>
                  <a:glow rad="101600">
                    <a:srgbClr val="00B050">
                      <a:alpha val="60000"/>
                    </a:srgbClr>
                  </a:glow>
                </a:effectLst>
              </a:rPr>
              <a:t>قصة المرأة اليهودية التي قدمت للنبي صلى الله عليه وسلم شاة مسمومة فأوحى الله إليه بأن الشاة مسمومة </a:t>
            </a:r>
            <a:endParaRPr lang="ar-SA" sz="3200" dirty="0"/>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 to="" calcmode="lin" valueType="num">
                                      <p:cBhvr>
                                        <p:cTn id="7" dur="1" fill="hold"/>
                                        <p:tgtEl>
                                          <p:spTgt spid="9218"/>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48" presetClass="entr" presetSubtype="0" accel="5000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 dur="1000" fill="hold"/>
                                        <p:tgtEl>
                                          <p:spTgt spid="3">
                                            <p:txEl>
                                              <p:pRg st="0" end="0"/>
                                            </p:txEl>
                                          </p:spTgt>
                                        </p:tgtEl>
                                        <p:attrNameLst>
                                          <p:attrName>ppt_x</p:attrName>
                                        </p:attrNameLst>
                                      </p:cBhvr>
                                      <p:tavLst>
                                        <p:tav tm="0">
                                          <p:val>
                                            <p:fltVal val="-1"/>
                                          </p:val>
                                        </p:tav>
                                        <p:tav tm="50000">
                                          <p:val>
                                            <p:fltVal val="0.95"/>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
                                          </p:val>
                                        </p:tav>
                                        <p:tav tm="100000">
                                          <p:val>
                                            <p:strVal val="#ppt_y"/>
                                          </p:val>
                                        </p:tav>
                                      </p:tavLst>
                                    </p:anim>
                                    <p:animEffect transition="in" filter="fade">
                                      <p:cBhvr>
                                        <p:cTn id="15"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a:srcRect/>
          <a:stretch>
            <a:fillRect/>
          </a:stretch>
        </p:blipFill>
        <p:spPr bwMode="auto">
          <a:xfrm>
            <a:off x="285720" y="1928802"/>
            <a:ext cx="8577282" cy="3214710"/>
          </a:xfrm>
          <a:prstGeom prst="rect">
            <a:avLst/>
          </a:prstGeom>
          <a:ln w="88900" cap="sq" cmpd="thickThin">
            <a:solidFill>
              <a:srgbClr val="FF0000"/>
            </a:solidFill>
            <a:prstDash val="solid"/>
            <a:miter lim="800000"/>
          </a:ln>
          <a:effectLst>
            <a:innerShdw blurRad="76200">
              <a:srgbClr val="000000"/>
            </a:innerShdw>
          </a:effectLst>
        </p:spPr>
      </p:pic>
      <p:sp>
        <p:nvSpPr>
          <p:cNvPr id="3" name="مستطيل 2"/>
          <p:cNvSpPr/>
          <p:nvPr/>
        </p:nvSpPr>
        <p:spPr>
          <a:xfrm>
            <a:off x="714348" y="3214686"/>
            <a:ext cx="7682813" cy="646331"/>
          </a:xfrm>
          <a:prstGeom prst="rect">
            <a:avLst/>
          </a:prstGeom>
        </p:spPr>
        <p:txBody>
          <a:bodyPr wrap="square">
            <a:spAutoFit/>
          </a:bodyPr>
          <a:lstStyle/>
          <a:p>
            <a:r>
              <a:rPr lang="ar-SA" sz="3600" b="1" dirty="0" smtClean="0">
                <a:effectLst>
                  <a:glow rad="101600">
                    <a:srgbClr val="00B050">
                      <a:alpha val="60000"/>
                    </a:srgbClr>
                  </a:glow>
                </a:effectLst>
              </a:rPr>
              <a:t>المحافظة على الأذكار والأوراد اليومية </a:t>
            </a:r>
            <a:endParaRPr lang="ar-SA" sz="3600" dirty="0"/>
          </a:p>
        </p:txBody>
      </p:sp>
      <p:sp>
        <p:nvSpPr>
          <p:cNvPr id="4" name="مستطيل 3"/>
          <p:cNvSpPr/>
          <p:nvPr/>
        </p:nvSpPr>
        <p:spPr>
          <a:xfrm>
            <a:off x="642910" y="3857628"/>
            <a:ext cx="7682813" cy="646331"/>
          </a:xfrm>
          <a:prstGeom prst="rect">
            <a:avLst/>
          </a:prstGeom>
        </p:spPr>
        <p:txBody>
          <a:bodyPr wrap="square">
            <a:spAutoFit/>
          </a:bodyPr>
          <a:lstStyle/>
          <a:p>
            <a:r>
              <a:rPr lang="ar-SA" sz="3600" b="1" dirty="0" smtClean="0">
                <a:effectLst>
                  <a:glow rad="101600">
                    <a:srgbClr val="00B050">
                      <a:alpha val="60000"/>
                    </a:srgbClr>
                  </a:glow>
                </a:effectLst>
              </a:rPr>
              <a:t>المحافظة على الطاعات واجتناب المنهيات </a:t>
            </a:r>
            <a:endParaRPr lang="ar-SA" sz="3600" dirty="0"/>
          </a:p>
        </p:txBody>
      </p:sp>
      <p:sp>
        <p:nvSpPr>
          <p:cNvPr id="5" name="مستطيل 4"/>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 to="" calcmode="lin" valueType="num">
                                      <p:cBhvr>
                                        <p:cTn id="7" dur="1" fill="hold"/>
                                        <p:tgtEl>
                                          <p:spTgt spid="1024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a:srcRect/>
          <a:stretch>
            <a:fillRect/>
          </a:stretch>
        </p:blipFill>
        <p:spPr bwMode="auto">
          <a:xfrm>
            <a:off x="285720" y="1714488"/>
            <a:ext cx="8548708" cy="3357586"/>
          </a:xfrm>
          <a:prstGeom prst="rect">
            <a:avLst/>
          </a:prstGeom>
          <a:ln w="88900" cap="sq" cmpd="thickThin">
            <a:solidFill>
              <a:srgbClr val="FF0000"/>
            </a:solidFill>
            <a:prstDash val="solid"/>
            <a:miter lim="800000"/>
          </a:ln>
          <a:effectLst>
            <a:innerShdw blurRad="76200">
              <a:srgbClr val="000000"/>
            </a:innerShdw>
          </a:effectLst>
        </p:spPr>
      </p:pic>
      <p:sp>
        <p:nvSpPr>
          <p:cNvPr id="3" name="مستطيل 2"/>
          <p:cNvSpPr/>
          <p:nvPr/>
        </p:nvSpPr>
        <p:spPr>
          <a:xfrm>
            <a:off x="1004655" y="3143248"/>
            <a:ext cx="7326043" cy="1077218"/>
          </a:xfrm>
          <a:prstGeom prst="rect">
            <a:avLst/>
          </a:prstGeom>
        </p:spPr>
        <p:txBody>
          <a:bodyPr wrap="none">
            <a:spAutoFit/>
          </a:bodyPr>
          <a:lstStyle/>
          <a:p>
            <a:r>
              <a:rPr lang="ar-SA" sz="3200" b="1" dirty="0" smtClean="0">
                <a:effectLst>
                  <a:glow rad="101600">
                    <a:srgbClr val="00B050">
                      <a:alpha val="60000"/>
                    </a:srgbClr>
                  </a:glow>
                </a:effectLst>
              </a:rPr>
              <a:t>يحفظ السمع والبصر بحفظه عن النظر إلى ما حرم الله </a:t>
            </a:r>
          </a:p>
          <a:p>
            <a:r>
              <a:rPr lang="ar-SA" sz="3200" b="1" dirty="0" smtClean="0">
                <a:effectLst>
                  <a:glow rad="101600">
                    <a:srgbClr val="00B050">
                      <a:alpha val="60000"/>
                    </a:srgbClr>
                  </a:glow>
                </a:effectLst>
              </a:rPr>
              <a:t>وعن سماع ما حرم الله </a:t>
            </a:r>
            <a:endParaRPr lang="ar-SA" sz="3200" dirty="0"/>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 to="" calcmode="lin" valueType="num">
                                      <p:cBhvr>
                                        <p:cTn id="7" dur="1" fill="hold"/>
                                        <p:tgtEl>
                                          <p:spTgt spid="1126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a:srcRect/>
          <a:stretch>
            <a:fillRect/>
          </a:stretch>
        </p:blipFill>
        <p:spPr bwMode="auto">
          <a:xfrm>
            <a:off x="357158" y="1857364"/>
            <a:ext cx="8453457" cy="3071834"/>
          </a:xfrm>
          <a:prstGeom prst="rect">
            <a:avLst/>
          </a:prstGeom>
          <a:ln w="88900" cap="sq" cmpd="thickThin">
            <a:solidFill>
              <a:srgbClr val="FF0000"/>
            </a:solidFill>
            <a:prstDash val="solid"/>
            <a:miter lim="800000"/>
          </a:ln>
          <a:effectLst>
            <a:innerShdw blurRad="76200">
              <a:srgbClr val="000000"/>
            </a:innerShdw>
          </a:effectLst>
        </p:spPr>
      </p:pic>
      <p:sp>
        <p:nvSpPr>
          <p:cNvPr id="3" name="مستطيل 2"/>
          <p:cNvSpPr/>
          <p:nvPr/>
        </p:nvSpPr>
        <p:spPr>
          <a:xfrm>
            <a:off x="500034" y="3071810"/>
            <a:ext cx="8073937" cy="1446550"/>
          </a:xfrm>
          <a:prstGeom prst="rect">
            <a:avLst/>
          </a:prstGeom>
        </p:spPr>
        <p:txBody>
          <a:bodyPr wrap="square">
            <a:spAutoFit/>
          </a:bodyPr>
          <a:lstStyle/>
          <a:p>
            <a:r>
              <a:rPr lang="ar-SA" sz="4400" b="1" dirty="0" smtClean="0">
                <a:effectLst>
                  <a:glow rad="101600">
                    <a:srgbClr val="00B050">
                      <a:alpha val="60000"/>
                    </a:srgbClr>
                  </a:glow>
                </a:effectLst>
              </a:rPr>
              <a:t>يحفظ الله عبد المؤمن بأن ييسر له الخير ويبعد عنه سبل الشر </a:t>
            </a:r>
            <a:endParaRPr lang="ar-SA" sz="4400" dirty="0"/>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 to="" calcmode="lin" valueType="num">
                                      <p:cBhvr>
                                        <p:cTn id="7" dur="1" fill="hold"/>
                                        <p:tgtEl>
                                          <p:spTgt spid="12290"/>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48" presetClass="entr" presetSubtype="0" accel="5000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 dur="1000" fill="hold"/>
                                        <p:tgtEl>
                                          <p:spTgt spid="3">
                                            <p:txEl>
                                              <p:pRg st="0" end="0"/>
                                            </p:txEl>
                                          </p:spTgt>
                                        </p:tgtEl>
                                        <p:attrNameLst>
                                          <p:attrName>ppt_x</p:attrName>
                                        </p:attrNameLst>
                                      </p:cBhvr>
                                      <p:tavLst>
                                        <p:tav tm="0">
                                          <p:val>
                                            <p:fltVal val="-1"/>
                                          </p:val>
                                        </p:tav>
                                        <p:tav tm="50000">
                                          <p:val>
                                            <p:fltVal val="0.95"/>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
                                          </p:val>
                                        </p:tav>
                                        <p:tav tm="100000">
                                          <p:val>
                                            <p:strVal val="#ppt_y"/>
                                          </p:val>
                                        </p:tav>
                                      </p:tavLst>
                                    </p:anim>
                                    <p:animEffect transition="in" filter="fade">
                                      <p:cBhvr>
                                        <p:cTn id="15"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مستدير الزوايا 2"/>
          <p:cNvSpPr/>
          <p:nvPr/>
        </p:nvSpPr>
        <p:spPr>
          <a:xfrm>
            <a:off x="285720" y="1357298"/>
            <a:ext cx="8643998" cy="4071966"/>
          </a:xfrm>
          <a:prstGeom prst="roundRect">
            <a:avLst/>
          </a:prstGeom>
        </p:spPr>
        <p:style>
          <a:lnRef idx="3">
            <a:schemeClr val="lt1"/>
          </a:lnRef>
          <a:fillRef idx="1">
            <a:schemeClr val="accent4"/>
          </a:fillRef>
          <a:effectRef idx="1">
            <a:schemeClr val="accent4"/>
          </a:effectRef>
          <a:fontRef idx="minor">
            <a:schemeClr val="lt1"/>
          </a:fontRef>
        </p:style>
        <p:txBody>
          <a:bodyPr rtlCol="1" anchor="ctr"/>
          <a:lstStyle/>
          <a:p>
            <a:r>
              <a:rPr lang="ar-SA" sz="3200" b="1" dirty="0" smtClean="0">
                <a:effectLst>
                  <a:glow rad="101600">
                    <a:srgbClr val="00B050">
                      <a:alpha val="60000"/>
                    </a:srgbClr>
                  </a:glow>
                </a:effectLst>
              </a:rPr>
              <a:t>عن عبد الله بن عباس رضي الله عنهما قال : ( كنت خلف رسول الله صلى الله عليه وسلم  فقال : يا غلام إني أعلمك كلمات احفظ الله يحفظك احفظ الله تجده تجاهك إذا سألت فاسأل الله وإذا استعنت فاستعن بالله واعلم أن الأمة لو اجتمعت على أن ينفعوك بشيء لم نفعوك إلا بشيء قد كتبه الله لك ، ولو اجتمعوا على أن يضروك </a:t>
            </a:r>
            <a:r>
              <a:rPr lang="ar-SA" sz="3200" b="1" dirty="0" err="1" smtClean="0">
                <a:effectLst>
                  <a:glow rad="101600">
                    <a:srgbClr val="00B050">
                      <a:alpha val="60000"/>
                    </a:srgbClr>
                  </a:glow>
                </a:effectLst>
              </a:rPr>
              <a:t>بشئ</a:t>
            </a:r>
            <a:r>
              <a:rPr lang="ar-SA" sz="3200" b="1" dirty="0" smtClean="0">
                <a:effectLst>
                  <a:glow rad="101600">
                    <a:srgbClr val="00B050">
                      <a:alpha val="60000"/>
                    </a:srgbClr>
                  </a:glow>
                </a:effectLst>
              </a:rPr>
              <a:t> لم يضروك إلا </a:t>
            </a:r>
            <a:r>
              <a:rPr lang="ar-SA" sz="3200" b="1" dirty="0" err="1" smtClean="0">
                <a:effectLst>
                  <a:glow rad="101600">
                    <a:srgbClr val="00B050">
                      <a:alpha val="60000"/>
                    </a:srgbClr>
                  </a:glow>
                </a:effectLst>
              </a:rPr>
              <a:t>بشئ</a:t>
            </a:r>
            <a:r>
              <a:rPr lang="ar-SA" sz="3200" b="1" dirty="0" smtClean="0">
                <a:effectLst>
                  <a:glow rad="101600">
                    <a:srgbClr val="00B050">
                      <a:alpha val="60000"/>
                    </a:srgbClr>
                  </a:glow>
                </a:effectLst>
              </a:rPr>
              <a:t> قد كتبه الله عليك ، رفعت الأقلام وجفت الصحف ) </a:t>
            </a: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ppt_w</p:attrName>
                                        </p:attrNameLst>
                                      </p:cBhvr>
                                      <p:tavLst>
                                        <p:tav tm="0" fmla="#ppt_w*sin(2.5*pi*$)">
                                          <p:val>
                                            <p:fltVal val="0"/>
                                          </p:val>
                                        </p:tav>
                                        <p:tav tm="100000">
                                          <p:val>
                                            <p:flt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3"/>
          <a:srcRect/>
          <a:stretch>
            <a:fillRect/>
          </a:stretch>
        </p:blipFill>
        <p:spPr bwMode="auto">
          <a:xfrm>
            <a:off x="357158" y="1571612"/>
            <a:ext cx="8486795" cy="3643338"/>
          </a:xfrm>
          <a:prstGeom prst="rect">
            <a:avLst/>
          </a:prstGeom>
          <a:ln w="88900" cap="sq" cmpd="thickThin">
            <a:solidFill>
              <a:srgbClr val="FF0000"/>
            </a:solidFill>
            <a:prstDash val="solid"/>
            <a:miter lim="800000"/>
          </a:ln>
          <a:effectLst>
            <a:innerShdw blurRad="76200">
              <a:srgbClr val="000000"/>
            </a:innerShdw>
          </a:effectLst>
        </p:spPr>
      </p:pic>
      <p:sp>
        <p:nvSpPr>
          <p:cNvPr id="3" name="مستطيل 2"/>
          <p:cNvSpPr/>
          <p:nvPr/>
        </p:nvSpPr>
        <p:spPr>
          <a:xfrm>
            <a:off x="928662" y="2714620"/>
            <a:ext cx="7573871" cy="646331"/>
          </a:xfrm>
          <a:prstGeom prst="rect">
            <a:avLst/>
          </a:prstGeom>
        </p:spPr>
        <p:txBody>
          <a:bodyPr wrap="square">
            <a:spAutoFit/>
          </a:bodyPr>
          <a:lstStyle/>
          <a:p>
            <a:r>
              <a:rPr lang="ar-SA" sz="3600" b="1" dirty="0" smtClean="0">
                <a:effectLst>
                  <a:glow rad="101600">
                    <a:srgbClr val="00B050">
                      <a:alpha val="60000"/>
                    </a:srgbClr>
                  </a:glow>
                </a:effectLst>
              </a:rPr>
              <a:t>اللهم علمه التأويل وفقهه في الدين</a:t>
            </a:r>
            <a:endParaRPr lang="ar-SA" sz="3600" dirty="0"/>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 to="" calcmode="lin" valueType="num">
                                      <p:cBhvr>
                                        <p:cTn id="7" dur="1" fill="hold"/>
                                        <p:tgtEl>
                                          <p:spTgt spid="1331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srcRect t="15909"/>
          <a:stretch>
            <a:fillRect/>
          </a:stretch>
        </p:blipFill>
        <p:spPr bwMode="auto">
          <a:xfrm>
            <a:off x="285752" y="2357430"/>
            <a:ext cx="8001024" cy="171451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500" fill="hold"/>
                                        <p:tgtEl>
                                          <p:spTgt spid="3074"/>
                                        </p:tgtEl>
                                        <p:attrNameLst>
                                          <p:attrName>ppt_w</p:attrName>
                                        </p:attrNameLst>
                                      </p:cBhvr>
                                      <p:tavLst>
                                        <p:tav tm="0">
                                          <p:val>
                                            <p:fltVal val="0"/>
                                          </p:val>
                                        </p:tav>
                                        <p:tav tm="100000">
                                          <p:val>
                                            <p:strVal val="#ppt_w"/>
                                          </p:val>
                                        </p:tav>
                                      </p:tavLst>
                                    </p:anim>
                                    <p:anim calcmode="lin" valueType="num">
                                      <p:cBhvr>
                                        <p:cTn id="8" dur="500" fill="hold"/>
                                        <p:tgtEl>
                                          <p:spTgt spid="307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2553352" y="714356"/>
            <a:ext cx="6304931" cy="646331"/>
          </a:xfrm>
          <a:prstGeom prst="rect">
            <a:avLst/>
          </a:prstGeom>
        </p:spPr>
        <p:style>
          <a:lnRef idx="3">
            <a:schemeClr val="lt1"/>
          </a:lnRef>
          <a:fillRef idx="1">
            <a:schemeClr val="accent3"/>
          </a:fillRef>
          <a:effectRef idx="1">
            <a:schemeClr val="accent3"/>
          </a:effectRef>
          <a:fontRef idx="minor">
            <a:schemeClr val="lt1"/>
          </a:fontRef>
        </p:style>
        <p:txBody>
          <a:bodyPr wrap="none">
            <a:spAutoFit/>
          </a:bodyPr>
          <a:lstStyle/>
          <a:p>
            <a:r>
              <a:rPr lang="ar-SA" sz="3600" b="1" dirty="0" err="1" smtClean="0">
                <a:solidFill>
                  <a:srgbClr val="FF0000"/>
                </a:solidFill>
              </a:rPr>
              <a:t>احفظ</a:t>
            </a:r>
            <a:r>
              <a:rPr lang="ar-SA" sz="3600" b="1" dirty="0" smtClean="0">
                <a:solidFill>
                  <a:srgbClr val="FF0000"/>
                </a:solidFill>
              </a:rPr>
              <a:t> الله : بفعل أوامره واجتناب نواهيه .</a:t>
            </a:r>
          </a:p>
        </p:txBody>
      </p:sp>
      <p:sp>
        <p:nvSpPr>
          <p:cNvPr id="6" name="مستطيل 5"/>
          <p:cNvSpPr/>
          <p:nvPr/>
        </p:nvSpPr>
        <p:spPr>
          <a:xfrm>
            <a:off x="1785918" y="2000240"/>
            <a:ext cx="7056784" cy="1200329"/>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ar-SA" sz="3600" b="1" dirty="0" smtClean="0"/>
              <a:t>تجده تجاهك : تجده أمامك ، يدل على كل خير ويمنع عنك كل شر .</a:t>
            </a:r>
          </a:p>
        </p:txBody>
      </p:sp>
      <p:sp>
        <p:nvSpPr>
          <p:cNvPr id="7" name="مستطيل 6"/>
          <p:cNvSpPr/>
          <p:nvPr/>
        </p:nvSpPr>
        <p:spPr>
          <a:xfrm>
            <a:off x="1935292" y="3786190"/>
            <a:ext cx="6851555" cy="646331"/>
          </a:xfrm>
          <a:prstGeom prst="rect">
            <a:avLst/>
          </a:prstGeom>
        </p:spPr>
        <p:style>
          <a:lnRef idx="3">
            <a:schemeClr val="lt1"/>
          </a:lnRef>
          <a:fillRef idx="1">
            <a:schemeClr val="accent3"/>
          </a:fillRef>
          <a:effectRef idx="1">
            <a:schemeClr val="accent3"/>
          </a:effectRef>
          <a:fontRef idx="minor">
            <a:schemeClr val="lt1"/>
          </a:fontRef>
        </p:style>
        <p:txBody>
          <a:bodyPr wrap="none">
            <a:spAutoFit/>
          </a:bodyPr>
          <a:lstStyle/>
          <a:p>
            <a:r>
              <a:rPr lang="ar-EG" sz="3600" b="1" dirty="0" smtClean="0"/>
              <a:t>فاستعن بالله : اعتمد على الله في كل أمورك .</a:t>
            </a:r>
          </a:p>
        </p:txBody>
      </p:sp>
      <p:sp>
        <p:nvSpPr>
          <p:cNvPr id="8" name="مستطيل 7"/>
          <p:cNvSpPr/>
          <p:nvPr/>
        </p:nvSpPr>
        <p:spPr>
          <a:xfrm>
            <a:off x="1071538" y="5229067"/>
            <a:ext cx="7786742" cy="646331"/>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ar-SA" sz="3600" b="1" dirty="0" smtClean="0"/>
              <a:t>رفعت الأقلام وجفت الصحف : كتبت المقادير كلها .</a:t>
            </a:r>
          </a:p>
        </p:txBody>
      </p:sp>
      <p:sp>
        <p:nvSpPr>
          <p:cNvPr id="9" name="مستطيل 8"/>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grpId="0" nodeType="click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anim calcmode="lin" valueType="num">
                                      <p:cBhvr>
                                        <p:cTn id="13" dur="2000" fill="hold"/>
                                        <p:tgtEl>
                                          <p:spTgt spid="6"/>
                                        </p:tgtEl>
                                        <p:attrNameLst>
                                          <p:attrName>ppt_w</p:attrName>
                                        </p:attrNameLst>
                                      </p:cBhvr>
                                      <p:tavLst>
                                        <p:tav tm="0" fmla="#ppt_w*sin(2.5*pi*$)">
                                          <p:val>
                                            <p:fltVal val="0"/>
                                          </p:val>
                                        </p:tav>
                                        <p:tav tm="100000">
                                          <p:val>
                                            <p:fltVal val="1"/>
                                          </p:val>
                                        </p:tav>
                                      </p:tavLst>
                                    </p:anim>
                                    <p:anim calcmode="lin" valueType="num">
                                      <p:cBhvr>
                                        <p:cTn id="14" dur="20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ox(in)">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45" presetClass="entr" presetSubtype="0" fill="hold" grpId="0" nodeType="click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Effect transition="in" filter="fade">
                                      <p:cBhvr>
                                        <p:cTn id="24" dur="2000"/>
                                        <p:tgtEl>
                                          <p:spTgt spid="8"/>
                                        </p:tgtEl>
                                      </p:cBhvr>
                                    </p:animEffect>
                                    <p:anim calcmode="lin" valueType="num">
                                      <p:cBhvr>
                                        <p:cTn id="25" dur="2000" fill="hold"/>
                                        <p:tgtEl>
                                          <p:spTgt spid="8"/>
                                        </p:tgtEl>
                                        <p:attrNameLst>
                                          <p:attrName>ppt_w</p:attrName>
                                        </p:attrNameLst>
                                      </p:cBhvr>
                                      <p:tavLst>
                                        <p:tav tm="0" fmla="#ppt_w*sin(2.5*pi*$)">
                                          <p:val>
                                            <p:fltVal val="0"/>
                                          </p:val>
                                        </p:tav>
                                        <p:tav tm="100000">
                                          <p:val>
                                            <p:fltVal val="1"/>
                                          </p:val>
                                        </p:tav>
                                      </p:tavLst>
                                    </p:anim>
                                    <p:anim calcmode="lin" valueType="num">
                                      <p:cBhvr>
                                        <p:cTn id="26" dur="20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a:fillRect/>
          </a:stretch>
        </p:blipFill>
        <p:spPr bwMode="auto">
          <a:xfrm>
            <a:off x="2000232" y="2500306"/>
            <a:ext cx="5648354" cy="188596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0" fill="hold"/>
                                        <p:tgtEl>
                                          <p:spTgt spid="1026"/>
                                        </p:tgtEl>
                                        <p:attrNameLst>
                                          <p:attrName>ppt_w</p:attrName>
                                        </p:attrNameLst>
                                      </p:cBhvr>
                                      <p:tavLst>
                                        <p:tav tm="0" fmla="#ppt_w*sin(2.5*pi*$)">
                                          <p:val>
                                            <p:fltVal val="0"/>
                                          </p:val>
                                        </p:tav>
                                        <p:tav tm="100000">
                                          <p:val>
                                            <p:fltVal val="1"/>
                                          </p:val>
                                        </p:tav>
                                      </p:tavLst>
                                    </p:anim>
                                    <p:anim calcmode="lin" valueType="num">
                                      <p:cBhvr>
                                        <p:cTn id="8" dur="5000" fill="hold"/>
                                        <p:tgtEl>
                                          <p:spTgt spid="102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ستطيل مستدير الزوايا 4"/>
          <p:cNvSpPr/>
          <p:nvPr/>
        </p:nvSpPr>
        <p:spPr>
          <a:xfrm>
            <a:off x="571472" y="571480"/>
            <a:ext cx="8072494" cy="5715040"/>
          </a:xfrm>
          <a:prstGeom prst="roundRect">
            <a:avLst/>
          </a:prstGeom>
        </p:spPr>
        <p:style>
          <a:lnRef idx="0">
            <a:schemeClr val="accent6"/>
          </a:lnRef>
          <a:fillRef idx="3">
            <a:schemeClr val="accent6"/>
          </a:fillRef>
          <a:effectRef idx="3">
            <a:schemeClr val="accent6"/>
          </a:effectRef>
          <a:fontRef idx="minor">
            <a:schemeClr val="lt1"/>
          </a:fontRef>
        </p:style>
        <p:txBody>
          <a:bodyPr rtlCol="1" anchor="ctr"/>
          <a:lstStyle/>
          <a:p>
            <a:r>
              <a:rPr lang="ar-SA" sz="3200" b="1" dirty="0" smtClean="0">
                <a:solidFill>
                  <a:schemeClr val="tx1"/>
                </a:solidFill>
              </a:rPr>
              <a:t>- أوتى الرسول صلى الله عليه وسلم جوامع الكلام فكلماته اليسيرة تحمل معاني عظيمه ، ومن ذلك هذا الحديث .</a:t>
            </a:r>
          </a:p>
          <a:p>
            <a:r>
              <a:rPr lang="ar-SA" sz="3200" b="1" dirty="0" smtClean="0">
                <a:solidFill>
                  <a:schemeClr val="tx1"/>
                </a:solidFill>
              </a:rPr>
              <a:t>- حفظ الله يكون بأداء الطاعات مثل : ............</a:t>
            </a:r>
            <a:r>
              <a:rPr lang="ar-EG" sz="3200" b="1" dirty="0" smtClean="0">
                <a:solidFill>
                  <a:schemeClr val="tx1"/>
                </a:solidFill>
              </a:rPr>
              <a:t>......</a:t>
            </a:r>
            <a:r>
              <a:rPr lang="ar-SA" sz="3200" b="1" dirty="0" smtClean="0">
                <a:solidFill>
                  <a:schemeClr val="tx1"/>
                </a:solidFill>
              </a:rPr>
              <a:t>.. و ............... واجتناب المحرمات مثل : ...</a:t>
            </a:r>
            <a:r>
              <a:rPr lang="ar-EG" sz="3200" b="1" dirty="0" smtClean="0">
                <a:solidFill>
                  <a:schemeClr val="tx1"/>
                </a:solidFill>
              </a:rPr>
              <a:t>...</a:t>
            </a:r>
            <a:r>
              <a:rPr lang="ar-SA" sz="3200" b="1" dirty="0" smtClean="0">
                <a:solidFill>
                  <a:schemeClr val="tx1"/>
                </a:solidFill>
              </a:rPr>
              <a:t>.......... و .</a:t>
            </a:r>
            <a:r>
              <a:rPr lang="ar-EG" sz="3200" b="1" dirty="0" smtClean="0">
                <a:solidFill>
                  <a:schemeClr val="tx1"/>
                </a:solidFill>
              </a:rPr>
              <a:t>....</a:t>
            </a:r>
            <a:r>
              <a:rPr lang="ar-SA" sz="3200" b="1" dirty="0" smtClean="0">
                <a:solidFill>
                  <a:schemeClr val="tx1"/>
                </a:solidFill>
              </a:rPr>
              <a:t>.............</a:t>
            </a:r>
          </a:p>
          <a:p>
            <a:r>
              <a:rPr lang="ar-SA" sz="3200" b="1" dirty="0" smtClean="0">
                <a:solidFill>
                  <a:schemeClr val="tx1"/>
                </a:solidFill>
              </a:rPr>
              <a:t>- حفظ الله للمؤمن يكون في بدنه وصحته وماله وولده ، وأعظم من ذلك حفظ الله له في دينه ، فيثبته ليه ولا يزيغه .</a:t>
            </a:r>
          </a:p>
          <a:p>
            <a:r>
              <a:rPr lang="ar-SA" sz="3200" b="1" dirty="0" smtClean="0">
                <a:solidFill>
                  <a:schemeClr val="tx1"/>
                </a:solidFill>
              </a:rPr>
              <a:t>أهمية سؤال الله ودعائه في حفظ العبد ، وطلب العون ، فإن الله هو الغني القادر الكريم الجواد</a:t>
            </a:r>
          </a:p>
        </p:txBody>
      </p:sp>
      <p:sp>
        <p:nvSpPr>
          <p:cNvPr id="3" name="مربع نص 2"/>
          <p:cNvSpPr txBox="1">
            <a:spLocks noChangeArrowheads="1"/>
          </p:cNvSpPr>
          <p:nvPr/>
        </p:nvSpPr>
        <p:spPr bwMode="auto">
          <a:xfrm>
            <a:off x="2143108" y="2214554"/>
            <a:ext cx="1285871" cy="584200"/>
          </a:xfrm>
          <a:prstGeom prst="rect">
            <a:avLst/>
          </a:prstGeom>
          <a:noFill/>
          <a:ln w="9525">
            <a:noFill/>
            <a:miter lim="800000"/>
            <a:headEnd/>
            <a:tailEnd/>
          </a:ln>
        </p:spPr>
        <p:txBody>
          <a:bodyPr wrap="square">
            <a:spAutoFit/>
          </a:bodyPr>
          <a:lstStyle/>
          <a:p>
            <a:pPr algn="r"/>
            <a:r>
              <a:rPr lang="ar-SA" sz="3200" b="1" dirty="0" smtClean="0">
                <a:solidFill>
                  <a:srgbClr val="FFFF00"/>
                </a:solidFill>
              </a:rPr>
              <a:t>الصلاة </a:t>
            </a:r>
            <a:endParaRPr lang="ar-SA" sz="3200" b="1" dirty="0">
              <a:solidFill>
                <a:srgbClr val="FFFF00"/>
              </a:solidFill>
            </a:endParaRPr>
          </a:p>
        </p:txBody>
      </p:sp>
      <p:sp>
        <p:nvSpPr>
          <p:cNvPr id="4" name="مربع نص 3"/>
          <p:cNvSpPr txBox="1">
            <a:spLocks noChangeArrowheads="1"/>
          </p:cNvSpPr>
          <p:nvPr/>
        </p:nvSpPr>
        <p:spPr bwMode="auto">
          <a:xfrm>
            <a:off x="6643702" y="2643182"/>
            <a:ext cx="1285871" cy="584200"/>
          </a:xfrm>
          <a:prstGeom prst="rect">
            <a:avLst/>
          </a:prstGeom>
          <a:noFill/>
          <a:ln w="9525">
            <a:noFill/>
            <a:miter lim="800000"/>
            <a:headEnd/>
            <a:tailEnd/>
          </a:ln>
        </p:spPr>
        <p:txBody>
          <a:bodyPr wrap="square">
            <a:spAutoFit/>
          </a:bodyPr>
          <a:lstStyle/>
          <a:p>
            <a:pPr algn="r"/>
            <a:r>
              <a:rPr lang="ar-SA" sz="3200" b="1" dirty="0" smtClean="0">
                <a:solidFill>
                  <a:srgbClr val="FFFF00"/>
                </a:solidFill>
              </a:rPr>
              <a:t>الصوم </a:t>
            </a:r>
            <a:endParaRPr lang="ar-SA" sz="3200" b="1" dirty="0">
              <a:solidFill>
                <a:srgbClr val="FFFF00"/>
              </a:solidFill>
            </a:endParaRPr>
          </a:p>
        </p:txBody>
      </p:sp>
      <p:sp>
        <p:nvSpPr>
          <p:cNvPr id="6" name="مربع نص 5"/>
          <p:cNvSpPr txBox="1">
            <a:spLocks noChangeArrowheads="1"/>
          </p:cNvSpPr>
          <p:nvPr/>
        </p:nvSpPr>
        <p:spPr bwMode="auto">
          <a:xfrm>
            <a:off x="714348" y="2714620"/>
            <a:ext cx="2143127" cy="584200"/>
          </a:xfrm>
          <a:prstGeom prst="rect">
            <a:avLst/>
          </a:prstGeom>
          <a:noFill/>
          <a:ln w="9525">
            <a:noFill/>
            <a:miter lim="800000"/>
            <a:headEnd/>
            <a:tailEnd/>
          </a:ln>
        </p:spPr>
        <p:txBody>
          <a:bodyPr wrap="square">
            <a:spAutoFit/>
          </a:bodyPr>
          <a:lstStyle/>
          <a:p>
            <a:pPr algn="r"/>
            <a:r>
              <a:rPr lang="ar-SA" sz="3200" b="1" dirty="0" smtClean="0">
                <a:solidFill>
                  <a:srgbClr val="FFFF00"/>
                </a:solidFill>
              </a:rPr>
              <a:t>شرب المنكرات </a:t>
            </a:r>
            <a:endParaRPr lang="ar-SA" sz="3200" b="1" dirty="0">
              <a:solidFill>
                <a:srgbClr val="FFFF00"/>
              </a:solidFill>
            </a:endParaRPr>
          </a:p>
        </p:txBody>
      </p:sp>
      <p:sp>
        <p:nvSpPr>
          <p:cNvPr id="7" name="مربع نص 6"/>
          <p:cNvSpPr txBox="1">
            <a:spLocks noChangeArrowheads="1"/>
          </p:cNvSpPr>
          <p:nvPr/>
        </p:nvSpPr>
        <p:spPr bwMode="auto">
          <a:xfrm>
            <a:off x="2214546" y="3143248"/>
            <a:ext cx="5929341" cy="584775"/>
          </a:xfrm>
          <a:prstGeom prst="rect">
            <a:avLst/>
          </a:prstGeom>
          <a:noFill/>
          <a:ln w="9525">
            <a:noFill/>
            <a:miter lim="800000"/>
            <a:headEnd/>
            <a:tailEnd/>
          </a:ln>
        </p:spPr>
        <p:txBody>
          <a:bodyPr wrap="square">
            <a:spAutoFit/>
          </a:bodyPr>
          <a:lstStyle/>
          <a:p>
            <a:pPr algn="r"/>
            <a:r>
              <a:rPr lang="ar-SA" sz="3200" b="1" dirty="0" smtClean="0">
                <a:solidFill>
                  <a:srgbClr val="FFFF00"/>
                </a:solidFill>
              </a:rPr>
              <a:t>أخذ مال الغير بدون وجه حق </a:t>
            </a:r>
            <a:endParaRPr lang="ar-SA" sz="3200" b="1" dirty="0">
              <a:solidFill>
                <a:srgbClr val="FFFF00"/>
              </a:solidFill>
            </a:endParaRPr>
          </a:p>
        </p:txBody>
      </p:sp>
      <p:sp>
        <p:nvSpPr>
          <p:cNvPr id="8" name="مستطيل 7"/>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48" presetClass="entr" presetSubtype="0" accel="5000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5"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16" dur="1000" fill="hold"/>
                                        <p:tgtEl>
                                          <p:spTgt spid="3"/>
                                        </p:tgtEl>
                                        <p:attrNameLst>
                                          <p:attrName>ppt_y</p:attrName>
                                        </p:attrNameLst>
                                      </p:cBhvr>
                                      <p:tavLst>
                                        <p:tav tm="0">
                                          <p:val>
                                            <p:strVal val="#ppt_y"/>
                                          </p:val>
                                        </p:tav>
                                        <p:tav tm="100000">
                                          <p:val>
                                            <p:strVal val="#ppt_y"/>
                                          </p:val>
                                        </p:tav>
                                      </p:tavLst>
                                    </p:anim>
                                    <p:animEffect transition="in" filter="fade">
                                      <p:cBhvr>
                                        <p:cTn id="17" dur="1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48" presetClass="entr" presetSubtype="0" accel="5000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1000" fill="hold"/>
                                        <p:tgtEl>
                                          <p:spTgt spid="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3" dur="1000" fill="hold"/>
                                        <p:tgtEl>
                                          <p:spTgt spid="4"/>
                                        </p:tgtEl>
                                        <p:attrNameLst>
                                          <p:attrName>ppt_x</p:attrName>
                                        </p:attrNameLst>
                                      </p:cBhvr>
                                      <p:tavLst>
                                        <p:tav tm="0">
                                          <p:val>
                                            <p:fltVal val="-1"/>
                                          </p:val>
                                        </p:tav>
                                        <p:tav tm="50000">
                                          <p:val>
                                            <p:fltVal val="0.95"/>
                                          </p:val>
                                        </p:tav>
                                        <p:tav tm="100000">
                                          <p:val>
                                            <p:strVal val="#ppt_x"/>
                                          </p:val>
                                        </p:tav>
                                      </p:tavLst>
                                    </p:anim>
                                    <p:anim calcmode="lin" valueType="num">
                                      <p:cBhvr>
                                        <p:cTn id="24" dur="1000" fill="hold"/>
                                        <p:tgtEl>
                                          <p:spTgt spid="4"/>
                                        </p:tgtEl>
                                        <p:attrNameLst>
                                          <p:attrName>ppt_y</p:attrName>
                                        </p:attrNameLst>
                                      </p:cBhvr>
                                      <p:tavLst>
                                        <p:tav tm="0">
                                          <p:val>
                                            <p:strVal val="#ppt_y"/>
                                          </p:val>
                                        </p:tav>
                                        <p:tav tm="100000">
                                          <p:val>
                                            <p:strVal val="#ppt_y"/>
                                          </p:val>
                                        </p:tav>
                                      </p:tavLst>
                                    </p:anim>
                                    <p:animEffect transition="in" filter="fade">
                                      <p:cBhvr>
                                        <p:cTn id="25" dur="10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48" presetClass="entr" presetSubtype="0" accel="5000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1000" fill="hold"/>
                                        <p:tgtEl>
                                          <p:spTgt spid="6"/>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1" dur="1000" fill="hold"/>
                                        <p:tgtEl>
                                          <p:spTgt spid="6"/>
                                        </p:tgtEl>
                                        <p:attrNameLst>
                                          <p:attrName>ppt_x</p:attrName>
                                        </p:attrNameLst>
                                      </p:cBhvr>
                                      <p:tavLst>
                                        <p:tav tm="0">
                                          <p:val>
                                            <p:fltVal val="-1"/>
                                          </p:val>
                                        </p:tav>
                                        <p:tav tm="50000">
                                          <p:val>
                                            <p:fltVal val="0.95"/>
                                          </p:val>
                                        </p:tav>
                                        <p:tav tm="100000">
                                          <p:val>
                                            <p:strVal val="#ppt_x"/>
                                          </p:val>
                                        </p:tav>
                                      </p:tavLst>
                                    </p:anim>
                                    <p:anim calcmode="lin" valueType="num">
                                      <p:cBhvr>
                                        <p:cTn id="32" dur="1000" fill="hold"/>
                                        <p:tgtEl>
                                          <p:spTgt spid="6"/>
                                        </p:tgtEl>
                                        <p:attrNameLst>
                                          <p:attrName>ppt_y</p:attrName>
                                        </p:attrNameLst>
                                      </p:cBhvr>
                                      <p:tavLst>
                                        <p:tav tm="0">
                                          <p:val>
                                            <p:strVal val="#ppt_y"/>
                                          </p:val>
                                        </p:tav>
                                        <p:tav tm="100000">
                                          <p:val>
                                            <p:strVal val="#ppt_y"/>
                                          </p:val>
                                        </p:tav>
                                      </p:tavLst>
                                    </p:anim>
                                    <p:animEffect transition="in" filter="fade">
                                      <p:cBhvr>
                                        <p:cTn id="33" dur="10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48" presetClass="entr" presetSubtype="0" accel="50000"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p:cTn id="38" dur="1000" fill="hold"/>
                                        <p:tgtEl>
                                          <p:spTgt spid="7"/>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9" dur="1000" fill="hold"/>
                                        <p:tgtEl>
                                          <p:spTgt spid="7"/>
                                        </p:tgtEl>
                                        <p:attrNameLst>
                                          <p:attrName>ppt_x</p:attrName>
                                        </p:attrNameLst>
                                      </p:cBhvr>
                                      <p:tavLst>
                                        <p:tav tm="0">
                                          <p:val>
                                            <p:fltVal val="-1"/>
                                          </p:val>
                                        </p:tav>
                                        <p:tav tm="50000">
                                          <p:val>
                                            <p:fltVal val="0.95"/>
                                          </p:val>
                                        </p:tav>
                                        <p:tav tm="100000">
                                          <p:val>
                                            <p:strVal val="#ppt_x"/>
                                          </p:val>
                                        </p:tav>
                                      </p:tavLst>
                                    </p:anim>
                                    <p:anim calcmode="lin" valueType="num">
                                      <p:cBhvr>
                                        <p:cTn id="40" dur="1000" fill="hold"/>
                                        <p:tgtEl>
                                          <p:spTgt spid="7"/>
                                        </p:tgtEl>
                                        <p:attrNameLst>
                                          <p:attrName>ppt_y</p:attrName>
                                        </p:attrNameLst>
                                      </p:cBhvr>
                                      <p:tavLst>
                                        <p:tav tm="0">
                                          <p:val>
                                            <p:strVal val="#ppt_y"/>
                                          </p:val>
                                        </p:tav>
                                        <p:tav tm="100000">
                                          <p:val>
                                            <p:strVal val="#ppt_y"/>
                                          </p:val>
                                        </p:tav>
                                      </p:tavLst>
                                    </p:anim>
                                    <p:animEffect transition="in" filter="fade">
                                      <p:cBhvr>
                                        <p:cTn id="4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p:bldP spid="4" grpId="0"/>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43042" y="1714488"/>
            <a:ext cx="6429420" cy="3394531"/>
          </a:xfrm>
          <a:prstGeom prst="doubleWave">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ar-SA" sz="8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أتعرف على عبد الله بن عباس </a:t>
            </a:r>
            <a:r>
              <a:rPr lang="ar-SA" sz="8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sym typeface="AGA Arabesque"/>
              </a:rPr>
              <a:t></a:t>
            </a:r>
            <a:endParaRPr lang="en-US" sz="8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مستدير الزوايا 3"/>
          <p:cNvSpPr/>
          <p:nvPr/>
        </p:nvSpPr>
        <p:spPr>
          <a:xfrm>
            <a:off x="6929454" y="500042"/>
            <a:ext cx="1928826" cy="1000132"/>
          </a:xfrm>
          <a:prstGeom prst="roundRect">
            <a:avLst/>
          </a:prstGeom>
        </p:spPr>
        <p:style>
          <a:lnRef idx="0">
            <a:schemeClr val="accent3"/>
          </a:lnRef>
          <a:fillRef idx="3">
            <a:schemeClr val="accent3"/>
          </a:fillRef>
          <a:effectRef idx="3">
            <a:schemeClr val="accent3"/>
          </a:effectRef>
          <a:fontRef idx="minor">
            <a:schemeClr val="lt1"/>
          </a:fontRef>
        </p:style>
        <p:txBody>
          <a:bodyPr rtlCol="1" anchor="ctr"/>
          <a:lstStyle/>
          <a:p>
            <a:pPr algn="ctr"/>
            <a:r>
              <a:rPr lang="ar-EG" sz="4800" b="1" dirty="0" smtClean="0"/>
              <a:t>نسبه </a:t>
            </a:r>
            <a:r>
              <a:rPr lang="ar-SA" sz="4800" b="1" dirty="0" smtClean="0"/>
              <a:t>:</a:t>
            </a:r>
            <a:endParaRPr lang="ar-SA" sz="4800" dirty="0"/>
          </a:p>
        </p:txBody>
      </p:sp>
      <p:sp>
        <p:nvSpPr>
          <p:cNvPr id="6" name="مستطيل مستدير الزوايا 5"/>
          <p:cNvSpPr/>
          <p:nvPr/>
        </p:nvSpPr>
        <p:spPr>
          <a:xfrm>
            <a:off x="6929454" y="2071678"/>
            <a:ext cx="1928826" cy="1285884"/>
          </a:xfrm>
          <a:prstGeom prst="roundRect">
            <a:avLst/>
          </a:prstGeom>
        </p:spPr>
        <p:style>
          <a:lnRef idx="0">
            <a:schemeClr val="accent3"/>
          </a:lnRef>
          <a:fillRef idx="3">
            <a:schemeClr val="accent3"/>
          </a:fillRef>
          <a:effectRef idx="3">
            <a:schemeClr val="accent3"/>
          </a:effectRef>
          <a:fontRef idx="minor">
            <a:schemeClr val="lt1"/>
          </a:fontRef>
        </p:style>
        <p:txBody>
          <a:bodyPr rtlCol="1" anchor="ctr"/>
          <a:lstStyle/>
          <a:p>
            <a:pPr algn="ctr"/>
            <a:r>
              <a:rPr lang="ar-EG" sz="4400" b="1" dirty="0" smtClean="0"/>
              <a:t>من فضائله </a:t>
            </a:r>
            <a:r>
              <a:rPr lang="ar-SA" sz="4400" b="1" dirty="0" smtClean="0"/>
              <a:t>:</a:t>
            </a:r>
          </a:p>
        </p:txBody>
      </p:sp>
      <p:sp>
        <p:nvSpPr>
          <p:cNvPr id="7" name="مستطيل مستدير الزوايا 6"/>
          <p:cNvSpPr/>
          <p:nvPr/>
        </p:nvSpPr>
        <p:spPr>
          <a:xfrm>
            <a:off x="6929454" y="3786190"/>
            <a:ext cx="2000264" cy="1428760"/>
          </a:xfrm>
          <a:prstGeom prst="roundRect">
            <a:avLst/>
          </a:prstGeom>
        </p:spPr>
        <p:style>
          <a:lnRef idx="0">
            <a:schemeClr val="accent6"/>
          </a:lnRef>
          <a:fillRef idx="3">
            <a:schemeClr val="accent6"/>
          </a:fillRef>
          <a:effectRef idx="3">
            <a:schemeClr val="accent6"/>
          </a:effectRef>
          <a:fontRef idx="minor">
            <a:schemeClr val="lt1"/>
          </a:fontRef>
        </p:style>
        <p:txBody>
          <a:bodyPr rtlCol="1" anchor="ctr"/>
          <a:lstStyle/>
          <a:p>
            <a:pPr algn="ctr"/>
            <a:r>
              <a:rPr lang="ar-EG" sz="4800" b="1" dirty="0" smtClean="0"/>
              <a:t>من صفاته </a:t>
            </a:r>
            <a:r>
              <a:rPr lang="ar-SA" sz="4800" b="1" dirty="0" smtClean="0"/>
              <a:t>:</a:t>
            </a:r>
          </a:p>
        </p:txBody>
      </p:sp>
      <p:sp>
        <p:nvSpPr>
          <p:cNvPr id="8" name="مستطيل مستدير الزوايا 7"/>
          <p:cNvSpPr/>
          <p:nvPr/>
        </p:nvSpPr>
        <p:spPr>
          <a:xfrm>
            <a:off x="7000892" y="5500702"/>
            <a:ext cx="1928826" cy="1000132"/>
          </a:xfrm>
          <a:prstGeom prst="roundRect">
            <a:avLst/>
          </a:prstGeom>
        </p:spPr>
        <p:style>
          <a:lnRef idx="0">
            <a:schemeClr val="accent3"/>
          </a:lnRef>
          <a:fillRef idx="3">
            <a:schemeClr val="accent3"/>
          </a:fillRef>
          <a:effectRef idx="3">
            <a:schemeClr val="accent3"/>
          </a:effectRef>
          <a:fontRef idx="minor">
            <a:schemeClr val="lt1"/>
          </a:fontRef>
        </p:style>
        <p:txBody>
          <a:bodyPr rtlCol="1" anchor="ctr"/>
          <a:lstStyle/>
          <a:p>
            <a:pPr algn="ctr"/>
            <a:r>
              <a:rPr lang="ar-SA" sz="4800" b="1" dirty="0" smtClean="0"/>
              <a:t>وفاته</a:t>
            </a:r>
            <a:r>
              <a:rPr lang="ar-EG" sz="4800" b="1" dirty="0" smtClean="0"/>
              <a:t> </a:t>
            </a:r>
            <a:r>
              <a:rPr lang="ar-SA" sz="4800" b="1" dirty="0" smtClean="0"/>
              <a:t>:</a:t>
            </a:r>
          </a:p>
        </p:txBody>
      </p:sp>
      <p:sp>
        <p:nvSpPr>
          <p:cNvPr id="9" name="مستطيل 8"/>
          <p:cNvSpPr/>
          <p:nvPr/>
        </p:nvSpPr>
        <p:spPr>
          <a:xfrm>
            <a:off x="214281" y="214290"/>
            <a:ext cx="6643737" cy="1323439"/>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r>
              <a:rPr lang="ar-EG" sz="4000" b="1" dirty="0" smtClean="0"/>
              <a:t>عبد الله بن العباس بن عبد المطلب القرشي الهاشمي ابن عم رسول الله </a:t>
            </a:r>
            <a:r>
              <a:rPr lang="ar-EG" sz="4000" b="1" dirty="0" smtClean="0">
                <a:sym typeface="AGA Arabesque"/>
              </a:rPr>
              <a:t></a:t>
            </a:r>
            <a:endParaRPr lang="ar-SA" sz="4000" b="1" dirty="0">
              <a:solidFill>
                <a:srgbClr val="FFFF00"/>
              </a:solidFill>
            </a:endParaRPr>
          </a:p>
        </p:txBody>
      </p:sp>
      <p:sp>
        <p:nvSpPr>
          <p:cNvPr id="11" name="مستطيل 10"/>
          <p:cNvSpPr/>
          <p:nvPr/>
        </p:nvSpPr>
        <p:spPr>
          <a:xfrm>
            <a:off x="357158" y="2002216"/>
            <a:ext cx="6482668" cy="1569660"/>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r>
              <a:rPr lang="ar-SA" sz="3200" b="1" dirty="0" smtClean="0">
                <a:solidFill>
                  <a:srgbClr val="FFFF00"/>
                </a:solidFill>
              </a:rPr>
              <a:t>قال فيه رسول الله صلى الله عليه وسلم ( اللهم علمه التأويل وفقهه في الدين ) ودعا له بالحكمة مرتين</a:t>
            </a:r>
            <a:endParaRPr lang="ar-SA" sz="3200" b="1" dirty="0">
              <a:solidFill>
                <a:srgbClr val="FFFF00"/>
              </a:solidFill>
            </a:endParaRPr>
          </a:p>
        </p:txBody>
      </p:sp>
      <p:sp>
        <p:nvSpPr>
          <p:cNvPr id="12" name="مستطيل 11"/>
          <p:cNvSpPr/>
          <p:nvPr/>
        </p:nvSpPr>
        <p:spPr>
          <a:xfrm>
            <a:off x="357158" y="3891511"/>
            <a:ext cx="6482668" cy="1200329"/>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ar-SA" sz="3600" b="1" dirty="0" smtClean="0"/>
              <a:t>كان غزير العلم مجتهدا في العبادة يصوم الاثنين والخميس كثير البكاء من خشية الله</a:t>
            </a:r>
            <a:endParaRPr lang="ar-SA" sz="3600" b="1" dirty="0">
              <a:solidFill>
                <a:srgbClr val="FFFF00"/>
              </a:solidFill>
            </a:endParaRPr>
          </a:p>
        </p:txBody>
      </p:sp>
      <p:sp>
        <p:nvSpPr>
          <p:cNvPr id="13" name="مستطيل 12"/>
          <p:cNvSpPr/>
          <p:nvPr/>
        </p:nvSpPr>
        <p:spPr>
          <a:xfrm>
            <a:off x="71406" y="5640189"/>
            <a:ext cx="6696978" cy="646331"/>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r>
              <a:rPr lang="ar-EG" sz="3600" b="1" dirty="0" smtClean="0"/>
              <a:t>مات رضي الله عنه بالطائف سنة ( 68 هـ )</a:t>
            </a:r>
            <a:endParaRPr lang="en-US" sz="3600" dirty="0"/>
          </a:p>
        </p:txBody>
      </p:sp>
      <p:sp>
        <p:nvSpPr>
          <p:cNvPr id="10" name="مستطيل 9"/>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down)">
                                      <p:cBhvr>
                                        <p:cTn id="31" dur="580">
                                          <p:stCondLst>
                                            <p:cond delay="0"/>
                                          </p:stCondLst>
                                        </p:cTn>
                                        <p:tgtEl>
                                          <p:spTgt spid="6"/>
                                        </p:tgtEl>
                                      </p:cBhvr>
                                    </p:animEffect>
                                    <p:anim calcmode="lin" valueType="num">
                                      <p:cBhvr>
                                        <p:cTn id="32"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37" dur="26">
                                          <p:stCondLst>
                                            <p:cond delay="650"/>
                                          </p:stCondLst>
                                        </p:cTn>
                                        <p:tgtEl>
                                          <p:spTgt spid="6"/>
                                        </p:tgtEl>
                                      </p:cBhvr>
                                      <p:to x="100000" y="60000"/>
                                    </p:animScale>
                                    <p:animScale>
                                      <p:cBhvr>
                                        <p:cTn id="38" dur="166" decel="50000">
                                          <p:stCondLst>
                                            <p:cond delay="676"/>
                                          </p:stCondLst>
                                        </p:cTn>
                                        <p:tgtEl>
                                          <p:spTgt spid="6"/>
                                        </p:tgtEl>
                                      </p:cBhvr>
                                      <p:to x="100000" y="100000"/>
                                    </p:animScale>
                                    <p:animScale>
                                      <p:cBhvr>
                                        <p:cTn id="39" dur="26">
                                          <p:stCondLst>
                                            <p:cond delay="1312"/>
                                          </p:stCondLst>
                                        </p:cTn>
                                        <p:tgtEl>
                                          <p:spTgt spid="6"/>
                                        </p:tgtEl>
                                      </p:cBhvr>
                                      <p:to x="100000" y="80000"/>
                                    </p:animScale>
                                    <p:animScale>
                                      <p:cBhvr>
                                        <p:cTn id="40" dur="166" decel="50000">
                                          <p:stCondLst>
                                            <p:cond delay="1338"/>
                                          </p:stCondLst>
                                        </p:cTn>
                                        <p:tgtEl>
                                          <p:spTgt spid="6"/>
                                        </p:tgtEl>
                                      </p:cBhvr>
                                      <p:to x="100000" y="100000"/>
                                    </p:animScale>
                                    <p:animScale>
                                      <p:cBhvr>
                                        <p:cTn id="41" dur="26">
                                          <p:stCondLst>
                                            <p:cond delay="1642"/>
                                          </p:stCondLst>
                                        </p:cTn>
                                        <p:tgtEl>
                                          <p:spTgt spid="6"/>
                                        </p:tgtEl>
                                      </p:cBhvr>
                                      <p:to x="100000" y="90000"/>
                                    </p:animScale>
                                    <p:animScale>
                                      <p:cBhvr>
                                        <p:cTn id="42" dur="166" decel="50000">
                                          <p:stCondLst>
                                            <p:cond delay="1668"/>
                                          </p:stCondLst>
                                        </p:cTn>
                                        <p:tgtEl>
                                          <p:spTgt spid="6"/>
                                        </p:tgtEl>
                                      </p:cBhvr>
                                      <p:to x="100000" y="100000"/>
                                    </p:animScale>
                                    <p:animScale>
                                      <p:cBhvr>
                                        <p:cTn id="43" dur="26">
                                          <p:stCondLst>
                                            <p:cond delay="1808"/>
                                          </p:stCondLst>
                                        </p:cTn>
                                        <p:tgtEl>
                                          <p:spTgt spid="6"/>
                                        </p:tgtEl>
                                      </p:cBhvr>
                                      <p:to x="100000" y="95000"/>
                                    </p:animScale>
                                    <p:animScale>
                                      <p:cBhvr>
                                        <p:cTn id="44" dur="166" decel="50000">
                                          <p:stCondLst>
                                            <p:cond delay="1834"/>
                                          </p:stCondLst>
                                        </p:cTn>
                                        <p:tgtEl>
                                          <p:spTgt spid="6"/>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27" presetClass="entr" presetSubtype="0" fill="hold" grpId="0" nodeType="clickEffect">
                                  <p:stCondLst>
                                    <p:cond delay="0"/>
                                  </p:stCondLst>
                                  <p:iterate type="lt">
                                    <p:tmPct val="50000"/>
                                  </p:iterate>
                                  <p:childTnLst>
                                    <p:set>
                                      <p:cBhvr>
                                        <p:cTn id="48" dur="1" fill="hold">
                                          <p:stCondLst>
                                            <p:cond delay="0"/>
                                          </p:stCondLst>
                                        </p:cTn>
                                        <p:tgtEl>
                                          <p:spTgt spid="11"/>
                                        </p:tgtEl>
                                        <p:attrNameLst>
                                          <p:attrName>style.visibility</p:attrName>
                                        </p:attrNameLst>
                                      </p:cBhvr>
                                      <p:to>
                                        <p:strVal val="visible"/>
                                      </p:to>
                                    </p:set>
                                    <p:anim calcmode="discrete" valueType="clr">
                                      <p:cBhvr override="childStyle">
                                        <p:cTn id="49"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11"/>
                                        </p:tgtEl>
                                        <p:attrNameLst>
                                          <p:attrName>fillcolor</p:attrName>
                                        </p:attrNameLst>
                                      </p:cBhvr>
                                      <p:tavLst>
                                        <p:tav tm="0">
                                          <p:val>
                                            <p:clrVal>
                                              <a:schemeClr val="accent2"/>
                                            </p:clrVal>
                                          </p:val>
                                        </p:tav>
                                        <p:tav tm="50000">
                                          <p:val>
                                            <p:clrVal>
                                              <a:schemeClr val="hlink"/>
                                            </p:clrVal>
                                          </p:val>
                                        </p:tav>
                                      </p:tavLst>
                                    </p:anim>
                                    <p:set>
                                      <p:cBhvr>
                                        <p:cTn id="51" dur="80"/>
                                        <p:tgtEl>
                                          <p:spTgt spid="11"/>
                                        </p:tgtEl>
                                        <p:attrNameLst>
                                          <p:attrName>fill.type</p:attrName>
                                        </p:attrNameLst>
                                      </p:cBhvr>
                                      <p:to>
                                        <p:strVal val="solid"/>
                                      </p:to>
                                    </p:set>
                                  </p:childTnLst>
                                </p:cTn>
                              </p:par>
                            </p:childTnLst>
                          </p:cTn>
                        </p:par>
                      </p:childTnLst>
                    </p:cTn>
                  </p:par>
                  <p:par>
                    <p:cTn id="52" fill="hold">
                      <p:stCondLst>
                        <p:cond delay="indefinite"/>
                      </p:stCondLst>
                      <p:childTnLst>
                        <p:par>
                          <p:cTn id="53" fill="hold">
                            <p:stCondLst>
                              <p:cond delay="0"/>
                            </p:stCondLst>
                            <p:childTnLst>
                              <p:par>
                                <p:cTn id="54" presetID="26" presetClass="entr" presetSubtype="0" fill="hold" grpId="0" nodeType="click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down)">
                                      <p:cBhvr>
                                        <p:cTn id="56" dur="580">
                                          <p:stCondLst>
                                            <p:cond delay="0"/>
                                          </p:stCondLst>
                                        </p:cTn>
                                        <p:tgtEl>
                                          <p:spTgt spid="7"/>
                                        </p:tgtEl>
                                      </p:cBhvr>
                                    </p:animEffect>
                                    <p:anim calcmode="lin" valueType="num">
                                      <p:cBhvr>
                                        <p:cTn id="57"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58"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59"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60"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61"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62" dur="26">
                                          <p:stCondLst>
                                            <p:cond delay="650"/>
                                          </p:stCondLst>
                                        </p:cTn>
                                        <p:tgtEl>
                                          <p:spTgt spid="7"/>
                                        </p:tgtEl>
                                      </p:cBhvr>
                                      <p:to x="100000" y="60000"/>
                                    </p:animScale>
                                    <p:animScale>
                                      <p:cBhvr>
                                        <p:cTn id="63" dur="166" decel="50000">
                                          <p:stCondLst>
                                            <p:cond delay="676"/>
                                          </p:stCondLst>
                                        </p:cTn>
                                        <p:tgtEl>
                                          <p:spTgt spid="7"/>
                                        </p:tgtEl>
                                      </p:cBhvr>
                                      <p:to x="100000" y="100000"/>
                                    </p:animScale>
                                    <p:animScale>
                                      <p:cBhvr>
                                        <p:cTn id="64" dur="26">
                                          <p:stCondLst>
                                            <p:cond delay="1312"/>
                                          </p:stCondLst>
                                        </p:cTn>
                                        <p:tgtEl>
                                          <p:spTgt spid="7"/>
                                        </p:tgtEl>
                                      </p:cBhvr>
                                      <p:to x="100000" y="80000"/>
                                    </p:animScale>
                                    <p:animScale>
                                      <p:cBhvr>
                                        <p:cTn id="65" dur="166" decel="50000">
                                          <p:stCondLst>
                                            <p:cond delay="1338"/>
                                          </p:stCondLst>
                                        </p:cTn>
                                        <p:tgtEl>
                                          <p:spTgt spid="7"/>
                                        </p:tgtEl>
                                      </p:cBhvr>
                                      <p:to x="100000" y="100000"/>
                                    </p:animScale>
                                    <p:animScale>
                                      <p:cBhvr>
                                        <p:cTn id="66" dur="26">
                                          <p:stCondLst>
                                            <p:cond delay="1642"/>
                                          </p:stCondLst>
                                        </p:cTn>
                                        <p:tgtEl>
                                          <p:spTgt spid="7"/>
                                        </p:tgtEl>
                                      </p:cBhvr>
                                      <p:to x="100000" y="90000"/>
                                    </p:animScale>
                                    <p:animScale>
                                      <p:cBhvr>
                                        <p:cTn id="67" dur="166" decel="50000">
                                          <p:stCondLst>
                                            <p:cond delay="1668"/>
                                          </p:stCondLst>
                                        </p:cTn>
                                        <p:tgtEl>
                                          <p:spTgt spid="7"/>
                                        </p:tgtEl>
                                      </p:cBhvr>
                                      <p:to x="100000" y="100000"/>
                                    </p:animScale>
                                    <p:animScale>
                                      <p:cBhvr>
                                        <p:cTn id="68" dur="26">
                                          <p:stCondLst>
                                            <p:cond delay="1808"/>
                                          </p:stCondLst>
                                        </p:cTn>
                                        <p:tgtEl>
                                          <p:spTgt spid="7"/>
                                        </p:tgtEl>
                                      </p:cBhvr>
                                      <p:to x="100000" y="95000"/>
                                    </p:animScale>
                                    <p:animScale>
                                      <p:cBhvr>
                                        <p:cTn id="69" dur="166" decel="50000">
                                          <p:stCondLst>
                                            <p:cond delay="1834"/>
                                          </p:stCondLst>
                                        </p:cTn>
                                        <p:tgtEl>
                                          <p:spTgt spid="7"/>
                                        </p:tgtEl>
                                      </p:cBhvr>
                                      <p:to x="100000" y="100000"/>
                                    </p:animScale>
                                  </p:childTnLst>
                                </p:cTn>
                              </p:par>
                            </p:childTnLst>
                          </p:cTn>
                        </p:par>
                      </p:childTnLst>
                    </p:cTn>
                  </p:par>
                  <p:par>
                    <p:cTn id="70" fill="hold">
                      <p:stCondLst>
                        <p:cond delay="indefinite"/>
                      </p:stCondLst>
                      <p:childTnLst>
                        <p:par>
                          <p:cTn id="71" fill="hold">
                            <p:stCondLst>
                              <p:cond delay="0"/>
                            </p:stCondLst>
                            <p:childTnLst>
                              <p:par>
                                <p:cTn id="72" presetID="21" presetClass="entr" presetSubtype="4" fill="hold" grpId="0" nodeType="clickEffect">
                                  <p:stCondLst>
                                    <p:cond delay="0"/>
                                  </p:stCondLst>
                                  <p:childTnLst>
                                    <p:set>
                                      <p:cBhvr>
                                        <p:cTn id="73" dur="1" fill="hold">
                                          <p:stCondLst>
                                            <p:cond delay="0"/>
                                          </p:stCondLst>
                                        </p:cTn>
                                        <p:tgtEl>
                                          <p:spTgt spid="12"/>
                                        </p:tgtEl>
                                        <p:attrNameLst>
                                          <p:attrName>style.visibility</p:attrName>
                                        </p:attrNameLst>
                                      </p:cBhvr>
                                      <p:to>
                                        <p:strVal val="visible"/>
                                      </p:to>
                                    </p:set>
                                    <p:animEffect transition="in" filter="wheel(4)">
                                      <p:cBhvr>
                                        <p:cTn id="74" dur="2000"/>
                                        <p:tgtEl>
                                          <p:spTgt spid="12"/>
                                        </p:tgtEl>
                                      </p:cBhvr>
                                    </p:animEffect>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8"/>
                                        </p:tgtEl>
                                        <p:attrNameLst>
                                          <p:attrName>style.visibility</p:attrName>
                                        </p:attrNameLst>
                                      </p:cBhvr>
                                      <p:to>
                                        <p:strVal val="visible"/>
                                      </p:to>
                                    </p:set>
                                    <p:animEffect transition="in" filter="wipe(down)">
                                      <p:cBhvr>
                                        <p:cTn id="79" dur="580">
                                          <p:stCondLst>
                                            <p:cond delay="0"/>
                                          </p:stCondLst>
                                        </p:cTn>
                                        <p:tgtEl>
                                          <p:spTgt spid="8"/>
                                        </p:tgtEl>
                                      </p:cBhvr>
                                    </p:animEffect>
                                    <p:anim calcmode="lin" valueType="num">
                                      <p:cBhvr>
                                        <p:cTn id="80"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85" dur="26">
                                          <p:stCondLst>
                                            <p:cond delay="650"/>
                                          </p:stCondLst>
                                        </p:cTn>
                                        <p:tgtEl>
                                          <p:spTgt spid="8"/>
                                        </p:tgtEl>
                                      </p:cBhvr>
                                      <p:to x="100000" y="60000"/>
                                    </p:animScale>
                                    <p:animScale>
                                      <p:cBhvr>
                                        <p:cTn id="86" dur="166" decel="50000">
                                          <p:stCondLst>
                                            <p:cond delay="676"/>
                                          </p:stCondLst>
                                        </p:cTn>
                                        <p:tgtEl>
                                          <p:spTgt spid="8"/>
                                        </p:tgtEl>
                                      </p:cBhvr>
                                      <p:to x="100000" y="100000"/>
                                    </p:animScale>
                                    <p:animScale>
                                      <p:cBhvr>
                                        <p:cTn id="87" dur="26">
                                          <p:stCondLst>
                                            <p:cond delay="1312"/>
                                          </p:stCondLst>
                                        </p:cTn>
                                        <p:tgtEl>
                                          <p:spTgt spid="8"/>
                                        </p:tgtEl>
                                      </p:cBhvr>
                                      <p:to x="100000" y="80000"/>
                                    </p:animScale>
                                    <p:animScale>
                                      <p:cBhvr>
                                        <p:cTn id="88" dur="166" decel="50000">
                                          <p:stCondLst>
                                            <p:cond delay="1338"/>
                                          </p:stCondLst>
                                        </p:cTn>
                                        <p:tgtEl>
                                          <p:spTgt spid="8"/>
                                        </p:tgtEl>
                                      </p:cBhvr>
                                      <p:to x="100000" y="100000"/>
                                    </p:animScale>
                                    <p:animScale>
                                      <p:cBhvr>
                                        <p:cTn id="89" dur="26">
                                          <p:stCondLst>
                                            <p:cond delay="1642"/>
                                          </p:stCondLst>
                                        </p:cTn>
                                        <p:tgtEl>
                                          <p:spTgt spid="8"/>
                                        </p:tgtEl>
                                      </p:cBhvr>
                                      <p:to x="100000" y="90000"/>
                                    </p:animScale>
                                    <p:animScale>
                                      <p:cBhvr>
                                        <p:cTn id="90" dur="166" decel="50000">
                                          <p:stCondLst>
                                            <p:cond delay="1668"/>
                                          </p:stCondLst>
                                        </p:cTn>
                                        <p:tgtEl>
                                          <p:spTgt spid="8"/>
                                        </p:tgtEl>
                                      </p:cBhvr>
                                      <p:to x="100000" y="100000"/>
                                    </p:animScale>
                                    <p:animScale>
                                      <p:cBhvr>
                                        <p:cTn id="91" dur="26">
                                          <p:stCondLst>
                                            <p:cond delay="1808"/>
                                          </p:stCondLst>
                                        </p:cTn>
                                        <p:tgtEl>
                                          <p:spTgt spid="8"/>
                                        </p:tgtEl>
                                      </p:cBhvr>
                                      <p:to x="100000" y="95000"/>
                                    </p:animScale>
                                    <p:animScale>
                                      <p:cBhvr>
                                        <p:cTn id="92" dur="166" decel="50000">
                                          <p:stCondLst>
                                            <p:cond delay="1834"/>
                                          </p:stCondLst>
                                        </p:cTn>
                                        <p:tgtEl>
                                          <p:spTgt spid="8"/>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7" presetClass="entr" presetSubtype="0" fill="hold" grpId="0" nodeType="clickEffect">
                                  <p:stCondLst>
                                    <p:cond delay="0"/>
                                  </p:stCondLst>
                                  <p:iterate type="lt">
                                    <p:tmPct val="50000"/>
                                  </p:iterate>
                                  <p:childTnLst>
                                    <p:set>
                                      <p:cBhvr>
                                        <p:cTn id="96" dur="1" fill="hold">
                                          <p:stCondLst>
                                            <p:cond delay="0"/>
                                          </p:stCondLst>
                                        </p:cTn>
                                        <p:tgtEl>
                                          <p:spTgt spid="13"/>
                                        </p:tgtEl>
                                        <p:attrNameLst>
                                          <p:attrName>style.visibility</p:attrName>
                                        </p:attrNameLst>
                                      </p:cBhvr>
                                      <p:to>
                                        <p:strVal val="visible"/>
                                      </p:to>
                                    </p:set>
                                    <p:anim calcmode="discrete" valueType="clr">
                                      <p:cBhvr override="childStyle">
                                        <p:cTn id="97" dur="80"/>
                                        <p:tgtEl>
                                          <p:spTgt spid="13"/>
                                        </p:tgtEl>
                                        <p:attrNameLst>
                                          <p:attrName>style.color</p:attrName>
                                        </p:attrNameLst>
                                      </p:cBhvr>
                                      <p:tavLst>
                                        <p:tav tm="0">
                                          <p:val>
                                            <p:clrVal>
                                              <a:schemeClr val="accent2"/>
                                            </p:clrVal>
                                          </p:val>
                                        </p:tav>
                                        <p:tav tm="50000">
                                          <p:val>
                                            <p:clrVal>
                                              <a:schemeClr val="hlink"/>
                                            </p:clrVal>
                                          </p:val>
                                        </p:tav>
                                      </p:tavLst>
                                    </p:anim>
                                    <p:anim calcmode="discrete" valueType="clr">
                                      <p:cBhvr>
                                        <p:cTn id="98" dur="80"/>
                                        <p:tgtEl>
                                          <p:spTgt spid="13"/>
                                        </p:tgtEl>
                                        <p:attrNameLst>
                                          <p:attrName>fillcolor</p:attrName>
                                        </p:attrNameLst>
                                      </p:cBhvr>
                                      <p:tavLst>
                                        <p:tav tm="0">
                                          <p:val>
                                            <p:clrVal>
                                              <a:schemeClr val="accent2"/>
                                            </p:clrVal>
                                          </p:val>
                                        </p:tav>
                                        <p:tav tm="50000">
                                          <p:val>
                                            <p:clrVal>
                                              <a:schemeClr val="hlink"/>
                                            </p:clrVal>
                                          </p:val>
                                        </p:tav>
                                      </p:tavLst>
                                    </p:anim>
                                    <p:set>
                                      <p:cBhvr>
                                        <p:cTn id="99" dur="80"/>
                                        <p:tgtEl>
                                          <p:spTgt spid="1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P spid="11" grpId="0" animBg="1"/>
      <p:bldP spid="12" grpId="0" animBg="1"/>
      <p:bldP spid="13" grpId="0" animBg="1"/>
    </p:bld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1557</TotalTime>
  <Words>1279</Words>
  <Application>Microsoft Office PowerPoint</Application>
  <PresentationFormat>عرض على الشاشة (3:4)‏</PresentationFormat>
  <Paragraphs>140</Paragraphs>
  <Slides>30</Slides>
  <Notes>30</Notes>
  <HiddenSlides>0</HiddenSlides>
  <MMClips>0</MMClips>
  <ScaleCrop>false</ScaleCrop>
  <HeadingPairs>
    <vt:vector size="4" baseType="variant">
      <vt:variant>
        <vt:lpstr>نسق</vt:lpstr>
      </vt:variant>
      <vt:variant>
        <vt:i4>1</vt:i4>
      </vt:variant>
      <vt:variant>
        <vt:lpstr>عناوين الشرائح</vt:lpstr>
      </vt:variant>
      <vt:variant>
        <vt:i4>30</vt:i4>
      </vt:variant>
    </vt:vector>
  </HeadingPairs>
  <TitlesOfParts>
    <vt:vector size="31" baseType="lpstr">
      <vt:lpstr>سمة Office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cp:lastModifiedBy>الأستاذ أبو يوسف منتدى التربية والتعليم بالمدينة </cp:lastModifiedBy>
  <cp:revision>43</cp:revision>
  <dcterms:modified xsi:type="dcterms:W3CDTF">2013-02-19T05:37:51Z</dcterms:modified>
</cp:coreProperties>
</file>