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  <p:sldMasterId id="2147483672" r:id="rId2"/>
  </p:sldMasterIdLst>
  <p:notesMasterIdLst>
    <p:notesMasterId r:id="rId13"/>
  </p:notesMasterIdLst>
  <p:sldIdLst>
    <p:sldId id="256" r:id="rId3"/>
    <p:sldId id="257" r:id="rId4"/>
    <p:sldId id="258" r:id="rId5"/>
    <p:sldId id="259" r:id="rId6"/>
    <p:sldId id="265" r:id="rId7"/>
    <p:sldId id="260" r:id="rId8"/>
    <p:sldId id="261" r:id="rId9"/>
    <p:sldId id="262" r:id="rId10"/>
    <p:sldId id="263" r:id="rId11"/>
    <p:sldId id="264" r:id="rId12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67" d="100"/>
          <a:sy n="67" d="100"/>
        </p:scale>
        <p:origin x="-91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AC1121C3-A4E8-4FC5-A528-A6916C0EDC07}" type="datetimeFigureOut">
              <a:rPr lang="ar-SA" smtClean="0"/>
              <a:t>19/04/34</a:t>
            </a:fld>
            <a:endParaRPr lang="ar-SA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26714CE5-29FD-4103-AB2F-ADBDB3933A7F}" type="slidenum">
              <a:rPr lang="ar-SA" smtClean="0"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شريحة عنوان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مستطيل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مستطيل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مستطيل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عنوان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9" name="عنوان فرعي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ar-SA" smtClean="0"/>
              <a:t>انقر لتحرير نمط العنوان الثانوي الرئيسي</a:t>
            </a:r>
            <a:endParaRPr kumimoji="0" lang="en-US"/>
          </a:p>
        </p:txBody>
      </p:sp>
      <p:sp>
        <p:nvSpPr>
          <p:cNvPr id="28" name="عنصر نائب للتاريخ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3145A879-04D3-4677-B14B-F35CFC72ACF3}" type="datetimeFigureOut">
              <a:rPr lang="ar-SA" smtClean="0"/>
              <a:t>19/04/34</a:t>
            </a:fld>
            <a:endParaRPr lang="ar-SA"/>
          </a:p>
        </p:txBody>
      </p:sp>
      <p:sp>
        <p:nvSpPr>
          <p:cNvPr id="17" name="عنصر نائب للتذييل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ar-SA"/>
          </a:p>
        </p:txBody>
      </p:sp>
      <p:sp>
        <p:nvSpPr>
          <p:cNvPr id="29" name="عنصر نائب لرقم الشريحة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18CA542-D0C6-4AAE-8420-D37C19FAB500}" type="slidenum">
              <a:rPr lang="ar-SA" smtClean="0"/>
              <a:t>‹#›</a:t>
            </a:fld>
            <a:endParaRPr lang="ar-S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5A879-04D3-4677-B14B-F35CFC72ACF3}" type="datetimeFigureOut">
              <a:rPr lang="ar-SA" smtClean="0"/>
              <a:t>19/04/34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CA542-D0C6-4AAE-8420-D37C19FAB500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عنوان ونص عموديان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3145A879-04D3-4677-B14B-F35CFC72ACF3}" type="datetimeFigureOut">
              <a:rPr lang="ar-SA" smtClean="0"/>
              <a:t>19/04/34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ar-SA"/>
          </a:p>
        </p:txBody>
      </p:sp>
      <p:sp>
        <p:nvSpPr>
          <p:cNvPr id="7" name="مستطيل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مستطيل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مستطيل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418CA542-D0C6-4AAE-8420-D37C19FAB500}" type="slidenum">
              <a:rPr lang="ar-SA" smtClean="0"/>
              <a:t>‹#›</a:t>
            </a:fld>
            <a:endParaRPr lang="ar-S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5A879-04D3-4677-B14B-F35CFC72ACF3}" type="datetimeFigureOut">
              <a:rPr lang="ar-SA" smtClean="0"/>
              <a:t>19/04/34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CA542-D0C6-4AAE-8420-D37C19FAB500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5A879-04D3-4677-B14B-F35CFC72ACF3}" type="datetimeFigureOut">
              <a:rPr lang="ar-SA" smtClean="0"/>
              <a:t>19/04/34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CA542-D0C6-4AAE-8420-D37C19FAB500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5A879-04D3-4677-B14B-F35CFC72ACF3}" type="datetimeFigureOut">
              <a:rPr lang="ar-SA" smtClean="0"/>
              <a:t>19/04/34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CA542-D0C6-4AAE-8420-D37C19FAB500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5A879-04D3-4677-B14B-F35CFC72ACF3}" type="datetimeFigureOut">
              <a:rPr lang="ar-SA" smtClean="0"/>
              <a:t>19/04/34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CA542-D0C6-4AAE-8420-D37C19FAB500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5A879-04D3-4677-B14B-F35CFC72ACF3}" type="datetimeFigureOut">
              <a:rPr lang="ar-SA" smtClean="0"/>
              <a:t>19/04/34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CA542-D0C6-4AAE-8420-D37C19FAB500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5A879-04D3-4677-B14B-F35CFC72ACF3}" type="datetimeFigureOut">
              <a:rPr lang="ar-SA" smtClean="0"/>
              <a:t>19/04/34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CA542-D0C6-4AAE-8420-D37C19FAB500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5A879-04D3-4677-B14B-F35CFC72ACF3}" type="datetimeFigureOut">
              <a:rPr lang="ar-SA" smtClean="0"/>
              <a:t>19/04/34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CA542-D0C6-4AAE-8420-D37C19FAB500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5A879-04D3-4677-B14B-F35CFC72ACF3}" type="datetimeFigureOut">
              <a:rPr lang="ar-SA" smtClean="0"/>
              <a:t>19/04/34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CA542-D0C6-4AAE-8420-D37C19FAB500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5A879-04D3-4677-B14B-F35CFC72ACF3}" type="datetimeFigureOut">
              <a:rPr lang="ar-SA" smtClean="0"/>
              <a:t>19/04/34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18CA542-D0C6-4AAE-8420-D37C19FAB500}" type="slidenum">
              <a:rPr lang="ar-SA" smtClean="0"/>
              <a:t>‹#›</a:t>
            </a:fld>
            <a:endParaRPr lang="ar-SA"/>
          </a:p>
        </p:txBody>
      </p:sp>
      <p:sp>
        <p:nvSpPr>
          <p:cNvPr id="8" name="عنصر نائب للمحتوى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5A879-04D3-4677-B14B-F35CFC72ACF3}" type="datetimeFigureOut">
              <a:rPr lang="ar-SA" smtClean="0"/>
              <a:t>19/04/34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CA542-D0C6-4AAE-8420-D37C19FAB500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5A879-04D3-4677-B14B-F35CFC72ACF3}" type="datetimeFigureOut">
              <a:rPr lang="ar-SA" smtClean="0"/>
              <a:t>19/04/34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CA542-D0C6-4AAE-8420-D37C19FAB500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5A879-04D3-4677-B14B-F35CFC72ACF3}" type="datetimeFigureOut">
              <a:rPr lang="ar-SA" smtClean="0"/>
              <a:t>19/04/34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CA542-D0C6-4AAE-8420-D37C19FAB500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عنوان المقطع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7" name="مستطيل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مستطيل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مستطيل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12" name="عنصر نائب للتاريخ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5A879-04D3-4677-B14B-F35CFC72ACF3}" type="datetimeFigureOut">
              <a:rPr lang="ar-SA" smtClean="0"/>
              <a:t>19/04/34</a:t>
            </a:fld>
            <a:endParaRPr lang="ar-SA"/>
          </a:p>
        </p:txBody>
      </p:sp>
      <p:sp>
        <p:nvSpPr>
          <p:cNvPr id="13" name="عنصر نائب لرقم الشريحة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418CA542-D0C6-4AAE-8420-D37C19FAB500}" type="slidenum">
              <a:rPr lang="ar-SA" smtClean="0"/>
              <a:t>‹#›</a:t>
            </a:fld>
            <a:endParaRPr lang="ar-SA"/>
          </a:p>
        </p:txBody>
      </p:sp>
      <p:sp>
        <p:nvSpPr>
          <p:cNvPr id="14" name="عنصر نائب للتذييل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ar-S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9" name="عنصر نائب للمحتوى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11" name="عنصر نائب للمحتوى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8" name="عنصر نائب للتاريخ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3145A879-04D3-4677-B14B-F35CFC72ACF3}" type="datetimeFigureOut">
              <a:rPr lang="ar-SA" smtClean="0"/>
              <a:t>19/04/34</a:t>
            </a:fld>
            <a:endParaRPr lang="ar-SA"/>
          </a:p>
        </p:txBody>
      </p:sp>
      <p:sp>
        <p:nvSpPr>
          <p:cNvPr id="10" name="عنصر نائب لرقم الشريحة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418CA542-D0C6-4AAE-8420-D37C19FAB500}" type="slidenum">
              <a:rPr lang="ar-SA" smtClean="0"/>
              <a:t>‹#›</a:t>
            </a:fld>
            <a:endParaRPr lang="ar-SA"/>
          </a:p>
        </p:txBody>
      </p:sp>
      <p:sp>
        <p:nvSpPr>
          <p:cNvPr id="12" name="عنصر نائب للتذييل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11" name="عنصر نائب للمحتوى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13" name="عنصر نائب للمحتوى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10" name="عنصر نائب للتاريخ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3145A879-04D3-4677-B14B-F35CFC72ACF3}" type="datetimeFigureOut">
              <a:rPr lang="ar-SA" smtClean="0"/>
              <a:t>19/04/34</a:t>
            </a:fld>
            <a:endParaRPr lang="ar-SA"/>
          </a:p>
        </p:txBody>
      </p:sp>
      <p:sp>
        <p:nvSpPr>
          <p:cNvPr id="12" name="عنصر نائب لرقم الشريحة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418CA542-D0C6-4AAE-8420-D37C19FAB500}" type="slidenum">
              <a:rPr lang="ar-SA" smtClean="0"/>
              <a:t>‹#›</a:t>
            </a:fld>
            <a:endParaRPr lang="ar-SA"/>
          </a:p>
        </p:txBody>
      </p:sp>
      <p:sp>
        <p:nvSpPr>
          <p:cNvPr id="14" name="عنصر نائب للتذييل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ar-SA"/>
          </a:p>
        </p:txBody>
      </p:sp>
      <p:sp>
        <p:nvSpPr>
          <p:cNvPr id="16" name="عنصر نائب للنص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15" name="عنصر نائب للنص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5A879-04D3-4677-B14B-F35CFC72ACF3}" type="datetimeFigureOut">
              <a:rPr lang="ar-SA" smtClean="0"/>
              <a:t>19/04/34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18CA542-D0C6-4AAE-8420-D37C19FAB500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5A879-04D3-4677-B14B-F35CFC72ACF3}" type="datetimeFigureOut">
              <a:rPr lang="ar-SA" smtClean="0"/>
              <a:t>19/04/34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18CA542-D0C6-4AAE-8420-D37C19FAB500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5A879-04D3-4677-B14B-F35CFC72ACF3}" type="datetimeFigureOut">
              <a:rPr lang="ar-SA" smtClean="0"/>
              <a:t>19/04/34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18CA542-D0C6-4AAE-8420-D37C19FAB500}" type="slidenum">
              <a:rPr lang="ar-SA" smtClean="0"/>
              <a:t>‹#›</a:t>
            </a:fld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9" name="عنصر نائب للمحتوى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صورة ذو تسمية توضيحية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8" name="مستطيل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مستطيل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مستطيل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11" name="مستطيل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عنصر نائب للتاريخ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3145A879-04D3-4677-B14B-F35CFC72ACF3}" type="datetimeFigureOut">
              <a:rPr lang="ar-SA" smtClean="0"/>
              <a:t>19/04/34</a:t>
            </a:fld>
            <a:endParaRPr lang="ar-SA"/>
          </a:p>
        </p:txBody>
      </p:sp>
      <p:sp>
        <p:nvSpPr>
          <p:cNvPr id="13" name="عنصر نائب لرقم الشريحة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418CA542-D0C6-4AAE-8420-D37C19FAB500}" type="slidenum">
              <a:rPr lang="ar-SA" smtClean="0"/>
              <a:t>‹#›</a:t>
            </a:fld>
            <a:endParaRPr lang="ar-SA"/>
          </a:p>
        </p:txBody>
      </p:sp>
      <p:sp>
        <p:nvSpPr>
          <p:cNvPr id="14" name="عنصر نائب للتذييل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ar-SA" smtClean="0"/>
              <a:t>انقر فوق الرمز لإضافة صورة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عنصر نائب للعنوان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13" name="عنصر نائب للنص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  <a:p>
            <a:pPr lvl="1" eaLnBrk="1" latinLnBrk="0" hangingPunct="1"/>
            <a:r>
              <a:rPr kumimoji="0" lang="ar-SA" smtClean="0"/>
              <a:t>المستوى الثاني</a:t>
            </a:r>
          </a:p>
          <a:p>
            <a:pPr lvl="2" eaLnBrk="1" latinLnBrk="0" hangingPunct="1"/>
            <a:r>
              <a:rPr kumimoji="0" lang="ar-SA" smtClean="0"/>
              <a:t>المستوى الثالث</a:t>
            </a:r>
          </a:p>
          <a:p>
            <a:pPr lvl="3" eaLnBrk="1" latinLnBrk="0" hangingPunct="1"/>
            <a:r>
              <a:rPr kumimoji="0" lang="ar-SA" smtClean="0"/>
              <a:t>المستوى الرابع</a:t>
            </a:r>
          </a:p>
          <a:p>
            <a:pPr lvl="4" eaLnBrk="1" latinLnBrk="0" hangingPunct="1"/>
            <a:r>
              <a:rPr kumimoji="0" lang="ar-SA" smtClean="0"/>
              <a:t>المستوى الخامس</a:t>
            </a:r>
            <a:endParaRPr kumimoji="0" lang="en-US"/>
          </a:p>
        </p:txBody>
      </p:sp>
      <p:sp>
        <p:nvSpPr>
          <p:cNvPr id="14" name="عنصر نائب للتاريخ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3145A879-04D3-4677-B14B-F35CFC72ACF3}" type="datetimeFigureOut">
              <a:rPr lang="ar-SA" smtClean="0"/>
              <a:t>19/04/34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ar-SA"/>
          </a:p>
        </p:txBody>
      </p:sp>
      <p:sp>
        <p:nvSpPr>
          <p:cNvPr id="7" name="مستطيل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مستطيل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مستطيل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عنصر نائب لرقم الشريحة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418CA542-D0C6-4AAE-8420-D37C19FAB500}" type="slidenum">
              <a:rPr lang="ar-SA" smtClean="0"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1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r" rtl="1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r" rtl="1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r" rtl="1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r" rtl="1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r" rtl="1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r" rtl="1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r" rtl="1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r" rtl="1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r" rtl="1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45A879-04D3-4677-B14B-F35CFC72ACF3}" type="datetimeFigureOut">
              <a:rPr lang="ar-SA" smtClean="0"/>
              <a:t>19/04/34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8CA542-D0C6-4AAE-8420-D37C19FAB500}" type="slidenum">
              <a:rPr lang="ar-SA" smtClean="0"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صورة 3" descr="ta13(3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59632" y="1628800"/>
            <a:ext cx="6408712" cy="299729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وسيلة شرح مع سهم إلى اليسار 3"/>
          <p:cNvSpPr/>
          <p:nvPr/>
        </p:nvSpPr>
        <p:spPr>
          <a:xfrm>
            <a:off x="5868144" y="116632"/>
            <a:ext cx="2930624" cy="1800200"/>
          </a:xfrm>
          <a:prstGeom prst="leftArrowCallou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4"/>
          <p:cNvSpPr/>
          <p:nvPr/>
        </p:nvSpPr>
        <p:spPr>
          <a:xfrm>
            <a:off x="7020272" y="332656"/>
            <a:ext cx="15020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SA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يَجوز</a:t>
            </a:r>
            <a:endParaRPr lang="ar-SA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" name="وسيلة شرح مع سهم إلى اليسار 5"/>
          <p:cNvSpPr/>
          <p:nvPr/>
        </p:nvSpPr>
        <p:spPr>
          <a:xfrm>
            <a:off x="5940152" y="2132856"/>
            <a:ext cx="2930624" cy="1800200"/>
          </a:xfrm>
          <a:prstGeom prst="leftArrowCallou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" name="مستطيل 6"/>
          <p:cNvSpPr/>
          <p:nvPr/>
        </p:nvSpPr>
        <p:spPr>
          <a:xfrm>
            <a:off x="7172672" y="2492896"/>
            <a:ext cx="15020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SA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يَجب</a:t>
            </a:r>
            <a:endParaRPr lang="ar-SA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وسيلة شرح مع سهم إلى اليسار 7"/>
          <p:cNvSpPr/>
          <p:nvPr/>
        </p:nvSpPr>
        <p:spPr>
          <a:xfrm>
            <a:off x="6012160" y="4221088"/>
            <a:ext cx="2930624" cy="1800200"/>
          </a:xfrm>
          <a:prstGeom prst="leftArrowCallou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9" name="مستطيل 8"/>
          <p:cNvSpPr/>
          <p:nvPr/>
        </p:nvSpPr>
        <p:spPr>
          <a:xfrm>
            <a:off x="7164288" y="4521894"/>
            <a:ext cx="15020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SA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يَحْرُم</a:t>
            </a:r>
            <a:endParaRPr lang="ar-SA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179512" y="548680"/>
            <a:ext cx="5657319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SA" sz="4800" b="1" cap="none" spc="0" dirty="0" smtClean="0">
                <a:ln/>
                <a:solidFill>
                  <a:schemeClr val="accent3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قبل يوم العيد بيوم أو يومين</a:t>
            </a:r>
            <a:endParaRPr lang="ar-SA" sz="4800" b="1" cap="none" spc="0" dirty="0">
              <a:ln/>
              <a:solidFill>
                <a:schemeClr val="accent3"/>
              </a:soli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687595" y="2598003"/>
            <a:ext cx="4847802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ar-SA" sz="4800" b="1" cap="all" dirty="0" smtClean="0">
                <a:ln/>
                <a:solidFill>
                  <a:schemeClr val="accent1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قبل الخروج لصلاة العيد</a:t>
            </a:r>
            <a:endParaRPr lang="ar-SA" sz="4800" b="1" cap="all" dirty="0">
              <a:ln/>
              <a:solidFill>
                <a:schemeClr val="accent1"/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597945" y="4653136"/>
            <a:ext cx="533190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تأخيرها عن صلاة العيد</a:t>
            </a:r>
            <a:endParaRPr lang="ar-SA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8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8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8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6" dur="8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7" dur="8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8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 animBg="1"/>
      <p:bldP spid="7" grpId="0"/>
      <p:bldP spid="8" grpId="0" animBg="1"/>
      <p:bldP spid="9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>
              <a:buFont typeface="Wingdings" pitchFamily="2" charset="2"/>
              <a:buChar char="q"/>
            </a:pPr>
            <a:r>
              <a:rPr lang="ar-SA" b="1" dirty="0" smtClean="0">
                <a:solidFill>
                  <a:srgbClr val="FF0000"/>
                </a:solidFill>
              </a:rPr>
              <a:t>أريد أن أتعلم في </a:t>
            </a:r>
            <a:r>
              <a:rPr lang="ar-SA" b="1" dirty="0" err="1" smtClean="0">
                <a:solidFill>
                  <a:srgbClr val="FF0000"/>
                </a:solidFill>
              </a:rPr>
              <a:t>الدرس:</a:t>
            </a:r>
            <a:r>
              <a:rPr lang="ar-SA" b="1" dirty="0" smtClean="0">
                <a:solidFill>
                  <a:srgbClr val="FF0000"/>
                </a:solidFill>
              </a:rPr>
              <a:t/>
            </a:r>
            <a:br>
              <a:rPr lang="ar-SA" b="1" dirty="0" smtClean="0">
                <a:solidFill>
                  <a:srgbClr val="FF0000"/>
                </a:solidFill>
              </a:rPr>
            </a:b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514350" indent="-514350" algn="ctr">
              <a:buNone/>
            </a:pPr>
            <a:r>
              <a:rPr lang="ar-SA" sz="6600" dirty="0" smtClean="0"/>
              <a:t>1/ حكم زكاة الفطر </a:t>
            </a:r>
          </a:p>
          <a:p>
            <a:pPr marL="514350" indent="-514350" algn="ctr">
              <a:buNone/>
            </a:pPr>
            <a:r>
              <a:rPr lang="ar-SA" sz="6600" dirty="0" smtClean="0"/>
              <a:t>2/ الحكمة من مشروعيتها </a:t>
            </a:r>
          </a:p>
          <a:p>
            <a:pPr marL="514350" indent="-514350" algn="ctr">
              <a:buNone/>
            </a:pPr>
            <a:r>
              <a:rPr lang="ar-SA" sz="6600" dirty="0" smtClean="0"/>
              <a:t>3/ وقت إخراجها </a:t>
            </a:r>
            <a:endParaRPr lang="ar-SA" sz="6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مستطيل 3"/>
          <p:cNvSpPr/>
          <p:nvPr/>
        </p:nvSpPr>
        <p:spPr>
          <a:xfrm>
            <a:off x="96261" y="2060848"/>
            <a:ext cx="8951489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ar-SA" sz="13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حكم زكاة الفطر</a:t>
            </a:r>
            <a:endParaRPr lang="ar-SA" sz="13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من خلال الحديث السابق</a:t>
            </a:r>
            <a:endParaRPr lang="ar-SA" b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ar-SA" b="1" dirty="0" err="1" smtClean="0"/>
              <a:t>س1</a:t>
            </a:r>
            <a:r>
              <a:rPr lang="ar-SA" b="1" dirty="0" smtClean="0"/>
              <a:t>/ من تجب عليه </a:t>
            </a:r>
            <a:r>
              <a:rPr lang="ar-SA" b="1" dirty="0" err="1" smtClean="0"/>
              <a:t>الزكاة ؟</a:t>
            </a:r>
            <a:endParaRPr lang="ar-SA" b="1" dirty="0" smtClean="0"/>
          </a:p>
          <a:p>
            <a:pPr>
              <a:buNone/>
            </a:pPr>
            <a:r>
              <a:rPr lang="ar-SA" b="1" dirty="0" err="1" smtClean="0"/>
              <a:t>س2</a:t>
            </a:r>
            <a:r>
              <a:rPr lang="ar-SA" b="1" dirty="0" smtClean="0"/>
              <a:t>/ ما الأصناف التي تُخرج منها زكاة </a:t>
            </a:r>
            <a:r>
              <a:rPr lang="ar-SA" b="1" dirty="0" err="1" smtClean="0"/>
              <a:t>الفطر؟</a:t>
            </a:r>
            <a:endParaRPr lang="ar-SA" b="1" dirty="0" smtClean="0"/>
          </a:p>
          <a:p>
            <a:pPr>
              <a:buNone/>
            </a:pPr>
            <a:r>
              <a:rPr lang="ar-SA" b="1" dirty="0" err="1" smtClean="0"/>
              <a:t>س3</a:t>
            </a:r>
            <a:r>
              <a:rPr lang="ar-SA" b="1" dirty="0" smtClean="0"/>
              <a:t>/ </a:t>
            </a:r>
            <a:r>
              <a:rPr lang="ar-SA" b="1" dirty="0" err="1" smtClean="0"/>
              <a:t>ماهو</a:t>
            </a:r>
            <a:r>
              <a:rPr lang="ar-SA" b="1" dirty="0" smtClean="0"/>
              <a:t> المقدار الواجب على كل </a:t>
            </a:r>
            <a:r>
              <a:rPr lang="ar-SA" b="1" dirty="0" err="1" smtClean="0"/>
              <a:t>شخص؟</a:t>
            </a:r>
            <a:endParaRPr lang="ar-SA" b="1" dirty="0" smtClean="0"/>
          </a:p>
          <a:p>
            <a:endParaRPr lang="ar-SA" dirty="0"/>
          </a:p>
          <a:p>
            <a:r>
              <a:rPr lang="ar-SA" b="1" dirty="0" smtClean="0">
                <a:solidFill>
                  <a:schemeClr val="accent6">
                    <a:lumMod val="50000"/>
                  </a:schemeClr>
                </a:solidFill>
              </a:rPr>
              <a:t>الصاع= 3 كيلو تقريباً</a:t>
            </a:r>
            <a:endParaRPr lang="ar-SA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صورة 3" descr="imag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501008"/>
            <a:ext cx="5292080" cy="33569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ar-SA" sz="6600" dirty="0">
                <a:solidFill>
                  <a:schemeClr val="bg2">
                    <a:lumMod val="25000"/>
                  </a:schemeClr>
                </a:solidFill>
                <a:latin typeface="Andalus" pitchFamily="18" charset="-78"/>
                <a:cs typeface="Andalus" pitchFamily="18" charset="-78"/>
              </a:rPr>
              <a:t>حكمُ زكاةِ </a:t>
            </a:r>
            <a:r>
              <a:rPr lang="ar-SA" sz="6600" dirty="0" err="1">
                <a:solidFill>
                  <a:schemeClr val="bg2">
                    <a:lumMod val="25000"/>
                  </a:schemeClr>
                </a:solidFill>
                <a:latin typeface="Andalus" pitchFamily="18" charset="-78"/>
                <a:cs typeface="Andalus" pitchFamily="18" charset="-78"/>
              </a:rPr>
              <a:t>الفطرِ:</a:t>
            </a:r>
            <a:endParaRPr lang="ar-SA" sz="6600" dirty="0">
              <a:solidFill>
                <a:schemeClr val="bg2">
                  <a:lumMod val="25000"/>
                </a:schemeClr>
              </a:solidFill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ar-SA" sz="5400" dirty="0"/>
              <a:t>زكاةُ الفطرِ واجبةٌ على كلِّ </a:t>
            </a:r>
            <a:r>
              <a:rPr lang="ar-SA" sz="5400" dirty="0" err="1"/>
              <a:t>مسلمٍ،</a:t>
            </a:r>
            <a:endParaRPr lang="ar-SA" sz="5400" dirty="0"/>
          </a:p>
          <a:p>
            <a:pPr>
              <a:buNone/>
            </a:pPr>
            <a:r>
              <a:rPr lang="ar-SA" sz="5400" dirty="0" smtClean="0"/>
              <a:t>يملكُ في يومِ العيدِ وليلتِهِ طعاماً زائداً</a:t>
            </a:r>
          </a:p>
          <a:p>
            <a:pPr>
              <a:buNone/>
            </a:pPr>
            <a:r>
              <a:rPr lang="ar-SA" sz="5400" dirty="0" smtClean="0"/>
              <a:t>على ما يكفيهِ ويكفي عيالَهُ</a:t>
            </a:r>
            <a:endParaRPr lang="ar-SA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5" name="عنصر نائب للمحتوى 4" descr="0e3f4c4e61f605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71600" y="1340768"/>
            <a:ext cx="7488832" cy="3528392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عنصر نائب للمحتوى 3" descr="189575_432702966771669_1002775979_n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2708920"/>
          </a:xfrm>
        </p:spPr>
      </p:pic>
      <p:sp>
        <p:nvSpPr>
          <p:cNvPr id="5" name="مستطيل 4"/>
          <p:cNvSpPr/>
          <p:nvPr/>
        </p:nvSpPr>
        <p:spPr>
          <a:xfrm>
            <a:off x="461751" y="2967335"/>
            <a:ext cx="8220519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4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1/ تكميلا لأجر الصائم من النقص في صيامه</a:t>
            </a:r>
          </a:p>
          <a:p>
            <a:pPr algn="ctr"/>
            <a:r>
              <a:rPr lang="ar-SA" sz="4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بسبب الذنوب</a:t>
            </a:r>
            <a:endParaRPr lang="ar-SA" sz="4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1462826" y="4410978"/>
            <a:ext cx="6218369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2/ ادخال الفرح والسرور </a:t>
            </a:r>
          </a:p>
          <a:p>
            <a:pPr algn="ctr"/>
            <a:r>
              <a:rPr lang="ar-SA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على المساكين في يوم العيد</a:t>
            </a:r>
            <a:endParaRPr lang="ar-SA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5" name="مستطيل 4"/>
          <p:cNvSpPr/>
          <p:nvPr/>
        </p:nvSpPr>
        <p:spPr>
          <a:xfrm>
            <a:off x="827584" y="2967335"/>
            <a:ext cx="7128792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SA" sz="9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وقت إخراجها</a:t>
            </a:r>
          </a:p>
          <a:p>
            <a:pPr algn="ctr"/>
            <a:endParaRPr lang="ar-SA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ألوان متوسطة">
  <a:themeElements>
    <a:clrScheme name="ألوان متوسطة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ألوان متوسطة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ألوان متوسطة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61</TotalTime>
  <Words>122</Words>
  <Application>Microsoft Office PowerPoint</Application>
  <PresentationFormat>عرض على الشاشة (3:4)‏</PresentationFormat>
  <Paragraphs>26</Paragraphs>
  <Slides>10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2</vt:i4>
      </vt:variant>
      <vt:variant>
        <vt:lpstr>عناوين الشرائح</vt:lpstr>
      </vt:variant>
      <vt:variant>
        <vt:i4>10</vt:i4>
      </vt:variant>
    </vt:vector>
  </HeadingPairs>
  <TitlesOfParts>
    <vt:vector size="12" baseType="lpstr">
      <vt:lpstr>ألوان متوسطة</vt:lpstr>
      <vt:lpstr>سمة Office</vt:lpstr>
      <vt:lpstr>الشريحة 1</vt:lpstr>
      <vt:lpstr>أريد أن أتعلم في الدرس: </vt:lpstr>
      <vt:lpstr>الشريحة 3</vt:lpstr>
      <vt:lpstr>الشريحة 4</vt:lpstr>
      <vt:lpstr>من خلال الحديث السابق</vt:lpstr>
      <vt:lpstr>حكمُ زكاةِ الفطرِ:</vt:lpstr>
      <vt:lpstr>الشريحة 7</vt:lpstr>
      <vt:lpstr>الشريحة 8</vt:lpstr>
      <vt:lpstr>الشريحة 9</vt:lpstr>
      <vt:lpstr>الشريحة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O</dc:creator>
  <cp:lastModifiedBy>O</cp:lastModifiedBy>
  <cp:revision>10</cp:revision>
  <dcterms:created xsi:type="dcterms:W3CDTF">2013-03-01T17:32:00Z</dcterms:created>
  <dcterms:modified xsi:type="dcterms:W3CDTF">2013-03-01T18:33:37Z</dcterms:modified>
</cp:coreProperties>
</file>