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7" d="100"/>
          <a:sy n="67" d="100"/>
        </p:scale>
        <p:origin x="-9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ADF778-4FBB-4413-90A7-6E7FAA783856}" type="doc">
      <dgm:prSet loTypeId="urn:microsoft.com/office/officeart/2005/8/layout/cycle2" loCatId="cycle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pPr rtl="1"/>
          <a:endParaRPr lang="ar-SA"/>
        </a:p>
      </dgm:t>
    </dgm:pt>
    <dgm:pt modelId="{331BFC04-4545-44B7-9D53-9941A45DBD19}">
      <dgm:prSet phldrT="[نص]"/>
      <dgm:spPr/>
      <dgm:t>
        <a:bodyPr/>
        <a:lstStyle/>
        <a:p>
          <a:pPr rtl="1"/>
          <a:r>
            <a:rPr lang="ar-SA" dirty="0" smtClean="0"/>
            <a:t> </a:t>
          </a:r>
          <a:endParaRPr lang="ar-SA" dirty="0"/>
        </a:p>
      </dgm:t>
    </dgm:pt>
    <dgm:pt modelId="{9BD0F75B-4A77-4AC8-8283-501E2CBCB54F}" type="parTrans" cxnId="{E6BDE2CF-70F6-43B6-932D-922E4307E2A3}">
      <dgm:prSet/>
      <dgm:spPr/>
      <dgm:t>
        <a:bodyPr/>
        <a:lstStyle/>
        <a:p>
          <a:pPr rtl="1"/>
          <a:endParaRPr lang="ar-SA"/>
        </a:p>
      </dgm:t>
    </dgm:pt>
    <dgm:pt modelId="{9CA824FE-9701-40E8-9B14-928A2277A65F}" type="sibTrans" cxnId="{E6BDE2CF-70F6-43B6-932D-922E4307E2A3}">
      <dgm:prSet/>
      <dgm:spPr/>
      <dgm:t>
        <a:bodyPr/>
        <a:lstStyle/>
        <a:p>
          <a:pPr rtl="1"/>
          <a:endParaRPr lang="ar-SA"/>
        </a:p>
      </dgm:t>
    </dgm:pt>
    <dgm:pt modelId="{F28D10FB-5FD2-4A23-BECA-45CC26C70797}">
      <dgm:prSet phldrT="[نص]" custT="1"/>
      <dgm:spPr/>
      <dgm:t>
        <a:bodyPr/>
        <a:lstStyle/>
        <a:p>
          <a:pPr rtl="1"/>
          <a:endParaRPr lang="ar-SA" sz="2200" dirty="0">
            <a:solidFill>
              <a:schemeClr val="tx1"/>
            </a:solidFill>
          </a:endParaRPr>
        </a:p>
      </dgm:t>
    </dgm:pt>
    <dgm:pt modelId="{AF6D53F7-3BF2-4B3A-9006-8560C567DC18}" type="parTrans" cxnId="{93BDDB0E-802D-4510-9604-FE2B7EB6C240}">
      <dgm:prSet/>
      <dgm:spPr/>
      <dgm:t>
        <a:bodyPr/>
        <a:lstStyle/>
        <a:p>
          <a:pPr rtl="1"/>
          <a:endParaRPr lang="ar-SA"/>
        </a:p>
      </dgm:t>
    </dgm:pt>
    <dgm:pt modelId="{B41CFC43-D994-4D81-9338-B35516F838F3}" type="sibTrans" cxnId="{93BDDB0E-802D-4510-9604-FE2B7EB6C240}">
      <dgm:prSet/>
      <dgm:spPr/>
      <dgm:t>
        <a:bodyPr/>
        <a:lstStyle/>
        <a:p>
          <a:pPr rtl="1"/>
          <a:endParaRPr lang="ar-SA"/>
        </a:p>
      </dgm:t>
    </dgm:pt>
    <dgm:pt modelId="{3FF08702-C7F8-43FE-A7C1-D3AE24A3767B}">
      <dgm:prSet phldrT="[نص]" custT="1"/>
      <dgm:spPr/>
      <dgm:t>
        <a:bodyPr/>
        <a:lstStyle/>
        <a:p>
          <a:pPr rtl="1"/>
          <a:r>
            <a:rPr lang="ar-SA" sz="4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ar-SA" sz="2200" b="1" dirty="0">
            <a:solidFill>
              <a:schemeClr val="bg1"/>
            </a:solidFill>
          </a:endParaRPr>
        </a:p>
      </dgm:t>
    </dgm:pt>
    <dgm:pt modelId="{AF4C6664-40DA-4067-AB56-C9E5126CEF84}" type="parTrans" cxnId="{0F1DB869-7340-407D-93A9-79B490F56BEE}">
      <dgm:prSet/>
      <dgm:spPr/>
      <dgm:t>
        <a:bodyPr/>
        <a:lstStyle/>
        <a:p>
          <a:pPr rtl="1"/>
          <a:endParaRPr lang="ar-SA"/>
        </a:p>
      </dgm:t>
    </dgm:pt>
    <dgm:pt modelId="{B1BAB85B-3599-463D-BFDB-AB4328E18D31}" type="sibTrans" cxnId="{0F1DB869-7340-407D-93A9-79B490F56BEE}">
      <dgm:prSet/>
      <dgm:spPr/>
      <dgm:t>
        <a:bodyPr/>
        <a:lstStyle/>
        <a:p>
          <a:pPr rtl="1"/>
          <a:endParaRPr lang="ar-SA"/>
        </a:p>
      </dgm:t>
    </dgm:pt>
    <dgm:pt modelId="{C12F85FB-7B40-47BC-9AA1-C747EFAEB48D}">
      <dgm:prSet phldrT="[نص]" custT="1"/>
      <dgm:spPr/>
      <dgm:t>
        <a:bodyPr/>
        <a:lstStyle/>
        <a:p>
          <a:pPr rtl="1"/>
          <a:r>
            <a:rPr lang="ar-SA" sz="4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ar-SA" sz="22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F5C60AF-46FB-4B0B-BEFD-C1AE637FD753}" type="parTrans" cxnId="{EDD0D72C-AB2A-4409-A27E-1CB902508992}">
      <dgm:prSet/>
      <dgm:spPr/>
      <dgm:t>
        <a:bodyPr/>
        <a:lstStyle/>
        <a:p>
          <a:pPr rtl="1"/>
          <a:endParaRPr lang="ar-SA"/>
        </a:p>
      </dgm:t>
    </dgm:pt>
    <dgm:pt modelId="{958385E0-B92A-43D7-8B8A-AC20815C847D}" type="sibTrans" cxnId="{EDD0D72C-AB2A-4409-A27E-1CB902508992}">
      <dgm:prSet/>
      <dgm:spPr/>
      <dgm:t>
        <a:bodyPr/>
        <a:lstStyle/>
        <a:p>
          <a:pPr rtl="1"/>
          <a:endParaRPr lang="ar-SA"/>
        </a:p>
      </dgm:t>
    </dgm:pt>
    <dgm:pt modelId="{7EA67CF2-EBCD-4D4F-B68F-74D38948724F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bg1"/>
              </a:solidFill>
            </a:rPr>
            <a:t> </a:t>
          </a:r>
          <a:endParaRPr lang="ar-SA" b="1" dirty="0">
            <a:solidFill>
              <a:schemeClr val="bg1"/>
            </a:solidFill>
          </a:endParaRPr>
        </a:p>
      </dgm:t>
    </dgm:pt>
    <dgm:pt modelId="{FB4976F7-44AD-42E6-A5A0-E2A4EC3B4CB9}" type="parTrans" cxnId="{90F84E52-D494-435A-AD9E-F7ED55D1B310}">
      <dgm:prSet/>
      <dgm:spPr/>
      <dgm:t>
        <a:bodyPr/>
        <a:lstStyle/>
        <a:p>
          <a:pPr rtl="1"/>
          <a:endParaRPr lang="ar-SA"/>
        </a:p>
      </dgm:t>
    </dgm:pt>
    <dgm:pt modelId="{46043C62-246C-4C93-B983-F03380E203BF}" type="sibTrans" cxnId="{90F84E52-D494-435A-AD9E-F7ED55D1B310}">
      <dgm:prSet/>
      <dgm:spPr/>
      <dgm:t>
        <a:bodyPr/>
        <a:lstStyle/>
        <a:p>
          <a:pPr rtl="1"/>
          <a:endParaRPr lang="ar-SA"/>
        </a:p>
      </dgm:t>
    </dgm:pt>
    <dgm:pt modelId="{98E412B9-4F60-42C6-AA1A-02D6454A3271}" type="pres">
      <dgm:prSet presAssocID="{D9ADF778-4FBB-4413-90A7-6E7FAA783856}" presName="cycle" presStyleCnt="0">
        <dgm:presLayoutVars>
          <dgm:dir/>
          <dgm:resizeHandles val="exact"/>
        </dgm:presLayoutVars>
      </dgm:prSet>
      <dgm:spPr/>
    </dgm:pt>
    <dgm:pt modelId="{AC8D3038-6F35-49DE-8F33-3BB45AB4283A}" type="pres">
      <dgm:prSet presAssocID="{331BFC04-4545-44B7-9D53-9941A45DBD19}" presName="node" presStyleLbl="node1" presStyleIdx="0" presStyleCnt="5" custScaleX="144132" custScaleY="160623">
        <dgm:presLayoutVars>
          <dgm:bulletEnabled val="1"/>
        </dgm:presLayoutVars>
      </dgm:prSet>
      <dgm:spPr/>
    </dgm:pt>
    <dgm:pt modelId="{66C78D59-A034-43E6-AA76-DB332A174AF2}" type="pres">
      <dgm:prSet presAssocID="{9CA824FE-9701-40E8-9B14-928A2277A65F}" presName="sibTrans" presStyleLbl="sibTrans2D1" presStyleIdx="0" presStyleCnt="5"/>
      <dgm:spPr/>
    </dgm:pt>
    <dgm:pt modelId="{1618B30C-72C5-4535-9F98-39B04310B424}" type="pres">
      <dgm:prSet presAssocID="{9CA824FE-9701-40E8-9B14-928A2277A65F}" presName="connectorText" presStyleLbl="sibTrans2D1" presStyleIdx="0" presStyleCnt="5"/>
      <dgm:spPr/>
    </dgm:pt>
    <dgm:pt modelId="{B96B62CE-3C6F-431F-97B1-B755B62B8CF3}" type="pres">
      <dgm:prSet presAssocID="{F28D10FB-5FD2-4A23-BECA-45CC26C70797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1D9C275-4359-4FE1-836C-DDE5C695EF6A}" type="pres">
      <dgm:prSet presAssocID="{B41CFC43-D994-4D81-9338-B35516F838F3}" presName="sibTrans" presStyleLbl="sibTrans2D1" presStyleIdx="1" presStyleCnt="5"/>
      <dgm:spPr/>
    </dgm:pt>
    <dgm:pt modelId="{686D9CB7-EADA-4955-A9ED-BF9FE41D985B}" type="pres">
      <dgm:prSet presAssocID="{B41CFC43-D994-4D81-9338-B35516F838F3}" presName="connectorText" presStyleLbl="sibTrans2D1" presStyleIdx="1" presStyleCnt="5"/>
      <dgm:spPr/>
    </dgm:pt>
    <dgm:pt modelId="{6A3C89DE-3CC7-4A6B-8F3D-AB459E371B32}" type="pres">
      <dgm:prSet presAssocID="{3FF08702-C7F8-43FE-A7C1-D3AE24A3767B}" presName="node" presStyleLbl="node1" presStyleIdx="2" presStyleCnt="5">
        <dgm:presLayoutVars>
          <dgm:bulletEnabled val="1"/>
        </dgm:presLayoutVars>
      </dgm:prSet>
      <dgm:spPr/>
    </dgm:pt>
    <dgm:pt modelId="{DBC08DCB-E8E1-49EA-AA8F-F1BCEC74BF15}" type="pres">
      <dgm:prSet presAssocID="{B1BAB85B-3599-463D-BFDB-AB4328E18D31}" presName="sibTrans" presStyleLbl="sibTrans2D1" presStyleIdx="2" presStyleCnt="5"/>
      <dgm:spPr/>
    </dgm:pt>
    <dgm:pt modelId="{8EED067E-E296-4BF0-83EF-F51F4D04CA89}" type="pres">
      <dgm:prSet presAssocID="{B1BAB85B-3599-463D-BFDB-AB4328E18D31}" presName="connectorText" presStyleLbl="sibTrans2D1" presStyleIdx="2" presStyleCnt="5"/>
      <dgm:spPr/>
    </dgm:pt>
    <dgm:pt modelId="{6D1C7ADA-3F5B-405F-9CB1-7DEE3D7E0E78}" type="pres">
      <dgm:prSet presAssocID="{C12F85FB-7B40-47BC-9AA1-C747EFAEB48D}" presName="node" presStyleLbl="node1" presStyleIdx="3" presStyleCnt="5">
        <dgm:presLayoutVars>
          <dgm:bulletEnabled val="1"/>
        </dgm:presLayoutVars>
      </dgm:prSet>
      <dgm:spPr/>
    </dgm:pt>
    <dgm:pt modelId="{33E7218B-02E9-446E-BFAE-4BD6A94EC58C}" type="pres">
      <dgm:prSet presAssocID="{958385E0-B92A-43D7-8B8A-AC20815C847D}" presName="sibTrans" presStyleLbl="sibTrans2D1" presStyleIdx="3" presStyleCnt="5"/>
      <dgm:spPr/>
    </dgm:pt>
    <dgm:pt modelId="{861FEFB0-5DDF-4942-9CE6-0C5A78DBDA17}" type="pres">
      <dgm:prSet presAssocID="{958385E0-B92A-43D7-8B8A-AC20815C847D}" presName="connectorText" presStyleLbl="sibTrans2D1" presStyleIdx="3" presStyleCnt="5"/>
      <dgm:spPr/>
    </dgm:pt>
    <dgm:pt modelId="{A9B10D53-4B99-4105-BC20-0D9CE595F2D8}" type="pres">
      <dgm:prSet presAssocID="{7EA67CF2-EBCD-4D4F-B68F-74D38948724F}" presName="node" presStyleLbl="node1" presStyleIdx="4" presStyleCnt="5">
        <dgm:presLayoutVars>
          <dgm:bulletEnabled val="1"/>
        </dgm:presLayoutVars>
      </dgm:prSet>
      <dgm:spPr/>
    </dgm:pt>
    <dgm:pt modelId="{A46D6804-4F1B-45DA-A7AF-69460F331557}" type="pres">
      <dgm:prSet presAssocID="{46043C62-246C-4C93-B983-F03380E203BF}" presName="sibTrans" presStyleLbl="sibTrans2D1" presStyleIdx="4" presStyleCnt="5"/>
      <dgm:spPr/>
    </dgm:pt>
    <dgm:pt modelId="{5683BEE1-E9AE-41AA-86D4-ABDD2C5CA472}" type="pres">
      <dgm:prSet presAssocID="{46043C62-246C-4C93-B983-F03380E203BF}" presName="connectorText" presStyleLbl="sibTrans2D1" presStyleIdx="4" presStyleCnt="5"/>
      <dgm:spPr/>
    </dgm:pt>
  </dgm:ptLst>
  <dgm:cxnLst>
    <dgm:cxn modelId="{8C99FF52-4229-4EB4-9524-E216E208AF9B}" type="presOf" srcId="{9CA824FE-9701-40E8-9B14-928A2277A65F}" destId="{66C78D59-A034-43E6-AA76-DB332A174AF2}" srcOrd="0" destOrd="0" presId="urn:microsoft.com/office/officeart/2005/8/layout/cycle2"/>
    <dgm:cxn modelId="{0F1DB869-7340-407D-93A9-79B490F56BEE}" srcId="{D9ADF778-4FBB-4413-90A7-6E7FAA783856}" destId="{3FF08702-C7F8-43FE-A7C1-D3AE24A3767B}" srcOrd="2" destOrd="0" parTransId="{AF4C6664-40DA-4067-AB56-C9E5126CEF84}" sibTransId="{B1BAB85B-3599-463D-BFDB-AB4328E18D31}"/>
    <dgm:cxn modelId="{93BDDB0E-802D-4510-9604-FE2B7EB6C240}" srcId="{D9ADF778-4FBB-4413-90A7-6E7FAA783856}" destId="{F28D10FB-5FD2-4A23-BECA-45CC26C70797}" srcOrd="1" destOrd="0" parTransId="{AF6D53F7-3BF2-4B3A-9006-8560C567DC18}" sibTransId="{B41CFC43-D994-4D81-9338-B35516F838F3}"/>
    <dgm:cxn modelId="{90F84E52-D494-435A-AD9E-F7ED55D1B310}" srcId="{D9ADF778-4FBB-4413-90A7-6E7FAA783856}" destId="{7EA67CF2-EBCD-4D4F-B68F-74D38948724F}" srcOrd="4" destOrd="0" parTransId="{FB4976F7-44AD-42E6-A5A0-E2A4EC3B4CB9}" sibTransId="{46043C62-246C-4C93-B983-F03380E203BF}"/>
    <dgm:cxn modelId="{FCB982F0-2747-44BD-8A5C-A9C770F311FC}" type="presOf" srcId="{7EA67CF2-EBCD-4D4F-B68F-74D38948724F}" destId="{A9B10D53-4B99-4105-BC20-0D9CE595F2D8}" srcOrd="0" destOrd="0" presId="urn:microsoft.com/office/officeart/2005/8/layout/cycle2"/>
    <dgm:cxn modelId="{47A28767-99BB-4556-9FBE-A844B82597CA}" type="presOf" srcId="{331BFC04-4545-44B7-9D53-9941A45DBD19}" destId="{AC8D3038-6F35-49DE-8F33-3BB45AB4283A}" srcOrd="0" destOrd="0" presId="urn:microsoft.com/office/officeart/2005/8/layout/cycle2"/>
    <dgm:cxn modelId="{EDD0D72C-AB2A-4409-A27E-1CB902508992}" srcId="{D9ADF778-4FBB-4413-90A7-6E7FAA783856}" destId="{C12F85FB-7B40-47BC-9AA1-C747EFAEB48D}" srcOrd="3" destOrd="0" parTransId="{8F5C60AF-46FB-4B0B-BEFD-C1AE637FD753}" sibTransId="{958385E0-B92A-43D7-8B8A-AC20815C847D}"/>
    <dgm:cxn modelId="{DBB2D923-1F3C-4212-B478-83A3F3F02770}" type="presOf" srcId="{B1BAB85B-3599-463D-BFDB-AB4328E18D31}" destId="{8EED067E-E296-4BF0-83EF-F51F4D04CA89}" srcOrd="1" destOrd="0" presId="urn:microsoft.com/office/officeart/2005/8/layout/cycle2"/>
    <dgm:cxn modelId="{9D26A7EB-3A1A-44FD-BB3A-C8EF6FB8D16F}" type="presOf" srcId="{9CA824FE-9701-40E8-9B14-928A2277A65F}" destId="{1618B30C-72C5-4535-9F98-39B04310B424}" srcOrd="1" destOrd="0" presId="urn:microsoft.com/office/officeart/2005/8/layout/cycle2"/>
    <dgm:cxn modelId="{16DE9C61-2F1A-4204-AB17-0DCF05C2590A}" type="presOf" srcId="{3FF08702-C7F8-43FE-A7C1-D3AE24A3767B}" destId="{6A3C89DE-3CC7-4A6B-8F3D-AB459E371B32}" srcOrd="0" destOrd="0" presId="urn:microsoft.com/office/officeart/2005/8/layout/cycle2"/>
    <dgm:cxn modelId="{2FA88407-A061-4173-8848-96D17EA9EEBD}" type="presOf" srcId="{F28D10FB-5FD2-4A23-BECA-45CC26C70797}" destId="{B96B62CE-3C6F-431F-97B1-B755B62B8CF3}" srcOrd="0" destOrd="0" presId="urn:microsoft.com/office/officeart/2005/8/layout/cycle2"/>
    <dgm:cxn modelId="{D20BDEE5-69A3-409F-A86F-62933FA29D34}" type="presOf" srcId="{B41CFC43-D994-4D81-9338-B35516F838F3}" destId="{686D9CB7-EADA-4955-A9ED-BF9FE41D985B}" srcOrd="1" destOrd="0" presId="urn:microsoft.com/office/officeart/2005/8/layout/cycle2"/>
    <dgm:cxn modelId="{648BAC15-ADB4-48DB-B997-1C9AC9EE21E1}" type="presOf" srcId="{958385E0-B92A-43D7-8B8A-AC20815C847D}" destId="{861FEFB0-5DDF-4942-9CE6-0C5A78DBDA17}" srcOrd="1" destOrd="0" presId="urn:microsoft.com/office/officeart/2005/8/layout/cycle2"/>
    <dgm:cxn modelId="{2BFE3F27-02B0-4D77-A2F9-FD0B7F5B65A2}" type="presOf" srcId="{B1BAB85B-3599-463D-BFDB-AB4328E18D31}" destId="{DBC08DCB-E8E1-49EA-AA8F-F1BCEC74BF15}" srcOrd="0" destOrd="0" presId="urn:microsoft.com/office/officeart/2005/8/layout/cycle2"/>
    <dgm:cxn modelId="{1B79543C-A933-4BF5-953F-6F152E86E6ED}" type="presOf" srcId="{D9ADF778-4FBB-4413-90A7-6E7FAA783856}" destId="{98E412B9-4F60-42C6-AA1A-02D6454A3271}" srcOrd="0" destOrd="0" presId="urn:microsoft.com/office/officeart/2005/8/layout/cycle2"/>
    <dgm:cxn modelId="{446D563D-BB52-400B-BAD9-6DFC716F07DF}" type="presOf" srcId="{C12F85FB-7B40-47BC-9AA1-C747EFAEB48D}" destId="{6D1C7ADA-3F5B-405F-9CB1-7DEE3D7E0E78}" srcOrd="0" destOrd="0" presId="urn:microsoft.com/office/officeart/2005/8/layout/cycle2"/>
    <dgm:cxn modelId="{15D27D28-0C3C-4270-8077-80009AA76169}" type="presOf" srcId="{46043C62-246C-4C93-B983-F03380E203BF}" destId="{5683BEE1-E9AE-41AA-86D4-ABDD2C5CA472}" srcOrd="1" destOrd="0" presId="urn:microsoft.com/office/officeart/2005/8/layout/cycle2"/>
    <dgm:cxn modelId="{BC7F36E4-01C0-4955-B9AF-B28417A52F42}" type="presOf" srcId="{46043C62-246C-4C93-B983-F03380E203BF}" destId="{A46D6804-4F1B-45DA-A7AF-69460F331557}" srcOrd="0" destOrd="0" presId="urn:microsoft.com/office/officeart/2005/8/layout/cycle2"/>
    <dgm:cxn modelId="{32BBD090-4B20-4441-BEE6-723C4F56C069}" type="presOf" srcId="{958385E0-B92A-43D7-8B8A-AC20815C847D}" destId="{33E7218B-02E9-446E-BFAE-4BD6A94EC58C}" srcOrd="0" destOrd="0" presId="urn:microsoft.com/office/officeart/2005/8/layout/cycle2"/>
    <dgm:cxn modelId="{E6BDE2CF-70F6-43B6-932D-922E4307E2A3}" srcId="{D9ADF778-4FBB-4413-90A7-6E7FAA783856}" destId="{331BFC04-4545-44B7-9D53-9941A45DBD19}" srcOrd="0" destOrd="0" parTransId="{9BD0F75B-4A77-4AC8-8283-501E2CBCB54F}" sibTransId="{9CA824FE-9701-40E8-9B14-928A2277A65F}"/>
    <dgm:cxn modelId="{05144CE9-FF8A-4ABA-8BA0-072BDB95AD44}" type="presOf" srcId="{B41CFC43-D994-4D81-9338-B35516F838F3}" destId="{F1D9C275-4359-4FE1-836C-DDE5C695EF6A}" srcOrd="0" destOrd="0" presId="urn:microsoft.com/office/officeart/2005/8/layout/cycle2"/>
    <dgm:cxn modelId="{D99529FB-CA87-4FBC-84A6-02D9E0C0A6D2}" type="presParOf" srcId="{98E412B9-4F60-42C6-AA1A-02D6454A3271}" destId="{AC8D3038-6F35-49DE-8F33-3BB45AB4283A}" srcOrd="0" destOrd="0" presId="urn:microsoft.com/office/officeart/2005/8/layout/cycle2"/>
    <dgm:cxn modelId="{90C64B05-EF21-47DE-9B16-0E0423231107}" type="presParOf" srcId="{98E412B9-4F60-42C6-AA1A-02D6454A3271}" destId="{66C78D59-A034-43E6-AA76-DB332A174AF2}" srcOrd="1" destOrd="0" presId="urn:microsoft.com/office/officeart/2005/8/layout/cycle2"/>
    <dgm:cxn modelId="{9CB5BF0B-C403-4874-8453-77D107AE906B}" type="presParOf" srcId="{66C78D59-A034-43E6-AA76-DB332A174AF2}" destId="{1618B30C-72C5-4535-9F98-39B04310B424}" srcOrd="0" destOrd="0" presId="urn:microsoft.com/office/officeart/2005/8/layout/cycle2"/>
    <dgm:cxn modelId="{C2521730-8C82-4E0B-8342-DD1AFD70956F}" type="presParOf" srcId="{98E412B9-4F60-42C6-AA1A-02D6454A3271}" destId="{B96B62CE-3C6F-431F-97B1-B755B62B8CF3}" srcOrd="2" destOrd="0" presId="urn:microsoft.com/office/officeart/2005/8/layout/cycle2"/>
    <dgm:cxn modelId="{E6DA4FC6-40E1-4603-A545-33F58D28FCFD}" type="presParOf" srcId="{98E412B9-4F60-42C6-AA1A-02D6454A3271}" destId="{F1D9C275-4359-4FE1-836C-DDE5C695EF6A}" srcOrd="3" destOrd="0" presId="urn:microsoft.com/office/officeart/2005/8/layout/cycle2"/>
    <dgm:cxn modelId="{58FC9F94-C318-45B3-BE56-0E8CDCAB7C75}" type="presParOf" srcId="{F1D9C275-4359-4FE1-836C-DDE5C695EF6A}" destId="{686D9CB7-EADA-4955-A9ED-BF9FE41D985B}" srcOrd="0" destOrd="0" presId="urn:microsoft.com/office/officeart/2005/8/layout/cycle2"/>
    <dgm:cxn modelId="{8406CE30-64E4-4851-AB1A-208E41BEFFF9}" type="presParOf" srcId="{98E412B9-4F60-42C6-AA1A-02D6454A3271}" destId="{6A3C89DE-3CC7-4A6B-8F3D-AB459E371B32}" srcOrd="4" destOrd="0" presId="urn:microsoft.com/office/officeart/2005/8/layout/cycle2"/>
    <dgm:cxn modelId="{9EEEB60E-D6FD-4B2B-B560-D16E157F163B}" type="presParOf" srcId="{98E412B9-4F60-42C6-AA1A-02D6454A3271}" destId="{DBC08DCB-E8E1-49EA-AA8F-F1BCEC74BF15}" srcOrd="5" destOrd="0" presId="urn:microsoft.com/office/officeart/2005/8/layout/cycle2"/>
    <dgm:cxn modelId="{7A289A4E-44DF-4E76-A7E8-8FE452C32295}" type="presParOf" srcId="{DBC08DCB-E8E1-49EA-AA8F-F1BCEC74BF15}" destId="{8EED067E-E296-4BF0-83EF-F51F4D04CA89}" srcOrd="0" destOrd="0" presId="urn:microsoft.com/office/officeart/2005/8/layout/cycle2"/>
    <dgm:cxn modelId="{8BC0433A-4FF1-4EE0-9459-8ED65372D870}" type="presParOf" srcId="{98E412B9-4F60-42C6-AA1A-02D6454A3271}" destId="{6D1C7ADA-3F5B-405F-9CB1-7DEE3D7E0E78}" srcOrd="6" destOrd="0" presId="urn:microsoft.com/office/officeart/2005/8/layout/cycle2"/>
    <dgm:cxn modelId="{41C9ADCB-BBF7-4DEE-8F71-668AA7A4C962}" type="presParOf" srcId="{98E412B9-4F60-42C6-AA1A-02D6454A3271}" destId="{33E7218B-02E9-446E-BFAE-4BD6A94EC58C}" srcOrd="7" destOrd="0" presId="urn:microsoft.com/office/officeart/2005/8/layout/cycle2"/>
    <dgm:cxn modelId="{2116D4CF-FB38-49C4-898B-7FA493F0B152}" type="presParOf" srcId="{33E7218B-02E9-446E-BFAE-4BD6A94EC58C}" destId="{861FEFB0-5DDF-4942-9CE6-0C5A78DBDA17}" srcOrd="0" destOrd="0" presId="urn:microsoft.com/office/officeart/2005/8/layout/cycle2"/>
    <dgm:cxn modelId="{9E128DE1-AEBF-4A05-A777-D54D82F9CD1D}" type="presParOf" srcId="{98E412B9-4F60-42C6-AA1A-02D6454A3271}" destId="{A9B10D53-4B99-4105-BC20-0D9CE595F2D8}" srcOrd="8" destOrd="0" presId="urn:microsoft.com/office/officeart/2005/8/layout/cycle2"/>
    <dgm:cxn modelId="{9AD6FD8F-90D0-449A-A548-E79F8265F792}" type="presParOf" srcId="{98E412B9-4F60-42C6-AA1A-02D6454A3271}" destId="{A46D6804-4F1B-45DA-A7AF-69460F331557}" srcOrd="9" destOrd="0" presId="urn:microsoft.com/office/officeart/2005/8/layout/cycle2"/>
    <dgm:cxn modelId="{2490B24B-8944-4D91-9B9A-9C4BEE94341F}" type="presParOf" srcId="{A46D6804-4F1B-45DA-A7AF-69460F331557}" destId="{5683BEE1-E9AE-41AA-86D4-ABDD2C5CA47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B2D3B01-C6F8-4A35-9601-4C3D410E90A3}" type="doc">
      <dgm:prSet loTypeId="urn:microsoft.com/office/officeart/2005/8/layout/process2" loCatId="process" qsTypeId="urn:microsoft.com/office/officeart/2005/8/quickstyle/3d3" qsCatId="3D" csTypeId="urn:microsoft.com/office/officeart/2005/8/colors/colorful1" csCatId="colorful" phldr="1"/>
      <dgm:spPr/>
    </dgm:pt>
    <dgm:pt modelId="{3C6ED22C-99B6-43F0-8B1F-261D6111218F}">
      <dgm:prSet phldrT="[نص]" phldr="1"/>
      <dgm:spPr/>
      <dgm:t>
        <a:bodyPr/>
        <a:lstStyle/>
        <a:p>
          <a:pPr rtl="1"/>
          <a:endParaRPr lang="ar-SA"/>
        </a:p>
      </dgm:t>
    </dgm:pt>
    <dgm:pt modelId="{4BDF41A0-7D09-4D10-A768-D01492FF2F13}" type="parTrans" cxnId="{85F4EF03-3954-4764-ADBF-0AE9D9F34643}">
      <dgm:prSet/>
      <dgm:spPr/>
      <dgm:t>
        <a:bodyPr/>
        <a:lstStyle/>
        <a:p>
          <a:pPr rtl="1"/>
          <a:endParaRPr lang="ar-SA"/>
        </a:p>
      </dgm:t>
    </dgm:pt>
    <dgm:pt modelId="{6E83A145-532B-4BA5-8902-1BDDA4AE04B0}" type="sibTrans" cxnId="{85F4EF03-3954-4764-ADBF-0AE9D9F34643}">
      <dgm:prSet/>
      <dgm:spPr/>
      <dgm:t>
        <a:bodyPr/>
        <a:lstStyle/>
        <a:p>
          <a:pPr rtl="1"/>
          <a:endParaRPr lang="ar-SA"/>
        </a:p>
      </dgm:t>
    </dgm:pt>
    <dgm:pt modelId="{6E1C7DA2-D559-4B8B-897D-D68298ADE270}">
      <dgm:prSet phldrT="[نص]" phldr="1"/>
      <dgm:spPr/>
      <dgm:t>
        <a:bodyPr/>
        <a:lstStyle/>
        <a:p>
          <a:pPr rtl="1"/>
          <a:endParaRPr lang="ar-SA" dirty="0"/>
        </a:p>
      </dgm:t>
    </dgm:pt>
    <dgm:pt modelId="{6551DCC1-BA4E-4467-8833-D19FF7B294C3}" type="parTrans" cxnId="{AEB2A7A1-F428-4250-88D2-58DDD42A1E02}">
      <dgm:prSet/>
      <dgm:spPr/>
      <dgm:t>
        <a:bodyPr/>
        <a:lstStyle/>
        <a:p>
          <a:pPr rtl="1"/>
          <a:endParaRPr lang="ar-SA"/>
        </a:p>
      </dgm:t>
    </dgm:pt>
    <dgm:pt modelId="{92E1E42A-9631-4CC9-BB60-6033E248BE70}" type="sibTrans" cxnId="{AEB2A7A1-F428-4250-88D2-58DDD42A1E02}">
      <dgm:prSet/>
      <dgm:spPr/>
      <dgm:t>
        <a:bodyPr/>
        <a:lstStyle/>
        <a:p>
          <a:pPr rtl="1"/>
          <a:endParaRPr lang="ar-SA"/>
        </a:p>
      </dgm:t>
    </dgm:pt>
    <dgm:pt modelId="{C1E8D06C-B977-4A00-970F-D7660B847F79}" type="pres">
      <dgm:prSet presAssocID="{CB2D3B01-C6F8-4A35-9601-4C3D410E90A3}" presName="linearFlow" presStyleCnt="0">
        <dgm:presLayoutVars>
          <dgm:resizeHandles val="exact"/>
        </dgm:presLayoutVars>
      </dgm:prSet>
      <dgm:spPr/>
    </dgm:pt>
    <dgm:pt modelId="{F34E7171-2232-4E1D-BA41-70FE9D7925F6}" type="pres">
      <dgm:prSet presAssocID="{3C6ED22C-99B6-43F0-8B1F-261D6111218F}" presName="node" presStyleLbl="node1" presStyleIdx="0" presStyleCnt="2" custScaleX="58132" custScaleY="44831">
        <dgm:presLayoutVars>
          <dgm:bulletEnabled val="1"/>
        </dgm:presLayoutVars>
      </dgm:prSet>
      <dgm:spPr/>
    </dgm:pt>
    <dgm:pt modelId="{566D8B9E-F235-4DC1-96AA-BF8F73DEA508}" type="pres">
      <dgm:prSet presAssocID="{6E83A145-532B-4BA5-8902-1BDDA4AE04B0}" presName="sibTrans" presStyleLbl="sibTrans2D1" presStyleIdx="0" presStyleCnt="1"/>
      <dgm:spPr/>
    </dgm:pt>
    <dgm:pt modelId="{876F80F2-33E6-4358-8B21-781015209AD5}" type="pres">
      <dgm:prSet presAssocID="{6E83A145-532B-4BA5-8902-1BDDA4AE04B0}" presName="connectorText" presStyleLbl="sibTrans2D1" presStyleIdx="0" presStyleCnt="1"/>
      <dgm:spPr/>
    </dgm:pt>
    <dgm:pt modelId="{6CDDC2D7-D3FF-4B91-B247-66A5F7C658B5}" type="pres">
      <dgm:prSet presAssocID="{6E1C7DA2-D559-4B8B-897D-D68298ADE270}" presName="node" presStyleLbl="node1" presStyleIdx="1" presStyleCnt="2" custScaleX="55248" custScaleY="42547">
        <dgm:presLayoutVars>
          <dgm:bulletEnabled val="1"/>
        </dgm:presLayoutVars>
      </dgm:prSet>
      <dgm:spPr/>
    </dgm:pt>
  </dgm:ptLst>
  <dgm:cxnLst>
    <dgm:cxn modelId="{3E386116-E7D8-4EBC-96CA-68E56A99BAB6}" type="presOf" srcId="{3C6ED22C-99B6-43F0-8B1F-261D6111218F}" destId="{F34E7171-2232-4E1D-BA41-70FE9D7925F6}" srcOrd="0" destOrd="0" presId="urn:microsoft.com/office/officeart/2005/8/layout/process2"/>
    <dgm:cxn modelId="{B8D2E0FB-D304-4ADA-AB48-465AB86F69AE}" type="presOf" srcId="{6E83A145-532B-4BA5-8902-1BDDA4AE04B0}" destId="{876F80F2-33E6-4358-8B21-781015209AD5}" srcOrd="1" destOrd="0" presId="urn:microsoft.com/office/officeart/2005/8/layout/process2"/>
    <dgm:cxn modelId="{113B2AFC-45D1-4E92-BB34-7010F8FC12A1}" type="presOf" srcId="{6E1C7DA2-D559-4B8B-897D-D68298ADE270}" destId="{6CDDC2D7-D3FF-4B91-B247-66A5F7C658B5}" srcOrd="0" destOrd="0" presId="urn:microsoft.com/office/officeart/2005/8/layout/process2"/>
    <dgm:cxn modelId="{4BEB1D87-CA39-4569-8360-7A29671A6D3D}" type="presOf" srcId="{CB2D3B01-C6F8-4A35-9601-4C3D410E90A3}" destId="{C1E8D06C-B977-4A00-970F-D7660B847F79}" srcOrd="0" destOrd="0" presId="urn:microsoft.com/office/officeart/2005/8/layout/process2"/>
    <dgm:cxn modelId="{AEB2A7A1-F428-4250-88D2-58DDD42A1E02}" srcId="{CB2D3B01-C6F8-4A35-9601-4C3D410E90A3}" destId="{6E1C7DA2-D559-4B8B-897D-D68298ADE270}" srcOrd="1" destOrd="0" parTransId="{6551DCC1-BA4E-4467-8833-D19FF7B294C3}" sibTransId="{92E1E42A-9631-4CC9-BB60-6033E248BE70}"/>
    <dgm:cxn modelId="{A2D2AC1A-3169-4B54-ADB5-B2ED77E1469C}" type="presOf" srcId="{6E83A145-532B-4BA5-8902-1BDDA4AE04B0}" destId="{566D8B9E-F235-4DC1-96AA-BF8F73DEA508}" srcOrd="0" destOrd="0" presId="urn:microsoft.com/office/officeart/2005/8/layout/process2"/>
    <dgm:cxn modelId="{85F4EF03-3954-4764-ADBF-0AE9D9F34643}" srcId="{CB2D3B01-C6F8-4A35-9601-4C3D410E90A3}" destId="{3C6ED22C-99B6-43F0-8B1F-261D6111218F}" srcOrd="0" destOrd="0" parTransId="{4BDF41A0-7D09-4D10-A768-D01492FF2F13}" sibTransId="{6E83A145-532B-4BA5-8902-1BDDA4AE04B0}"/>
    <dgm:cxn modelId="{90A6202E-FE7D-4589-B96B-D1453D2DAE9A}" type="presParOf" srcId="{C1E8D06C-B977-4A00-970F-D7660B847F79}" destId="{F34E7171-2232-4E1D-BA41-70FE9D7925F6}" srcOrd="0" destOrd="0" presId="urn:microsoft.com/office/officeart/2005/8/layout/process2"/>
    <dgm:cxn modelId="{4F6BA5BC-FB15-4AEB-BCDB-7DB7EFF9B49C}" type="presParOf" srcId="{C1E8D06C-B977-4A00-970F-D7660B847F79}" destId="{566D8B9E-F235-4DC1-96AA-BF8F73DEA508}" srcOrd="1" destOrd="0" presId="urn:microsoft.com/office/officeart/2005/8/layout/process2"/>
    <dgm:cxn modelId="{EB63C542-ECD5-4D6B-BBC9-B4EA3D819997}" type="presParOf" srcId="{566D8B9E-F235-4DC1-96AA-BF8F73DEA508}" destId="{876F80F2-33E6-4358-8B21-781015209AD5}" srcOrd="0" destOrd="0" presId="urn:microsoft.com/office/officeart/2005/8/layout/process2"/>
    <dgm:cxn modelId="{7ED578B7-55B9-4DAB-9279-F56909D501CC}" type="presParOf" srcId="{C1E8D06C-B977-4A00-970F-D7660B847F79}" destId="{6CDDC2D7-D3FF-4B91-B247-66A5F7C658B5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B2D3B01-C6F8-4A35-9601-4C3D410E90A3}" type="doc">
      <dgm:prSet loTypeId="urn:microsoft.com/office/officeart/2005/8/layout/process2" loCatId="process" qsTypeId="urn:microsoft.com/office/officeart/2005/8/quickstyle/3d3" qsCatId="3D" csTypeId="urn:microsoft.com/office/officeart/2005/8/colors/colorful1" csCatId="colorful" phldr="1"/>
      <dgm:spPr/>
    </dgm:pt>
    <dgm:pt modelId="{3C6ED22C-99B6-43F0-8B1F-261D6111218F}">
      <dgm:prSet phldrT="[نص]" phldr="1"/>
      <dgm:spPr/>
      <dgm:t>
        <a:bodyPr/>
        <a:lstStyle/>
        <a:p>
          <a:pPr rtl="1"/>
          <a:endParaRPr lang="ar-SA" dirty="0"/>
        </a:p>
      </dgm:t>
    </dgm:pt>
    <dgm:pt modelId="{4BDF41A0-7D09-4D10-A768-D01492FF2F13}" type="parTrans" cxnId="{85F4EF03-3954-4764-ADBF-0AE9D9F34643}">
      <dgm:prSet/>
      <dgm:spPr/>
      <dgm:t>
        <a:bodyPr/>
        <a:lstStyle/>
        <a:p>
          <a:pPr rtl="1"/>
          <a:endParaRPr lang="ar-SA"/>
        </a:p>
      </dgm:t>
    </dgm:pt>
    <dgm:pt modelId="{6E83A145-532B-4BA5-8902-1BDDA4AE04B0}" type="sibTrans" cxnId="{85F4EF03-3954-4764-ADBF-0AE9D9F34643}">
      <dgm:prSet/>
      <dgm:spPr/>
      <dgm:t>
        <a:bodyPr/>
        <a:lstStyle/>
        <a:p>
          <a:pPr rtl="1"/>
          <a:endParaRPr lang="ar-SA"/>
        </a:p>
      </dgm:t>
    </dgm:pt>
    <dgm:pt modelId="{6E1C7DA2-D559-4B8B-897D-D68298ADE270}">
      <dgm:prSet phldrT="[نص]" phldr="1"/>
      <dgm:spPr/>
      <dgm:t>
        <a:bodyPr/>
        <a:lstStyle/>
        <a:p>
          <a:pPr rtl="1"/>
          <a:endParaRPr lang="ar-SA" dirty="0"/>
        </a:p>
      </dgm:t>
    </dgm:pt>
    <dgm:pt modelId="{6551DCC1-BA4E-4467-8833-D19FF7B294C3}" type="parTrans" cxnId="{AEB2A7A1-F428-4250-88D2-58DDD42A1E02}">
      <dgm:prSet/>
      <dgm:spPr/>
      <dgm:t>
        <a:bodyPr/>
        <a:lstStyle/>
        <a:p>
          <a:pPr rtl="1"/>
          <a:endParaRPr lang="ar-SA"/>
        </a:p>
      </dgm:t>
    </dgm:pt>
    <dgm:pt modelId="{92E1E42A-9631-4CC9-BB60-6033E248BE70}" type="sibTrans" cxnId="{AEB2A7A1-F428-4250-88D2-58DDD42A1E02}">
      <dgm:prSet/>
      <dgm:spPr/>
      <dgm:t>
        <a:bodyPr/>
        <a:lstStyle/>
        <a:p>
          <a:pPr rtl="1"/>
          <a:endParaRPr lang="ar-SA"/>
        </a:p>
      </dgm:t>
    </dgm:pt>
    <dgm:pt modelId="{C1E8D06C-B977-4A00-970F-D7660B847F79}" type="pres">
      <dgm:prSet presAssocID="{CB2D3B01-C6F8-4A35-9601-4C3D410E90A3}" presName="linearFlow" presStyleCnt="0">
        <dgm:presLayoutVars>
          <dgm:resizeHandles val="exact"/>
        </dgm:presLayoutVars>
      </dgm:prSet>
      <dgm:spPr/>
    </dgm:pt>
    <dgm:pt modelId="{F34E7171-2232-4E1D-BA41-70FE9D7925F6}" type="pres">
      <dgm:prSet presAssocID="{3C6ED22C-99B6-43F0-8B1F-261D6111218F}" presName="node" presStyleLbl="node1" presStyleIdx="0" presStyleCnt="2" custScaleX="58132" custScaleY="44831">
        <dgm:presLayoutVars>
          <dgm:bulletEnabled val="1"/>
        </dgm:presLayoutVars>
      </dgm:prSet>
      <dgm:spPr/>
    </dgm:pt>
    <dgm:pt modelId="{566D8B9E-F235-4DC1-96AA-BF8F73DEA508}" type="pres">
      <dgm:prSet presAssocID="{6E83A145-532B-4BA5-8902-1BDDA4AE04B0}" presName="sibTrans" presStyleLbl="sibTrans2D1" presStyleIdx="0" presStyleCnt="1"/>
      <dgm:spPr/>
    </dgm:pt>
    <dgm:pt modelId="{876F80F2-33E6-4358-8B21-781015209AD5}" type="pres">
      <dgm:prSet presAssocID="{6E83A145-532B-4BA5-8902-1BDDA4AE04B0}" presName="connectorText" presStyleLbl="sibTrans2D1" presStyleIdx="0" presStyleCnt="1"/>
      <dgm:spPr/>
    </dgm:pt>
    <dgm:pt modelId="{6CDDC2D7-D3FF-4B91-B247-66A5F7C658B5}" type="pres">
      <dgm:prSet presAssocID="{6E1C7DA2-D559-4B8B-897D-D68298ADE270}" presName="node" presStyleLbl="node1" presStyleIdx="1" presStyleCnt="2" custScaleX="55248" custScaleY="42547">
        <dgm:presLayoutVars>
          <dgm:bulletEnabled val="1"/>
        </dgm:presLayoutVars>
      </dgm:prSet>
      <dgm:spPr/>
    </dgm:pt>
  </dgm:ptLst>
  <dgm:cxnLst>
    <dgm:cxn modelId="{AEB2A7A1-F428-4250-88D2-58DDD42A1E02}" srcId="{CB2D3B01-C6F8-4A35-9601-4C3D410E90A3}" destId="{6E1C7DA2-D559-4B8B-897D-D68298ADE270}" srcOrd="1" destOrd="0" parTransId="{6551DCC1-BA4E-4467-8833-D19FF7B294C3}" sibTransId="{92E1E42A-9631-4CC9-BB60-6033E248BE70}"/>
    <dgm:cxn modelId="{F945C4A0-9476-40DC-B90A-1B632351BA1B}" type="presOf" srcId="{3C6ED22C-99B6-43F0-8B1F-261D6111218F}" destId="{F34E7171-2232-4E1D-BA41-70FE9D7925F6}" srcOrd="0" destOrd="0" presId="urn:microsoft.com/office/officeart/2005/8/layout/process2"/>
    <dgm:cxn modelId="{CE019B93-0186-40EB-ABA0-EC1D489494F2}" type="presOf" srcId="{CB2D3B01-C6F8-4A35-9601-4C3D410E90A3}" destId="{C1E8D06C-B977-4A00-970F-D7660B847F79}" srcOrd="0" destOrd="0" presId="urn:microsoft.com/office/officeart/2005/8/layout/process2"/>
    <dgm:cxn modelId="{AAD8065B-9DA7-4A8C-BDB5-F5F6D68AE53A}" type="presOf" srcId="{6E1C7DA2-D559-4B8B-897D-D68298ADE270}" destId="{6CDDC2D7-D3FF-4B91-B247-66A5F7C658B5}" srcOrd="0" destOrd="0" presId="urn:microsoft.com/office/officeart/2005/8/layout/process2"/>
    <dgm:cxn modelId="{61E41950-2E75-43AA-80C9-F864B97E935B}" type="presOf" srcId="{6E83A145-532B-4BA5-8902-1BDDA4AE04B0}" destId="{876F80F2-33E6-4358-8B21-781015209AD5}" srcOrd="1" destOrd="0" presId="urn:microsoft.com/office/officeart/2005/8/layout/process2"/>
    <dgm:cxn modelId="{85F4EF03-3954-4764-ADBF-0AE9D9F34643}" srcId="{CB2D3B01-C6F8-4A35-9601-4C3D410E90A3}" destId="{3C6ED22C-99B6-43F0-8B1F-261D6111218F}" srcOrd="0" destOrd="0" parTransId="{4BDF41A0-7D09-4D10-A768-D01492FF2F13}" sibTransId="{6E83A145-532B-4BA5-8902-1BDDA4AE04B0}"/>
    <dgm:cxn modelId="{CB373743-CCCD-4B3C-B98D-C2334953EBCD}" type="presOf" srcId="{6E83A145-532B-4BA5-8902-1BDDA4AE04B0}" destId="{566D8B9E-F235-4DC1-96AA-BF8F73DEA508}" srcOrd="0" destOrd="0" presId="urn:microsoft.com/office/officeart/2005/8/layout/process2"/>
    <dgm:cxn modelId="{FCB28D26-30C8-4C33-928E-91CFDCECE10A}" type="presParOf" srcId="{C1E8D06C-B977-4A00-970F-D7660B847F79}" destId="{F34E7171-2232-4E1D-BA41-70FE9D7925F6}" srcOrd="0" destOrd="0" presId="urn:microsoft.com/office/officeart/2005/8/layout/process2"/>
    <dgm:cxn modelId="{731883BB-01A9-4207-9746-098FA9BBBF50}" type="presParOf" srcId="{C1E8D06C-B977-4A00-970F-D7660B847F79}" destId="{566D8B9E-F235-4DC1-96AA-BF8F73DEA508}" srcOrd="1" destOrd="0" presId="urn:microsoft.com/office/officeart/2005/8/layout/process2"/>
    <dgm:cxn modelId="{28D844E6-EBBB-4AD6-8739-DD4EAA430355}" type="presParOf" srcId="{566D8B9E-F235-4DC1-96AA-BF8F73DEA508}" destId="{876F80F2-33E6-4358-8B21-781015209AD5}" srcOrd="0" destOrd="0" presId="urn:microsoft.com/office/officeart/2005/8/layout/process2"/>
    <dgm:cxn modelId="{565E051B-20BF-4BA3-BB60-06A74F92F573}" type="presParOf" srcId="{C1E8D06C-B977-4A00-970F-D7660B847F79}" destId="{6CDDC2D7-D3FF-4B91-B247-66A5F7C658B5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C8D3038-6F35-49DE-8F33-3BB45AB4283A}">
      <dsp:nvSpPr>
        <dsp:cNvPr id="0" name=""/>
        <dsp:cNvSpPr/>
      </dsp:nvSpPr>
      <dsp:spPr>
        <a:xfrm>
          <a:off x="2890663" y="-209314"/>
          <a:ext cx="1991072" cy="221888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2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4930" tIns="74930" rIns="74930" bIns="74930" numCol="1" spcCol="1270" anchor="ctr" anchorCtr="0">
          <a:noAutofit/>
        </a:bodyPr>
        <a:lstStyle/>
        <a:p>
          <a:pPr lvl="0" algn="ctr" defTabSz="2622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5900" kern="1200" dirty="0" smtClean="0"/>
            <a:t> </a:t>
          </a:r>
          <a:endParaRPr lang="ar-SA" sz="5900" kern="1200" dirty="0"/>
        </a:p>
      </dsp:txBody>
      <dsp:txXfrm>
        <a:off x="2890663" y="-209314"/>
        <a:ext cx="1991072" cy="2218882"/>
      </dsp:txXfrm>
    </dsp:sp>
    <dsp:sp modelId="{66C78D59-A034-43E6-AA76-DB332A174AF2}">
      <dsp:nvSpPr>
        <dsp:cNvPr id="0" name=""/>
        <dsp:cNvSpPr/>
      </dsp:nvSpPr>
      <dsp:spPr>
        <a:xfrm rot="2160000">
          <a:off x="4764961" y="1373195"/>
          <a:ext cx="186431" cy="4662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000" kern="1200"/>
        </a:p>
      </dsp:txBody>
      <dsp:txXfrm rot="2160000">
        <a:off x="4764961" y="1373195"/>
        <a:ext cx="186431" cy="466230"/>
      </dsp:txXfrm>
    </dsp:sp>
    <dsp:sp modelId="{B96B62CE-3C6F-431F-97B1-B755B62B8CF3}">
      <dsp:nvSpPr>
        <dsp:cNvPr id="0" name=""/>
        <dsp:cNvSpPr/>
      </dsp:nvSpPr>
      <dsp:spPr>
        <a:xfrm>
          <a:off x="4872821" y="1428069"/>
          <a:ext cx="1381422" cy="1381422"/>
        </a:xfrm>
        <a:prstGeom prst="ellipse">
          <a:avLst/>
        </a:prstGeom>
        <a:solidFill>
          <a:schemeClr val="accent2">
            <a:hueOff val="-4331455"/>
            <a:satOff val="3914"/>
            <a:lumOff val="442"/>
            <a:alphaOff val="0"/>
          </a:schemeClr>
        </a:solidFill>
        <a:ln>
          <a:noFill/>
        </a:ln>
        <a:effectLst>
          <a:glow rad="63500">
            <a:schemeClr val="accent2">
              <a:hueOff val="-4331455"/>
              <a:satOff val="3914"/>
              <a:lumOff val="442"/>
              <a:alphaOff val="0"/>
              <a:alpha val="45000"/>
              <a:satMod val="12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200" kern="1200" dirty="0">
            <a:solidFill>
              <a:schemeClr val="tx1"/>
            </a:solidFill>
          </a:endParaRPr>
        </a:p>
      </dsp:txBody>
      <dsp:txXfrm>
        <a:off x="4872821" y="1428069"/>
        <a:ext cx="1381422" cy="1381422"/>
      </dsp:txXfrm>
    </dsp:sp>
    <dsp:sp modelId="{F1D9C275-4359-4FE1-836C-DDE5C695EF6A}">
      <dsp:nvSpPr>
        <dsp:cNvPr id="0" name=""/>
        <dsp:cNvSpPr/>
      </dsp:nvSpPr>
      <dsp:spPr>
        <a:xfrm rot="6480000">
          <a:off x="5063050" y="2861706"/>
          <a:ext cx="366693" cy="4662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4331455"/>
            <a:satOff val="3914"/>
            <a:lumOff val="44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000" kern="1200"/>
        </a:p>
      </dsp:txBody>
      <dsp:txXfrm rot="6480000">
        <a:off x="5063050" y="2861706"/>
        <a:ext cx="366693" cy="466230"/>
      </dsp:txXfrm>
    </dsp:sp>
    <dsp:sp modelId="{6A3C89DE-3CC7-4A6B-8F3D-AB459E371B32}">
      <dsp:nvSpPr>
        <dsp:cNvPr id="0" name=""/>
        <dsp:cNvSpPr/>
      </dsp:nvSpPr>
      <dsp:spPr>
        <a:xfrm>
          <a:off x="4232137" y="3399891"/>
          <a:ext cx="1381422" cy="1381422"/>
        </a:xfrm>
        <a:prstGeom prst="ellipse">
          <a:avLst/>
        </a:prstGeom>
        <a:solidFill>
          <a:schemeClr val="accent2">
            <a:hueOff val="-8662909"/>
            <a:satOff val="7828"/>
            <a:lumOff val="884"/>
            <a:alphaOff val="0"/>
          </a:schemeClr>
        </a:solidFill>
        <a:ln>
          <a:noFill/>
        </a:ln>
        <a:effectLst>
          <a:glow rad="63500">
            <a:schemeClr val="accent2">
              <a:hueOff val="-8662909"/>
              <a:satOff val="7828"/>
              <a:lumOff val="884"/>
              <a:alphaOff val="0"/>
              <a:alpha val="45000"/>
              <a:satMod val="12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40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ar-SA" sz="2200" b="1" kern="1200" dirty="0">
            <a:solidFill>
              <a:schemeClr val="bg1"/>
            </a:solidFill>
          </a:endParaRPr>
        </a:p>
      </dsp:txBody>
      <dsp:txXfrm>
        <a:off x="4232137" y="3399891"/>
        <a:ext cx="1381422" cy="1381422"/>
      </dsp:txXfrm>
    </dsp:sp>
    <dsp:sp modelId="{DBC08DCB-E8E1-49EA-AA8F-F1BCEC74BF15}">
      <dsp:nvSpPr>
        <dsp:cNvPr id="0" name=""/>
        <dsp:cNvSpPr/>
      </dsp:nvSpPr>
      <dsp:spPr>
        <a:xfrm rot="10800000">
          <a:off x="3713231" y="3857487"/>
          <a:ext cx="366693" cy="4662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8662909"/>
            <a:satOff val="7828"/>
            <a:lumOff val="88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000" kern="1200"/>
        </a:p>
      </dsp:txBody>
      <dsp:txXfrm rot="10800000">
        <a:off x="3713231" y="3857487"/>
        <a:ext cx="366693" cy="466230"/>
      </dsp:txXfrm>
    </dsp:sp>
    <dsp:sp modelId="{6D1C7ADA-3F5B-405F-9CB1-7DEE3D7E0E78}">
      <dsp:nvSpPr>
        <dsp:cNvPr id="0" name=""/>
        <dsp:cNvSpPr/>
      </dsp:nvSpPr>
      <dsp:spPr>
        <a:xfrm>
          <a:off x="2158840" y="3399891"/>
          <a:ext cx="1381422" cy="1381422"/>
        </a:xfrm>
        <a:prstGeom prst="ellipse">
          <a:avLst/>
        </a:prstGeom>
        <a:solidFill>
          <a:schemeClr val="accent2">
            <a:hueOff val="-12994363"/>
            <a:satOff val="11743"/>
            <a:lumOff val="1326"/>
            <a:alphaOff val="0"/>
          </a:schemeClr>
        </a:solidFill>
        <a:ln>
          <a:noFill/>
        </a:ln>
        <a:effectLst>
          <a:glow rad="63500">
            <a:schemeClr val="accent2">
              <a:hueOff val="-12994363"/>
              <a:satOff val="11743"/>
              <a:lumOff val="1326"/>
              <a:alphaOff val="0"/>
              <a:alpha val="45000"/>
              <a:satMod val="12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40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ar-SA" sz="22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158840" y="3399891"/>
        <a:ext cx="1381422" cy="1381422"/>
      </dsp:txXfrm>
    </dsp:sp>
    <dsp:sp modelId="{33E7218B-02E9-446E-BFAE-4BD6A94EC58C}">
      <dsp:nvSpPr>
        <dsp:cNvPr id="0" name=""/>
        <dsp:cNvSpPr/>
      </dsp:nvSpPr>
      <dsp:spPr>
        <a:xfrm rot="15120000">
          <a:off x="2349069" y="2881446"/>
          <a:ext cx="366693" cy="4662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12994363"/>
            <a:satOff val="11743"/>
            <a:lumOff val="132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000" kern="1200"/>
        </a:p>
      </dsp:txBody>
      <dsp:txXfrm rot="15120000">
        <a:off x="2349069" y="2881446"/>
        <a:ext cx="366693" cy="466230"/>
      </dsp:txXfrm>
    </dsp:sp>
    <dsp:sp modelId="{A9B10D53-4B99-4105-BC20-0D9CE595F2D8}">
      <dsp:nvSpPr>
        <dsp:cNvPr id="0" name=""/>
        <dsp:cNvSpPr/>
      </dsp:nvSpPr>
      <dsp:spPr>
        <a:xfrm>
          <a:off x="1518156" y="1428069"/>
          <a:ext cx="1381422" cy="1381422"/>
        </a:xfrm>
        <a:prstGeom prst="ellipse">
          <a:avLst/>
        </a:prstGeom>
        <a:solidFill>
          <a:schemeClr val="accent2">
            <a:hueOff val="-17325818"/>
            <a:satOff val="15657"/>
            <a:lumOff val="1768"/>
            <a:alphaOff val="0"/>
          </a:schemeClr>
        </a:solidFill>
        <a:ln>
          <a:noFill/>
        </a:ln>
        <a:effectLst>
          <a:glow rad="63500">
            <a:schemeClr val="accent2">
              <a:hueOff val="-17325818"/>
              <a:satOff val="15657"/>
              <a:lumOff val="1768"/>
              <a:alphaOff val="0"/>
              <a:alpha val="45000"/>
              <a:satMod val="12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4930" tIns="74930" rIns="74930" bIns="74930" numCol="1" spcCol="1270" anchor="ctr" anchorCtr="0">
          <a:noAutofit/>
        </a:bodyPr>
        <a:lstStyle/>
        <a:p>
          <a:pPr lvl="0" algn="ctr" defTabSz="2622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5900" b="1" kern="1200" dirty="0" smtClean="0">
              <a:solidFill>
                <a:schemeClr val="bg1"/>
              </a:solidFill>
            </a:rPr>
            <a:t> </a:t>
          </a:r>
          <a:endParaRPr lang="ar-SA" sz="5900" b="1" kern="1200" dirty="0">
            <a:solidFill>
              <a:schemeClr val="bg1"/>
            </a:solidFill>
          </a:endParaRPr>
        </a:p>
      </dsp:txBody>
      <dsp:txXfrm>
        <a:off x="1518156" y="1428069"/>
        <a:ext cx="1381422" cy="1381422"/>
      </dsp:txXfrm>
    </dsp:sp>
    <dsp:sp modelId="{A46D6804-4F1B-45DA-A7AF-69460F331557}">
      <dsp:nvSpPr>
        <dsp:cNvPr id="0" name=""/>
        <dsp:cNvSpPr/>
      </dsp:nvSpPr>
      <dsp:spPr>
        <a:xfrm rot="19440000">
          <a:off x="2812469" y="1379397"/>
          <a:ext cx="186431" cy="4662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17325818"/>
            <a:satOff val="15657"/>
            <a:lumOff val="176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000" kern="1200"/>
        </a:p>
      </dsp:txBody>
      <dsp:txXfrm rot="19440000">
        <a:off x="2812469" y="1379397"/>
        <a:ext cx="186431" cy="46623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34E7171-2232-4E1D-BA41-70FE9D7925F6}">
      <dsp:nvSpPr>
        <dsp:cNvPr id="0" name=""/>
        <dsp:cNvSpPr/>
      </dsp:nvSpPr>
      <dsp:spPr>
        <a:xfrm>
          <a:off x="2145915" y="1191"/>
          <a:ext cx="3480569" cy="149121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2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500" kern="1200"/>
        </a:p>
      </dsp:txBody>
      <dsp:txXfrm>
        <a:off x="2145915" y="1191"/>
        <a:ext cx="3480569" cy="1491217"/>
      </dsp:txXfrm>
    </dsp:sp>
    <dsp:sp modelId="{566D8B9E-F235-4DC1-96AA-BF8F73DEA508}">
      <dsp:nvSpPr>
        <dsp:cNvPr id="0" name=""/>
        <dsp:cNvSpPr/>
      </dsp:nvSpPr>
      <dsp:spPr>
        <a:xfrm rot="5400000">
          <a:off x="3262517" y="1575567"/>
          <a:ext cx="1247365" cy="14968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444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500" kern="1200"/>
        </a:p>
      </dsp:txBody>
      <dsp:txXfrm rot="5400000">
        <a:off x="3262517" y="1575567"/>
        <a:ext cx="1247365" cy="1496838"/>
      </dsp:txXfrm>
    </dsp:sp>
    <dsp:sp modelId="{6CDDC2D7-D3FF-4B91-B247-66A5F7C658B5}">
      <dsp:nvSpPr>
        <dsp:cNvPr id="0" name=""/>
        <dsp:cNvSpPr/>
      </dsp:nvSpPr>
      <dsp:spPr>
        <a:xfrm>
          <a:off x="2232252" y="3155563"/>
          <a:ext cx="3307894" cy="141524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3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6220" tIns="236220" rIns="236220" bIns="236220" numCol="1" spcCol="1270" anchor="ctr" anchorCtr="0">
          <a:noAutofit/>
        </a:bodyPr>
        <a:lstStyle/>
        <a:p>
          <a:pPr lvl="0" algn="ctr" defTabSz="2755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200" kern="1200"/>
        </a:p>
      </dsp:txBody>
      <dsp:txXfrm>
        <a:off x="2232252" y="3155563"/>
        <a:ext cx="3307894" cy="141524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34E7171-2232-4E1D-BA41-70FE9D7925F6}">
      <dsp:nvSpPr>
        <dsp:cNvPr id="0" name=""/>
        <dsp:cNvSpPr/>
      </dsp:nvSpPr>
      <dsp:spPr>
        <a:xfrm>
          <a:off x="2145915" y="1191"/>
          <a:ext cx="3480569" cy="149121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2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500" kern="1200" dirty="0"/>
        </a:p>
      </dsp:txBody>
      <dsp:txXfrm>
        <a:off x="2145915" y="1191"/>
        <a:ext cx="3480569" cy="1491217"/>
      </dsp:txXfrm>
    </dsp:sp>
    <dsp:sp modelId="{566D8B9E-F235-4DC1-96AA-BF8F73DEA508}">
      <dsp:nvSpPr>
        <dsp:cNvPr id="0" name=""/>
        <dsp:cNvSpPr/>
      </dsp:nvSpPr>
      <dsp:spPr>
        <a:xfrm rot="5400000">
          <a:off x="3262517" y="1575567"/>
          <a:ext cx="1247365" cy="14968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444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500" kern="1200"/>
        </a:p>
      </dsp:txBody>
      <dsp:txXfrm rot="5400000">
        <a:off x="3262517" y="1575567"/>
        <a:ext cx="1247365" cy="1496838"/>
      </dsp:txXfrm>
    </dsp:sp>
    <dsp:sp modelId="{6CDDC2D7-D3FF-4B91-B247-66A5F7C658B5}">
      <dsp:nvSpPr>
        <dsp:cNvPr id="0" name=""/>
        <dsp:cNvSpPr/>
      </dsp:nvSpPr>
      <dsp:spPr>
        <a:xfrm>
          <a:off x="2232252" y="3155563"/>
          <a:ext cx="3307894" cy="141524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3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6220" tIns="236220" rIns="236220" bIns="236220" numCol="1" spcCol="1270" anchor="ctr" anchorCtr="0">
          <a:noAutofit/>
        </a:bodyPr>
        <a:lstStyle/>
        <a:p>
          <a:pPr lvl="0" algn="ctr" defTabSz="2755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200" kern="1200" dirty="0"/>
        </a:p>
      </dsp:txBody>
      <dsp:txXfrm>
        <a:off x="2232252" y="3155563"/>
        <a:ext cx="3307894" cy="14152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شكل حر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9" name="عنصر نائب للتذييل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عنوان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2" name="عنوان فرعي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20" name="عنصر نائب للتذييل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0" name="مستطيل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6" name="مستطيل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9" name="مخطط انسيابي: معالجة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مخطط انسيابي: معالجة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ar-SA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1" name="مستطيل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مستطيل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مستطيل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مستطيل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3" name="عنصر نائب للمحتوى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6" name="مثلث متساوي الساقين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5" name="رابط مستقيم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مثلث متساوي الساقين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رابط مستقيم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مثلث متساوي الساقين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عنصر نائب للمحتوى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مثلث متساوي الساقين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مثلث متساوي الساقين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2" name="مستطيل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مستطيل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مستطيل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مستطيل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مستطيل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56" name="مستطيل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مستطيل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مستطيل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مستطيل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شكل حر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شكل حر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شكل حر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شكل حر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شكل حر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شكل حر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شكل حر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شكل حر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شكل حر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شكل حر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شكل حر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شكل حر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شكل حر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شكل حر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شكل حر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مستطيل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مستطيل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مستطيل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6" name="مستطيل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مستطيل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مستطيل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مستطيل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مستطيل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مستطيل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مستطيل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مستطيل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مستطيل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رابط مستقيم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مجموعة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رابط مستقيم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رابط مستقيم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رابط مستقيم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عنوان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ar-SA" smtClean="0"/>
              <a:t>انقر فوق الرمز لإضافة صورة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grpSp>
        <p:nvGrpSpPr>
          <p:cNvPr id="14" name="مجموعة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رابط مستقيم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رابط مستقيم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رابط مستقيم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مجموعة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رابط مستقيم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رابط مستقيم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رابط مستقيم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شكل حر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شكل حر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r" rtl="1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r" rtl="1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r" rtl="1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r" rtl="1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r" rtl="1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r" rtl="1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r" rtl="1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دائري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دائرة مجوفة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مستطيل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عنصر نائب للعنوان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نص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4" name="عنصر نائب للتاريخ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ar-SA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5" name="مستطيل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8" name="رابط مستقيم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رابط مستقيم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مثلث متساوي الساقين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1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r" rtl="1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r" rtl="1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r" rtl="1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r" rtl="1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r" rtl="1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مستطيل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مستطيل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مستطيل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مستطيل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3329BCA-FB22-4479-89D8-AC3D66D7470D}" type="datetimeFigureOut">
              <a:rPr lang="ar-SA" smtClean="0"/>
              <a:pPr/>
              <a:t>27/04/34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1BC38FDF-F090-4320-BA1F-0FE6600538AE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1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r" rtl="1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r" rtl="1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r" rtl="1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r" rtl="1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r" rtl="1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r" rtl="1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r" rtl="1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r" rtl="1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r" rtl="1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6000" dirty="0" smtClean="0">
                <a:cs typeface="DecoType Naskh Special" pitchFamily="2" charset="-78"/>
              </a:rPr>
              <a:t>النية في الصوم</a:t>
            </a:r>
            <a:endParaRPr lang="ar-SA" sz="6000" dirty="0">
              <a:cs typeface="DecoType Naskh Special" pitchFamily="2" charset="-78"/>
            </a:endParaRPr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3131840" y="1556792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عنصر نائب للمحتوى 3"/>
          <p:cNvGraphicFramePr>
            <a:graphicFrameLocks/>
          </p:cNvGraphicFramePr>
          <p:nvPr/>
        </p:nvGraphicFramePr>
        <p:xfrm>
          <a:off x="-1548680" y="16288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مستطيل 5"/>
          <p:cNvSpPr/>
          <p:nvPr/>
        </p:nvSpPr>
        <p:spPr>
          <a:xfrm>
            <a:off x="1458952" y="1844824"/>
            <a:ext cx="18982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PT Simple Bold Ruled" pitchFamily="2" charset="-78"/>
              </a:rPr>
              <a:t>التطوع</a:t>
            </a:r>
            <a:endParaRPr lang="ar-SA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PT Simple Bold Ruled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6105007" y="1700808"/>
            <a:ext cx="21259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PT Simple Bold Ruled" pitchFamily="2" charset="-78"/>
              </a:rPr>
              <a:t>الواجب</a:t>
            </a:r>
            <a:endParaRPr lang="ar-SA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PT Simple Bold Ruled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508104" y="5013176"/>
            <a:ext cx="30764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PT Simple Bold Ruled" pitchFamily="2" charset="-78"/>
              </a:rPr>
              <a:t>قبل طلوع الفجر</a:t>
            </a:r>
            <a:endParaRPr lang="ar-SA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cs typeface="PT Simple Bold Ruled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845218" y="5165576"/>
            <a:ext cx="304121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PT Simple Bold Ruled" pitchFamily="2" charset="-78"/>
              </a:rPr>
              <a:t>تصح من النهار</a:t>
            </a:r>
            <a:endParaRPr lang="ar-SA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cs typeface="PT Simple Bold Rule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1979787" y="1124744"/>
            <a:ext cx="5184433" cy="36317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11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حكم الصيام</a:t>
            </a:r>
          </a:p>
          <a:p>
            <a:pPr algn="ctr"/>
            <a:r>
              <a:rPr lang="ar-SA" sz="11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ومكانته</a:t>
            </a:r>
            <a:endParaRPr lang="ar-SA" sz="11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SA" sz="6000" b="1" dirty="0" smtClean="0"/>
              <a:t>الحكمة من مشروعية الصيام</a:t>
            </a:r>
            <a:endParaRPr lang="ar-SA" sz="6000" b="1" dirty="0"/>
          </a:p>
        </p:txBody>
      </p:sp>
      <p:pic>
        <p:nvPicPr>
          <p:cNvPr id="4" name="عنصر نائب للمحتوى 3" descr="2_183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412776"/>
            <a:ext cx="8100391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ar-SA" sz="7200" b="1" dirty="0" smtClean="0">
                <a:solidFill>
                  <a:schemeClr val="bg2">
                    <a:lumMod val="50000"/>
                  </a:schemeClr>
                </a:solidFill>
              </a:rPr>
              <a:t>فضل الصوم</a:t>
            </a:r>
            <a:endParaRPr lang="ar-SA" sz="7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4800600"/>
          </a:xfrm>
        </p:spPr>
        <p:txBody>
          <a:bodyPr/>
          <a:lstStyle/>
          <a:p>
            <a:pPr>
              <a:buNone/>
            </a:pPr>
            <a:r>
              <a:rPr lang="ar-SA" dirty="0" smtClean="0"/>
              <a:t> قال رسول </a:t>
            </a:r>
            <a:r>
              <a:rPr lang="ar-SA" dirty="0" err="1" smtClean="0"/>
              <a:t>الله </a:t>
            </a:r>
            <a:r>
              <a:rPr lang="ar-SA" dirty="0" err="1" smtClean="0">
                <a:sym typeface="AGA Arabesque"/>
              </a:rPr>
              <a:t> :</a:t>
            </a:r>
            <a:endParaRPr lang="ar-SA" dirty="0" smtClean="0">
              <a:sym typeface="AGA Arabesque"/>
            </a:endParaRPr>
          </a:p>
          <a:p>
            <a:pPr>
              <a:buNone/>
            </a:pPr>
            <a:r>
              <a:rPr lang="ar-SA" b="1" dirty="0" smtClean="0">
                <a:sym typeface="AGA Arabesque"/>
              </a:rPr>
              <a:t>(والذي نفسي بيده </a:t>
            </a:r>
            <a:r>
              <a:rPr lang="ar-SA" b="1" dirty="0" err="1" smtClean="0">
                <a:sym typeface="AGA Arabesque"/>
              </a:rPr>
              <a:t>لخلوف</a:t>
            </a:r>
            <a:r>
              <a:rPr lang="ar-SA" b="1" dirty="0" smtClean="0">
                <a:sym typeface="AGA Arabesque"/>
              </a:rPr>
              <a:t> فم الصائم أطيب عند الله تعالى</a:t>
            </a:r>
          </a:p>
          <a:p>
            <a:pPr>
              <a:buNone/>
            </a:pPr>
            <a:r>
              <a:rPr lang="ar-SA" b="1" dirty="0" smtClean="0">
                <a:sym typeface="AGA Arabesque"/>
              </a:rPr>
              <a:t>من ريح المسك،يترك طعامه وشرابه وشهوته من أجلي</a:t>
            </a:r>
          </a:p>
          <a:p>
            <a:pPr>
              <a:buNone/>
            </a:pPr>
            <a:r>
              <a:rPr lang="ar-SA" b="1" dirty="0" smtClean="0">
                <a:sym typeface="AGA Arabesque"/>
              </a:rPr>
              <a:t>الصيام لي وأنا أجزي </a:t>
            </a:r>
            <a:r>
              <a:rPr lang="ar-SA" b="1" dirty="0" err="1" smtClean="0">
                <a:sym typeface="AGA Arabesque"/>
              </a:rPr>
              <a:t>به</a:t>
            </a:r>
            <a:r>
              <a:rPr lang="ar-SA" b="1" dirty="0" smtClean="0">
                <a:sym typeface="AGA Arabesque"/>
              </a:rPr>
              <a:t> والحسنة بعشر أمثالها</a:t>
            </a:r>
            <a:r>
              <a:rPr lang="ar-SA" b="1" dirty="0" err="1" smtClean="0">
                <a:sym typeface="AGA Arabesque"/>
              </a:rPr>
              <a:t>)</a:t>
            </a:r>
            <a:endParaRPr lang="ar-SA" b="1" dirty="0" smtClean="0">
              <a:sym typeface="AGA Arabesque"/>
            </a:endParaRPr>
          </a:p>
          <a:p>
            <a:pPr algn="ctr">
              <a:buNone/>
            </a:pPr>
            <a:r>
              <a:rPr lang="ar-SA" dirty="0" smtClean="0">
                <a:sym typeface="AGA Arabesque"/>
              </a:rPr>
              <a:t>رواه البخاري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عنصر نائب للمحتوى 4" descr="شهر رمضان الذى أنزل فيه القرآن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908721"/>
            <a:ext cx="9143999" cy="3898230"/>
          </a:xfrm>
        </p:spPr>
      </p:pic>
      <p:sp>
        <p:nvSpPr>
          <p:cNvPr id="4" name="مستطيل 3"/>
          <p:cNvSpPr/>
          <p:nvPr/>
        </p:nvSpPr>
        <p:spPr>
          <a:xfrm>
            <a:off x="2479122" y="44624"/>
            <a:ext cx="41857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حكم صوم رمضان</a:t>
            </a:r>
            <a:endParaRPr lang="ar-SA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786471" y="4593902"/>
            <a:ext cx="78758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حدد موضع </a:t>
            </a:r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حُكمه </a:t>
            </a:r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من الاية الكريمة</a:t>
            </a:r>
            <a:endParaRPr lang="ar-SA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ar-SA" sz="3600" dirty="0" smtClean="0">
                <a:solidFill>
                  <a:schemeClr val="bg1"/>
                </a:solidFill>
              </a:rPr>
              <a:t>فرض صوم رمضان </a:t>
            </a:r>
          </a:p>
          <a:p>
            <a:pPr>
              <a:buNone/>
            </a:pPr>
            <a:r>
              <a:rPr lang="ar-SA" sz="3600" dirty="0" smtClean="0">
                <a:solidFill>
                  <a:schemeClr val="bg1"/>
                </a:solidFill>
              </a:rPr>
              <a:t>في السنة الثانية للهجرة</a:t>
            </a:r>
          </a:p>
          <a:p>
            <a:pPr>
              <a:buNone/>
            </a:pPr>
            <a:endParaRPr lang="ar-SA" sz="36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ar-SA" sz="3600" dirty="0" smtClean="0">
                <a:solidFill>
                  <a:schemeClr val="bg1"/>
                </a:solidFill>
              </a:rPr>
              <a:t>كم صام </a:t>
            </a:r>
            <a:r>
              <a:rPr lang="ar-SA" sz="3600" dirty="0" err="1" smtClean="0">
                <a:solidFill>
                  <a:schemeClr val="bg1"/>
                </a:solidFill>
              </a:rPr>
              <a:t>النبي </a:t>
            </a:r>
            <a:r>
              <a:rPr lang="ar-SA" sz="3600" dirty="0" err="1" smtClean="0">
                <a:solidFill>
                  <a:schemeClr val="bg1"/>
                </a:solidFill>
                <a:sym typeface="AGA Arabesque"/>
              </a:rPr>
              <a:t></a:t>
            </a:r>
            <a:endParaRPr lang="ar-SA" sz="36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ar-SA" sz="3600" dirty="0" smtClean="0">
                <a:solidFill>
                  <a:schemeClr val="bg1"/>
                </a:solidFill>
              </a:rPr>
              <a:t>من </a:t>
            </a:r>
            <a:r>
              <a:rPr lang="ar-SA" sz="3600" dirty="0" err="1" smtClean="0">
                <a:solidFill>
                  <a:schemeClr val="bg1"/>
                </a:solidFill>
              </a:rPr>
              <a:t>رمضان ؟</a:t>
            </a:r>
            <a:endParaRPr lang="ar-SA" sz="36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ar-SA" sz="3600" b="1" dirty="0" smtClean="0">
                <a:solidFill>
                  <a:srgbClr val="00B050"/>
                </a:solidFill>
              </a:rPr>
              <a:t>9 </a:t>
            </a:r>
            <a:r>
              <a:rPr lang="ar-SA" sz="3600" b="1" dirty="0" err="1" smtClean="0">
                <a:solidFill>
                  <a:srgbClr val="00B050"/>
                </a:solidFill>
              </a:rPr>
              <a:t>رمضانات</a:t>
            </a:r>
            <a:endParaRPr lang="ar-SA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914400" y="54868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مستطيل 4"/>
          <p:cNvSpPr/>
          <p:nvPr/>
        </p:nvSpPr>
        <p:spPr>
          <a:xfrm>
            <a:off x="3059832" y="764704"/>
            <a:ext cx="34263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شروط </a:t>
            </a:r>
          </a:p>
          <a:p>
            <a:pPr algn="ctr"/>
            <a:r>
              <a:rPr lang="ar-SA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وجوب الصيام</a:t>
            </a:r>
            <a:endParaRPr lang="ar-SA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674032" y="2237963"/>
            <a:ext cx="342636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ar-SA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746040" y="2276872"/>
            <a:ext cx="342636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الاسلام</a:t>
            </a:r>
            <a:endParaRPr lang="ar-SA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211960" y="4479503"/>
            <a:ext cx="342636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بالغ</a:t>
            </a:r>
            <a:endParaRPr lang="ar-SA" sz="2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051720" y="4293096"/>
            <a:ext cx="342636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عاقل</a:t>
            </a:r>
            <a:endParaRPr lang="ar-SA" sz="2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403648" y="2276872"/>
            <a:ext cx="34263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قادر </a:t>
            </a:r>
          </a:p>
          <a:p>
            <a:pPr algn="ctr"/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على الصوم</a:t>
            </a:r>
            <a:endParaRPr lang="ar-SA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6000" dirty="0" smtClean="0">
                <a:cs typeface="PT Simple Bold Ruled" pitchFamily="2" charset="-78"/>
              </a:rPr>
              <a:t>يدخل شهر رمضان</a:t>
            </a:r>
            <a:endParaRPr lang="ar-SA" sz="6000" dirty="0">
              <a:cs typeface="PT Simple Bold Ruled" pitchFamily="2" charset="-78"/>
            </a:endParaRPr>
          </a:p>
        </p:txBody>
      </p:sp>
      <p:pic>
        <p:nvPicPr>
          <p:cNvPr id="4" name="عنصر نائب للمحتوى 3" descr="94untitle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2204864"/>
            <a:ext cx="3528392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صورة 4" descr="بدون عنوان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2276872"/>
            <a:ext cx="3312368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مستطيل 5"/>
          <p:cNvSpPr/>
          <p:nvPr/>
        </p:nvSpPr>
        <p:spPr>
          <a:xfrm>
            <a:off x="5004048" y="1628800"/>
            <a:ext cx="39132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إكمال شهر </a:t>
            </a:r>
            <a:r>
              <a:rPr lang="ar-SA" sz="28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شعبان30</a:t>
            </a:r>
            <a:r>
              <a:rPr lang="ar-SA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يوم</a:t>
            </a:r>
            <a:endParaRPr lang="ar-SA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762371" y="1628800"/>
            <a:ext cx="34676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رؤية هلال شهر رمضان</a:t>
            </a:r>
            <a:endParaRPr lang="ar-SA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تقنية">
  <a:themeElements>
    <a:clrScheme name="تقنية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تقنية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تقنية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انقلاب">
  <a:themeElements>
    <a:clrScheme name="انقلاب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انقلاب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انقلاب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أصل">
  <a:themeElements>
    <a:clrScheme name="أصل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أصل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أصل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حركة">
  <a:themeElements>
    <a:clrScheme name="حركة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حركة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حركة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106</Words>
  <Application>Microsoft Office PowerPoint</Application>
  <PresentationFormat>عرض على الشاشة (3:4)‏</PresentationFormat>
  <Paragraphs>37</Paragraphs>
  <Slides>10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5</vt:i4>
      </vt:variant>
      <vt:variant>
        <vt:lpstr>عناوين الشرائح</vt:lpstr>
      </vt:variant>
      <vt:variant>
        <vt:i4>10</vt:i4>
      </vt:variant>
    </vt:vector>
  </HeadingPairs>
  <TitlesOfParts>
    <vt:vector size="15" baseType="lpstr">
      <vt:lpstr>سمة Office</vt:lpstr>
      <vt:lpstr>تقنية</vt:lpstr>
      <vt:lpstr>انقلاب</vt:lpstr>
      <vt:lpstr>أصل</vt:lpstr>
      <vt:lpstr>حركة</vt:lpstr>
      <vt:lpstr>الشريحة 1</vt:lpstr>
      <vt:lpstr>الشريحة 2</vt:lpstr>
      <vt:lpstr>الحكمة من مشروعية الصيام</vt:lpstr>
      <vt:lpstr>فضل الصوم</vt:lpstr>
      <vt:lpstr>الشريحة 5</vt:lpstr>
      <vt:lpstr>الشريحة 6</vt:lpstr>
      <vt:lpstr>الشريحة 7</vt:lpstr>
      <vt:lpstr>الشريحة 8</vt:lpstr>
      <vt:lpstr>يدخل شهر رمضان</vt:lpstr>
      <vt:lpstr>النية في الصوم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O</dc:creator>
  <cp:lastModifiedBy>O</cp:lastModifiedBy>
  <cp:revision>10</cp:revision>
  <dcterms:created xsi:type="dcterms:W3CDTF">2013-03-03T05:03:07Z</dcterms:created>
  <dcterms:modified xsi:type="dcterms:W3CDTF">2013-03-09T19:27:38Z</dcterms:modified>
</cp:coreProperties>
</file>