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3"/>
  </p:notesMasterIdLst>
  <p:sldIdLst>
    <p:sldId id="256" r:id="rId2"/>
    <p:sldId id="297" r:id="rId3"/>
    <p:sldId id="257" r:id="rId4"/>
    <p:sldId id="258" r:id="rId5"/>
    <p:sldId id="292" r:id="rId6"/>
    <p:sldId id="259" r:id="rId7"/>
    <p:sldId id="260" r:id="rId8"/>
    <p:sldId id="261" r:id="rId9"/>
    <p:sldId id="262" r:id="rId10"/>
    <p:sldId id="293" r:id="rId11"/>
    <p:sldId id="274" r:id="rId12"/>
    <p:sldId id="275" r:id="rId13"/>
    <p:sldId id="273" r:id="rId14"/>
    <p:sldId id="267" r:id="rId15"/>
    <p:sldId id="277" r:id="rId16"/>
    <p:sldId id="278" r:id="rId17"/>
    <p:sldId id="266" r:id="rId18"/>
    <p:sldId id="279" r:id="rId19"/>
    <p:sldId id="294" r:id="rId20"/>
    <p:sldId id="287" r:id="rId21"/>
    <p:sldId id="288" r:id="rId22"/>
    <p:sldId id="280" r:id="rId23"/>
    <p:sldId id="295" r:id="rId24"/>
    <p:sldId id="282" r:id="rId25"/>
    <p:sldId id="283" r:id="rId26"/>
    <p:sldId id="290" r:id="rId27"/>
    <p:sldId id="284" r:id="rId28"/>
    <p:sldId id="285" r:id="rId29"/>
    <p:sldId id="291" r:id="rId30"/>
    <p:sldId id="296" r:id="rId31"/>
    <p:sldId id="298" r:id="rId3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84380"/>
    <p:restoredTop sz="90941" autoAdjust="0"/>
  </p:normalViewPr>
  <p:slideViewPr>
    <p:cSldViewPr>
      <p:cViewPr>
        <p:scale>
          <a:sx n="50" d="100"/>
          <a:sy n="50" d="100"/>
        </p:scale>
        <p:origin x="-2310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39A1BD2-C0C1-4A6E-B419-AD13DD583098}" type="datetimeFigureOut">
              <a:rPr lang="ar-SA" smtClean="0"/>
              <a:t>04/05/34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8E7F81A-BC6C-4112-8ECA-B03517D3D0E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34163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66287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10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89708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11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683196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12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48278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13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441001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  <a:endParaRPr lang="ar-SA" dirty="0" smtClean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14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262928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15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51570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16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458459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17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777665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18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046520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19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70224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740509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20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492162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21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583941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22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630181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23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279505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24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442161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25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110029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26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931412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27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726387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28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523776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29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18489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614252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30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2737102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31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911837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10894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062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89756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269712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46681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7F81A-BC6C-4112-8ECA-B03517D3D0EF}" type="slidenum">
              <a:rPr lang="ar-SA" smtClean="0"/>
              <a:t>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97539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04/05/34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04/05/34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04/05/34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04/05/34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dinahx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dinahx.com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6\1\التربية الاسلامية الصف السادس ف2  توزيع و تحضير و عروض بوربوينت و كتاب و اوراق عمل و خرائط مفاهيم\فقه\بور بوينت فقه سادس ابتدائي ف2 كتاب الطالب\بور بوينت فقه سادس ف2 كتاب نشاط\22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704856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>
            <a:hlinkClick r:id="rId3"/>
          </p:cNvPr>
          <p:cNvSpPr/>
          <p:nvPr/>
        </p:nvSpPr>
        <p:spPr>
          <a:xfrm>
            <a:off x="3157158" y="6084004"/>
            <a:ext cx="2829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http://www.madinahx.com/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دبوس زينة 2"/>
          <p:cNvSpPr/>
          <p:nvPr/>
        </p:nvSpPr>
        <p:spPr>
          <a:xfrm>
            <a:off x="611560" y="2919244"/>
            <a:ext cx="7992888" cy="1795640"/>
          </a:xfrm>
          <a:prstGeom prst="plaqu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4800" b="1" dirty="0" smtClean="0">
                <a:solidFill>
                  <a:schemeClr val="tx1"/>
                </a:solidFill>
              </a:rPr>
              <a:t>أحكاما ومسائل من العلم جاء في بعض الروايات : أنها أوقات الصلاة</a:t>
            </a:r>
            <a:endParaRPr lang="ar-SA" sz="4800" b="1" dirty="0">
              <a:solidFill>
                <a:schemeClr val="tx1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224432" y="642918"/>
            <a:ext cx="2611612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EG" sz="4800" b="1" dirty="0" smtClean="0"/>
              <a:t>وذكر أشياء </a:t>
            </a:r>
            <a:endParaRPr lang="ar-SA" sz="4800" dirty="0"/>
          </a:p>
        </p:txBody>
      </p:sp>
      <p:sp>
        <p:nvSpPr>
          <p:cNvPr id="5" name="مستطيل 4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143116"/>
            <a:ext cx="6434172" cy="2243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468114" y="642918"/>
            <a:ext cx="8247290" cy="53578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EG" sz="3600" b="1" dirty="0" smtClean="0"/>
              <a:t>- أهمية معرفة صفة صلاة النبي صلى الله عليه وسلم للتأسي </a:t>
            </a:r>
            <a:r>
              <a:rPr lang="ar-EG" sz="3600" b="1" dirty="0" err="1" smtClean="0"/>
              <a:t>به</a:t>
            </a:r>
            <a:r>
              <a:rPr lang="ar-EG" sz="3600" b="1" dirty="0" smtClean="0"/>
              <a:t> في ذلك </a:t>
            </a:r>
            <a:endParaRPr lang="en-US" sz="3600" dirty="0" smtClean="0"/>
          </a:p>
          <a:p>
            <a:r>
              <a:rPr lang="ar-EG" sz="3600" b="1" dirty="0" smtClean="0"/>
              <a:t>- الحث على الأذان للصلاة المفروضة</a:t>
            </a:r>
            <a:endParaRPr lang="en-US" sz="3600" dirty="0" smtClean="0"/>
          </a:p>
          <a:p>
            <a:r>
              <a:rPr lang="ar-EG" sz="3600" b="1" dirty="0" smtClean="0"/>
              <a:t>- الحث على الصلاة في جماعة</a:t>
            </a:r>
            <a:endParaRPr lang="en-US" sz="3600" dirty="0" smtClean="0"/>
          </a:p>
          <a:p>
            <a:r>
              <a:rPr lang="ar-EG" sz="3600" b="1" dirty="0" smtClean="0"/>
              <a:t>- تقديم الأكبر في الإمامة إذا استووا في باقي الخصال</a:t>
            </a:r>
            <a:endParaRPr lang="en-US" sz="3600" dirty="0" smtClean="0"/>
          </a:p>
          <a:p>
            <a:pPr>
              <a:buFontTx/>
              <a:buChar char="-"/>
            </a:pPr>
            <a:r>
              <a:rPr lang="ar-EG" sz="3600" b="1" dirty="0" smtClean="0"/>
              <a:t>من صفات النبي صلى الله عليه وسلم : الرحمة والشفقة</a:t>
            </a:r>
          </a:p>
          <a:p>
            <a:r>
              <a:rPr lang="ar-EG" sz="3600" b="1" dirty="0" smtClean="0"/>
              <a:t>-..............................................................</a:t>
            </a:r>
          </a:p>
          <a:p>
            <a:r>
              <a:rPr lang="ar-EG" sz="3600" b="1" dirty="0" smtClean="0"/>
              <a:t>-..............................................................</a:t>
            </a:r>
            <a:endParaRPr lang="en-US" sz="3600" dirty="0" smtClean="0"/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43042" y="1714488"/>
            <a:ext cx="6429420" cy="3394531"/>
          </a:xfrm>
          <a:prstGeom prst="double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SA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أتعرف على مالك بن </a:t>
            </a:r>
            <a:r>
              <a:rPr lang="ar-SA" sz="8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الحويرث</a:t>
            </a:r>
            <a:r>
              <a:rPr lang="ar-SA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ar-SA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AGA Arabesque"/>
              </a:rPr>
              <a:t></a:t>
            </a:r>
            <a:endParaRPr lang="en-US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شكل بيضاوي 1"/>
          <p:cNvSpPr/>
          <p:nvPr/>
        </p:nvSpPr>
        <p:spPr>
          <a:xfrm>
            <a:off x="5399584" y="0"/>
            <a:ext cx="3744416" cy="3888432"/>
          </a:xfrm>
          <a:prstGeom prst="ellipse">
            <a:avLst/>
          </a:prstGeom>
          <a:solidFill>
            <a:srgbClr val="92D050"/>
          </a:solidFill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5400" b="1" dirty="0" smtClean="0">
                <a:solidFill>
                  <a:schemeClr val="tx1"/>
                </a:solidFill>
              </a:rPr>
              <a:t>- نسبه : مالك بن </a:t>
            </a:r>
            <a:r>
              <a:rPr lang="ar-SA" sz="5400" b="1" dirty="0" err="1" smtClean="0">
                <a:solidFill>
                  <a:schemeClr val="tx1"/>
                </a:solidFill>
              </a:rPr>
              <a:t>الحويرث</a:t>
            </a:r>
            <a:r>
              <a:rPr lang="ar-SA" sz="5400" b="1" dirty="0" smtClean="0">
                <a:solidFill>
                  <a:schemeClr val="tx1"/>
                </a:solidFill>
              </a:rPr>
              <a:t> </a:t>
            </a:r>
            <a:r>
              <a:rPr lang="ar-SA" sz="5400" b="1" dirty="0" err="1" smtClean="0">
                <a:solidFill>
                  <a:schemeClr val="tx1"/>
                </a:solidFill>
              </a:rPr>
              <a:t>الليثي</a:t>
            </a:r>
            <a:endParaRPr lang="ar-SA" sz="5400" b="1" dirty="0" smtClean="0">
              <a:solidFill>
                <a:schemeClr val="tx1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214282" y="2834126"/>
            <a:ext cx="5286412" cy="3095204"/>
          </a:xfrm>
          <a:prstGeom prst="ellipse">
            <a:avLst/>
          </a:prstGeom>
          <a:solidFill>
            <a:srgbClr val="00B0F0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</a:rPr>
              <a:t>- فضائله : أقام عند النبي صلى الله عليه وسلم عشرين ليلة ، كان مهتما بتعليم الناس صفة الصلاة</a:t>
            </a:r>
          </a:p>
        </p:txBody>
      </p:sp>
      <p:sp>
        <p:nvSpPr>
          <p:cNvPr id="5" name="شكل بيضاوي 4"/>
          <p:cNvSpPr/>
          <p:nvPr/>
        </p:nvSpPr>
        <p:spPr>
          <a:xfrm>
            <a:off x="5500694" y="4286256"/>
            <a:ext cx="3429024" cy="257174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FF00"/>
                </a:solidFill>
              </a:rPr>
              <a:t>- وفاته : مات رضي الله عنه سنة ( 74 ) للهجرة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1285860"/>
            <a:ext cx="3881948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9"/>
          <p:cNvSpPr txBox="1"/>
          <p:nvPr/>
        </p:nvSpPr>
        <p:spPr>
          <a:xfrm>
            <a:off x="3214678" y="2857496"/>
            <a:ext cx="2286016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EG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فكر</a:t>
            </a:r>
            <a:endParaRPr lang="en-US" sz="11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مستدير الزوايا 2"/>
          <p:cNvSpPr/>
          <p:nvPr/>
        </p:nvSpPr>
        <p:spPr>
          <a:xfrm>
            <a:off x="571472" y="1428736"/>
            <a:ext cx="8136904" cy="39290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EG" sz="4400" b="1" dirty="0" smtClean="0"/>
              <a:t>كيف تستنبط من الحديث شفقة النبي صلى الله عليه وسلم ؟</a:t>
            </a:r>
            <a:endParaRPr lang="en-US" sz="4400" dirty="0" smtClean="0"/>
          </a:p>
          <a:p>
            <a:r>
              <a:rPr lang="ar-SA" sz="4400" b="1" dirty="0" smtClean="0">
                <a:solidFill>
                  <a:schemeClr val="tx1"/>
                </a:solidFill>
              </a:rPr>
              <a:t>...............................................</a:t>
            </a:r>
            <a:r>
              <a:rPr lang="ar-EG" sz="4400" b="1" dirty="0" smtClean="0">
                <a:solidFill>
                  <a:schemeClr val="tx1"/>
                </a:solidFill>
              </a:rPr>
              <a:t>...................</a:t>
            </a:r>
            <a:r>
              <a:rPr lang="ar-SA" sz="4400" b="1" dirty="0" smtClean="0">
                <a:solidFill>
                  <a:schemeClr val="tx1"/>
                </a:solidFill>
              </a:rPr>
              <a:t>............................</a:t>
            </a: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0" y="3357562"/>
            <a:ext cx="850107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800" b="1" dirty="0" smtClean="0">
                <a:solidFill>
                  <a:srgbClr val="FF0000"/>
                </a:solidFill>
              </a:rPr>
              <a:t>أن النبي صلى الله عليه وسلم لما رأى شوقهم إلى أهليهم أذن لهم بالرجوع 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1" y="1714921"/>
            <a:ext cx="6480720" cy="34281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وسيلة شرح على شكل سحابة 2"/>
          <p:cNvSpPr/>
          <p:nvPr/>
        </p:nvSpPr>
        <p:spPr>
          <a:xfrm>
            <a:off x="1500166" y="571480"/>
            <a:ext cx="6000792" cy="5000660"/>
          </a:xfrm>
          <a:prstGeom prst="cloud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FFFF00"/>
                </a:solidFill>
              </a:rPr>
              <a:t>النبي صلى الله عليه وسلم هو القدوة والأسوة وكان يأمر بالاقتداء </a:t>
            </a:r>
            <a:r>
              <a:rPr lang="ar-SA" sz="4400" b="1" dirty="0" err="1" smtClean="0">
                <a:solidFill>
                  <a:srgbClr val="FFFF00"/>
                </a:solidFill>
              </a:rPr>
              <a:t>به</a:t>
            </a:r>
            <a:r>
              <a:rPr lang="ar-SA" sz="4400" b="1" dirty="0" smtClean="0">
                <a:solidFill>
                  <a:srgbClr val="FFFF00"/>
                </a:solidFill>
              </a:rPr>
              <a:t> وفعل ما يفعله من العبادات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وسيلة شرح على شكل سحابة 2"/>
          <p:cNvSpPr/>
          <p:nvPr/>
        </p:nvSpPr>
        <p:spPr>
          <a:xfrm>
            <a:off x="1500166" y="571480"/>
            <a:ext cx="6000792" cy="5000660"/>
          </a:xfrm>
          <a:prstGeom prst="cloud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5400" b="1" dirty="0" smtClean="0">
                <a:solidFill>
                  <a:srgbClr val="FFFF00"/>
                </a:solidFill>
              </a:rPr>
              <a:t>من صفات النبي صلى الله عليه وسلم الرحمة والشفقة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شبه منحرف 1"/>
          <p:cNvSpPr/>
          <p:nvPr/>
        </p:nvSpPr>
        <p:spPr>
          <a:xfrm>
            <a:off x="1714480" y="1785926"/>
            <a:ext cx="5072098" cy="2643206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5400" b="1" dirty="0" smtClean="0"/>
              <a:t>التأسي بالنبي صلى الله عليه وسلم في صلاته </a:t>
            </a:r>
            <a:endParaRPr lang="ar-SA" sz="5400" b="1" dirty="0"/>
          </a:p>
        </p:txBody>
      </p:sp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  <p:extLst>
      <p:ext uri="{BB962C8B-B14F-4D97-AF65-F5344CB8AC3E}">
        <p14:creationId xmlns:p14="http://schemas.microsoft.com/office/powerpoint/2010/main" val="283206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785926"/>
            <a:ext cx="3571900" cy="28787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04"/>
            <a:ext cx="8572518" cy="600079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412776"/>
            <a:ext cx="5306558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714356"/>
            <a:ext cx="8539183" cy="485778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571472" y="2714620"/>
            <a:ext cx="771529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>
                <a:solidFill>
                  <a:srgbClr val="FF0000"/>
                </a:solidFill>
              </a:rPr>
              <a:t>التأسي بالنبي صلى الله عليه وسلم أمر واجب على كل مسلم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642918"/>
            <a:ext cx="8382018" cy="500066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ستطيل 2"/>
          <p:cNvSpPr/>
          <p:nvPr/>
        </p:nvSpPr>
        <p:spPr>
          <a:xfrm>
            <a:off x="1317424" y="2857496"/>
            <a:ext cx="48702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400" b="1" dirty="0" smtClean="0">
                <a:solidFill>
                  <a:srgbClr val="FF0000"/>
                </a:solidFill>
                <a:cs typeface="+mj-cs"/>
              </a:rPr>
              <a:t>شباب متقاربون في السن.</a:t>
            </a:r>
            <a:endParaRPr lang="ar-SA" sz="4400" b="1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573062" y="4286256"/>
            <a:ext cx="29402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400" b="1" dirty="0" smtClean="0">
                <a:solidFill>
                  <a:srgbClr val="FF0000"/>
                </a:solidFill>
                <a:cs typeface="+mj-cs"/>
              </a:rPr>
              <a:t>تركنا في أهلنا..</a:t>
            </a:r>
            <a:endParaRPr lang="ar-SA" sz="4400" b="1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8339158" cy="565786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214282" y="1643050"/>
            <a:ext cx="814391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4000" b="1" dirty="0" smtClean="0">
                <a:solidFill>
                  <a:srgbClr val="FF0000"/>
                </a:solidFill>
              </a:rPr>
              <a:t>فَإِذَا حَضَرَتْ الصلاة فَلْيُؤَذِّنْ لَكُمْ أَحَدُكُمْ، وَلْيَؤُمَّكُمْ أَكْبَرُكُمْ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357158" y="3214686"/>
            <a:ext cx="814391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4000" b="1" dirty="0" smtClean="0">
                <a:solidFill>
                  <a:srgbClr val="FF0000"/>
                </a:solidFill>
              </a:rPr>
              <a:t>فَإِذَا حَضَرَتْ الصلاة فَلْيُؤَذِّنْ لَكُمْ أَحَدُكُمْ،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35496" y="5097378"/>
            <a:ext cx="875247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4000" b="1" dirty="0" smtClean="0">
                <a:solidFill>
                  <a:srgbClr val="FF0000"/>
                </a:solidFill>
              </a:rPr>
              <a:t>ارْجِعُوا إِلَى </a:t>
            </a:r>
            <a:r>
              <a:rPr lang="ar-SA" sz="4000" b="1" dirty="0" err="1" smtClean="0">
                <a:solidFill>
                  <a:srgbClr val="FF0000"/>
                </a:solidFill>
              </a:rPr>
              <a:t>أَهْلِيكُمْ</a:t>
            </a:r>
            <a:r>
              <a:rPr lang="ar-SA" sz="4000" b="1" dirty="0" smtClean="0">
                <a:solidFill>
                  <a:srgbClr val="FF0000"/>
                </a:solidFill>
              </a:rPr>
              <a:t> فَأَقِيمُوا فِيهِمْ، وَعَلِّمُوهُمْ وَمُرُوهُمْ،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2143116"/>
            <a:ext cx="5633397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928670"/>
            <a:ext cx="8524894" cy="471490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357158" y="2786058"/>
            <a:ext cx="814391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كان الصحابة رضوان الله عليهم شديدي الحرص على التأسي بالنبي صلى الله عليه وسلم لحبهم الشديد له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714356"/>
            <a:ext cx="8482031" cy="542928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2643182"/>
            <a:ext cx="621985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71480"/>
            <a:ext cx="8415355" cy="578647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1071538" y="4357694"/>
            <a:ext cx="72152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5400" b="1" dirty="0" err="1" smtClean="0">
                <a:solidFill>
                  <a:srgbClr val="FF0000"/>
                </a:solidFill>
              </a:rPr>
              <a:t>صلو</a:t>
            </a:r>
            <a:r>
              <a:rPr lang="ar-SA" sz="5400" b="1" dirty="0" smtClean="0">
                <a:solidFill>
                  <a:srgbClr val="FF0000"/>
                </a:solidFill>
              </a:rPr>
              <a:t> كما رأيتموني أصلي </a:t>
            </a:r>
            <a:endParaRPr lang="ar-SA" sz="54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142976" y="1071546"/>
            <a:ext cx="7286676" cy="48320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4400" b="1" dirty="0" smtClean="0">
                <a:solidFill>
                  <a:schemeClr val="tx1"/>
                </a:solidFill>
              </a:rPr>
              <a:t>كانت الوفود المسلمة تأتي للنبي صلى الله عليه وسلم لتنهل من معين هديه وتتعلم سنته فتقتدي </a:t>
            </a:r>
            <a:r>
              <a:rPr lang="ar-SA" sz="4400" b="1" dirty="0" err="1" smtClean="0">
                <a:solidFill>
                  <a:schemeClr val="tx1"/>
                </a:solidFill>
              </a:rPr>
              <a:t>به</a:t>
            </a:r>
            <a:r>
              <a:rPr lang="ar-SA" sz="4400" b="1" dirty="0" smtClean="0">
                <a:solidFill>
                  <a:schemeClr val="tx1"/>
                </a:solidFill>
              </a:rPr>
              <a:t> فهذا مالك بن </a:t>
            </a:r>
            <a:r>
              <a:rPr lang="ar-SA" sz="4400" b="1" dirty="0" err="1" smtClean="0">
                <a:solidFill>
                  <a:schemeClr val="tx1"/>
                </a:solidFill>
              </a:rPr>
              <a:t>الحويرث</a:t>
            </a:r>
            <a:r>
              <a:rPr lang="ar-SA" sz="4400" b="1" dirty="0" smtClean="0">
                <a:solidFill>
                  <a:schemeClr val="tx1"/>
                </a:solidFill>
              </a:rPr>
              <a:t> رضي الله عنه هو ومن معه وفدوا على النبي صلى الله عليه وسلم </a:t>
            </a:r>
            <a:r>
              <a:rPr lang="ar-SA" sz="4400" b="1" dirty="0" err="1" smtClean="0">
                <a:solidFill>
                  <a:schemeClr val="tx1"/>
                </a:solidFill>
              </a:rPr>
              <a:t>فرأو</a:t>
            </a:r>
            <a:r>
              <a:rPr lang="ar-SA" sz="4400" b="1" dirty="0" smtClean="0">
                <a:solidFill>
                  <a:schemeClr val="tx1"/>
                </a:solidFill>
              </a:rPr>
              <a:t> فيه المعلم الرفيق والمربي الرحيم كما في الحديث الآتي :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8320104" cy="564360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428596" y="2857496"/>
            <a:ext cx="592934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الاقتداء بالنبي صلى الله عليه وسلم </a:t>
            </a:r>
            <a:endParaRPr lang="ar-SA" sz="40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428596" y="4857760"/>
            <a:ext cx="72152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74 هـ </a:t>
            </a:r>
            <a:endParaRPr lang="ar-SA" sz="40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6\1\التربية الاسلامية الصف السادس ف2  توزيع و تحضير و عروض بوربوينت و كتاب و اوراق عمل و خرائط مفاهيم\فقه\بور بوينت فقه سادس ابتدائي ف2 كتاب الطالب\بور بوينت فقه سادس ف2 كتاب نشاط\22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704856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  <p:extLst>
      <p:ext uri="{BB962C8B-B14F-4D97-AF65-F5344CB8AC3E}">
        <p14:creationId xmlns:p14="http://schemas.microsoft.com/office/powerpoint/2010/main" val="4220215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357158" y="1142984"/>
            <a:ext cx="8247290" cy="471490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3600" b="1" dirty="0" smtClean="0">
                <a:solidFill>
                  <a:schemeClr val="tx1"/>
                </a:solidFill>
              </a:rPr>
              <a:t>عن مالك بن </a:t>
            </a:r>
            <a:r>
              <a:rPr lang="ar-SA" sz="3600" b="1" dirty="0" err="1" smtClean="0">
                <a:solidFill>
                  <a:schemeClr val="tx1"/>
                </a:solidFill>
              </a:rPr>
              <a:t>الحويرث</a:t>
            </a:r>
            <a:r>
              <a:rPr lang="ar-SA" sz="3600" b="1" dirty="0" smtClean="0">
                <a:solidFill>
                  <a:schemeClr val="tx1"/>
                </a:solidFill>
              </a:rPr>
              <a:t> رضي الله عنه قال : أتينا إلى النبي صلى الله عليه وسلم ونحن </a:t>
            </a:r>
            <a:r>
              <a:rPr lang="ar-SA" sz="3600" b="1" dirty="0" err="1" smtClean="0">
                <a:solidFill>
                  <a:schemeClr val="tx1"/>
                </a:solidFill>
              </a:rPr>
              <a:t>شببة</a:t>
            </a:r>
            <a:r>
              <a:rPr lang="ar-SA" sz="3600" b="1" dirty="0" smtClean="0">
                <a:solidFill>
                  <a:schemeClr val="tx1"/>
                </a:solidFill>
              </a:rPr>
              <a:t> متقاربون فأقمنا عنده عشرين يوما وليلة وكان رسول الله صلى الله عليه وسلم رحميا رفيقا فلما ظن أنا قد اشتهينا أهلنا أو قد اشتقنا سألنا عمن تركنا بعدنا فأخبرناه قال : ارجعوا إلي </a:t>
            </a:r>
            <a:r>
              <a:rPr lang="ar-SA" sz="3600" b="1" dirty="0" err="1" smtClean="0">
                <a:solidFill>
                  <a:schemeClr val="tx1"/>
                </a:solidFill>
              </a:rPr>
              <a:t>أهليكم</a:t>
            </a:r>
            <a:r>
              <a:rPr lang="ar-SA" sz="3600" b="1" dirty="0" smtClean="0">
                <a:solidFill>
                  <a:schemeClr val="tx1"/>
                </a:solidFill>
              </a:rPr>
              <a:t> فأقيموا فيهم وعلموهم ومروهم وذكر أشياء أحفظها أو لا أحفظها وصلوا كما رأيتموني أصلي فإذا حضرت الصلاة فليؤذن لكم أحدكم وليؤمكن أكبركم )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142976" y="357166"/>
            <a:ext cx="7143800" cy="171451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800" b="1" dirty="0" smtClean="0">
                <a:solidFill>
                  <a:srgbClr val="FFFF00"/>
                </a:solidFill>
              </a:rPr>
              <a:t>أكون من الكلمات الآتية جملة مناسبة لتكون عنونا للدرس :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7298363" y="2643182"/>
            <a:ext cx="1075936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6000" b="1" dirty="0" smtClean="0"/>
              <a:t>في </a:t>
            </a:r>
            <a:endParaRPr lang="ar-SA" sz="6000" dirty="0"/>
          </a:p>
        </p:txBody>
      </p:sp>
      <p:sp>
        <p:nvSpPr>
          <p:cNvPr id="4" name="مستطيل 3"/>
          <p:cNvSpPr/>
          <p:nvPr/>
        </p:nvSpPr>
        <p:spPr>
          <a:xfrm>
            <a:off x="1142976" y="2714620"/>
            <a:ext cx="2385589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6000" b="1" dirty="0" smtClean="0"/>
              <a:t>بالنبي </a:t>
            </a:r>
            <a:r>
              <a:rPr lang="ar-EG" sz="6000" b="1" dirty="0" smtClean="0">
                <a:sym typeface="AGA Arabesque"/>
              </a:rPr>
              <a:t></a:t>
            </a:r>
            <a:endParaRPr lang="ar-SA" sz="6000" dirty="0"/>
          </a:p>
        </p:txBody>
      </p:sp>
      <p:sp>
        <p:nvSpPr>
          <p:cNvPr id="5" name="مستطيل 4"/>
          <p:cNvSpPr/>
          <p:nvPr/>
        </p:nvSpPr>
        <p:spPr>
          <a:xfrm>
            <a:off x="6881248" y="4556477"/>
            <a:ext cx="1834156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6000" b="1" dirty="0" smtClean="0"/>
              <a:t>التأسي</a:t>
            </a:r>
            <a:endParaRPr lang="ar-SA" sz="6000" dirty="0"/>
          </a:p>
        </p:txBody>
      </p:sp>
      <p:sp>
        <p:nvSpPr>
          <p:cNvPr id="6" name="مستطيل 5"/>
          <p:cNvSpPr/>
          <p:nvPr/>
        </p:nvSpPr>
        <p:spPr>
          <a:xfrm>
            <a:off x="1571604" y="4627915"/>
            <a:ext cx="1721946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6000" b="1" dirty="0" smtClean="0"/>
              <a:t>صلاته</a:t>
            </a:r>
            <a:endParaRPr lang="ar-SA" sz="6000" dirty="0"/>
          </a:p>
        </p:txBody>
      </p:sp>
      <p:sp>
        <p:nvSpPr>
          <p:cNvPr id="7" name="مستطيل 6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3116"/>
            <a:ext cx="8072494" cy="2038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وسيلة شرح بيضاوية 2"/>
          <p:cNvSpPr/>
          <p:nvPr/>
        </p:nvSpPr>
        <p:spPr>
          <a:xfrm>
            <a:off x="1043608" y="1841404"/>
            <a:ext cx="7488832" cy="3802174"/>
          </a:xfrm>
          <a:prstGeom prst="wedgeEllipse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200" b="1" smtClean="0">
                <a:solidFill>
                  <a:schemeClr val="tx1"/>
                </a:solidFill>
              </a:rPr>
              <a:t>شباب متقاربون في السن</a:t>
            </a:r>
            <a:endParaRPr lang="ar-SA" sz="7200" b="1" dirty="0">
              <a:solidFill>
                <a:schemeClr val="tx1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474385" y="214290"/>
            <a:ext cx="5455340" cy="101566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EG" sz="6000" b="1" dirty="0" smtClean="0"/>
              <a:t>ونحن </a:t>
            </a:r>
            <a:r>
              <a:rPr lang="ar-EG" sz="6000" b="1" dirty="0" err="1" smtClean="0"/>
              <a:t>شببة</a:t>
            </a:r>
            <a:r>
              <a:rPr lang="ar-EG" sz="6000" b="1" dirty="0" smtClean="0"/>
              <a:t> متقاربون</a:t>
            </a:r>
            <a:endParaRPr lang="ar-SA" sz="6000" dirty="0"/>
          </a:p>
        </p:txBody>
      </p:sp>
      <p:sp>
        <p:nvSpPr>
          <p:cNvPr id="5" name="مستطيل 4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دبوس زينة 2"/>
          <p:cNvSpPr/>
          <p:nvPr/>
        </p:nvSpPr>
        <p:spPr>
          <a:xfrm>
            <a:off x="611560" y="2633492"/>
            <a:ext cx="7992888" cy="2510020"/>
          </a:xfrm>
          <a:prstGeom prst="plaqu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7200" b="1" dirty="0" smtClean="0">
                <a:solidFill>
                  <a:schemeClr val="tx1"/>
                </a:solidFill>
              </a:rPr>
              <a:t>اقتدوا بأفعالي في الصلاة</a:t>
            </a:r>
            <a:endParaRPr lang="ar-SA" sz="7200" b="1" dirty="0">
              <a:solidFill>
                <a:schemeClr val="tx1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314980" y="642918"/>
            <a:ext cx="5521063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EG" sz="4800" b="1" dirty="0" smtClean="0"/>
              <a:t>وصلوا كما رأيتموني أصلي</a:t>
            </a:r>
            <a:endParaRPr lang="ar-SA" sz="4800" dirty="0"/>
          </a:p>
        </p:txBody>
      </p:sp>
      <p:sp>
        <p:nvSpPr>
          <p:cNvPr id="5" name="مستطيل 4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سداسي 2"/>
          <p:cNvSpPr/>
          <p:nvPr/>
        </p:nvSpPr>
        <p:spPr>
          <a:xfrm>
            <a:off x="428596" y="2786058"/>
            <a:ext cx="8136904" cy="1928826"/>
          </a:xfrm>
          <a:prstGeom prst="hexag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9600" b="1" smtClean="0">
                <a:solidFill>
                  <a:schemeClr val="tx1"/>
                </a:solidFill>
              </a:rPr>
              <a:t>تركنا في أهلنا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6432825" y="642918"/>
            <a:ext cx="2403222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EG" sz="4800" b="1" dirty="0" smtClean="0"/>
              <a:t>تركنا بعدنا </a:t>
            </a:r>
            <a:endParaRPr lang="ar-SA" sz="4800" dirty="0"/>
          </a:p>
        </p:txBody>
      </p:sp>
      <p:sp>
        <p:nvSpPr>
          <p:cNvPr id="5" name="مستطيل 4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1076</Words>
  <Application>Microsoft Office PowerPoint</Application>
  <PresentationFormat>عرض على الشاشة (3:4)‏</PresentationFormat>
  <Paragraphs>136</Paragraphs>
  <Slides>31</Slides>
  <Notes>31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31</vt:i4>
      </vt:variant>
    </vt:vector>
  </HeadingPairs>
  <TitlesOfParts>
    <vt:vector size="32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الأستاذ أبو يوسف منتدى التربية والتعليم بالمدينة </cp:lastModifiedBy>
  <cp:revision>47</cp:revision>
  <dcterms:modified xsi:type="dcterms:W3CDTF">2013-03-15T06:06:10Z</dcterms:modified>
</cp:coreProperties>
</file>