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31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Default Extension="png" ContentType="image/png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32.xml" ContentType="application/vnd.openxmlformats-officedocument.presentationml.slideLayout+xml"/>
  <Override PartName="/docProps/app.xml" ContentType="application/vnd.openxmlformats-officedocument.extended-properties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08" r:id="rId1"/>
    <p:sldMasterId id="2147483720" r:id="rId2"/>
    <p:sldMasterId id="2147483732" r:id="rId3"/>
    <p:sldMasterId id="2147483744" r:id="rId4"/>
    <p:sldMasterId id="2147483756" r:id="rId5"/>
    <p:sldMasterId id="2147483768" r:id="rId6"/>
    <p:sldMasterId id="2147483780" r:id="rId7"/>
    <p:sldMasterId id="2147483792" r:id="rId8"/>
    <p:sldMasterId id="2147483804" r:id="rId9"/>
    <p:sldMasterId id="2147483816" r:id="rId10"/>
    <p:sldMasterId id="2147483828" r:id="rId11"/>
    <p:sldMasterId id="2147483840" r:id="rId12"/>
  </p:sldMasterIdLst>
  <p:sldIdLst>
    <p:sldId id="265" r:id="rId13"/>
    <p:sldId id="257" r:id="rId14"/>
    <p:sldId id="258" r:id="rId15"/>
    <p:sldId id="263" r:id="rId16"/>
    <p:sldId id="264" r:id="rId17"/>
    <p:sldId id="259" r:id="rId18"/>
    <p:sldId id="260" r:id="rId19"/>
    <p:sldId id="261" r:id="rId20"/>
    <p:sldId id="262" r:id="rId21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5" d="100"/>
          <a:sy n="65" d="100"/>
        </p:scale>
        <p:origin x="-108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9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FFE5A-749F-44C5-8990-BF4EA4B21EFE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BC1AC-12C4-4063-BAF0-03763B1BD28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FFE5A-749F-44C5-8990-BF4EA4B21EFE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BC1AC-12C4-4063-BAF0-03763B1BD28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0" y="2438400"/>
            <a:ext cx="9144000" cy="457200"/>
          </a:xfrm>
          <a:prstGeom prst="rect">
            <a:avLst/>
          </a:prstGeom>
          <a:solidFill>
            <a:schemeClr val="accent1">
              <a:shade val="75000"/>
            </a:schemeClr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0" y="914400"/>
            <a:ext cx="9144000" cy="1524000"/>
          </a:xfrm>
          <a:prstGeom prst="rect">
            <a:avLst/>
          </a:prstGeom>
          <a:solidFill>
            <a:srgbClr val="000000">
              <a:alpha val="89800"/>
            </a:srgbClr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A33440A-D04E-4FB0-ACBB-D1FD42651063}" type="datetime1">
              <a:rPr lang="en-US" smtClean="0">
                <a:solidFill>
                  <a:srgbClr val="D1E1E3"/>
                </a:solidFill>
              </a:rPr>
              <a:pPr/>
              <a:t>4/6/2013</a:t>
            </a:fld>
            <a:endParaRPr lang="en-US">
              <a:solidFill>
                <a:srgbClr val="D1E1E3"/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5C7EF4D-DD50-400C-9F04-EB20CB99416E}" type="slidenum">
              <a:rPr lang="en-US" smtClean="0">
                <a:solidFill>
                  <a:srgbClr val="D1E1E3"/>
                </a:solidFill>
              </a:rPr>
              <a:pPr/>
              <a:t>‹#›</a:t>
            </a:fld>
            <a:endParaRPr lang="en-US">
              <a:solidFill>
                <a:srgbClr val="D1E1E3"/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>
              <a:solidFill>
                <a:srgbClr val="D1E1E3"/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2476108"/>
            <a:ext cx="8305800" cy="381000"/>
          </a:xfrm>
        </p:spPr>
        <p:txBody>
          <a:bodyPr>
            <a:noAutofit/>
          </a:bodyPr>
          <a:lstStyle>
            <a:lvl1pPr marL="0" indent="0" algn="l">
              <a:buNone/>
              <a:defRPr sz="2000" spc="100" baseline="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066800"/>
            <a:ext cx="8305800" cy="1295400"/>
          </a:xfrm>
        </p:spPr>
        <p:txBody>
          <a:bodyPr anchor="ctr" anchorCtr="0">
            <a:noAutofit/>
          </a:bodyPr>
          <a:lstStyle>
            <a:lvl1pPr algn="l">
              <a:defRPr sz="4800" cap="all" spc="-100" baseline="0">
                <a:solidFill>
                  <a:srgbClr val="FFFFFF"/>
                </a:solidFill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301926"/>
            <a:ext cx="9144000" cy="45720"/>
          </a:xfrm>
          <a:prstGeom prst="rect">
            <a:avLst/>
          </a:prstGeom>
          <a:solidFill>
            <a:schemeClr val="accent1"/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A33440A-D04E-4FB0-ACBB-D1FD42651063}" type="datetime1">
              <a:rPr lang="en-US" smtClean="0">
                <a:solidFill>
                  <a:srgbClr val="D1E1E3"/>
                </a:solidFill>
              </a:rPr>
              <a:pPr/>
              <a:t>4/6/2013</a:t>
            </a:fld>
            <a:endParaRPr lang="en-US">
              <a:solidFill>
                <a:srgbClr val="D1E1E3"/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5C7EF4D-DD50-400C-9F04-EB20CB99416E}" type="slidenum">
              <a:rPr lang="en-US" smtClean="0">
                <a:solidFill>
                  <a:srgbClr val="D1E1E3"/>
                </a:solidFill>
              </a:rPr>
              <a:pPr/>
              <a:t>‹#›</a:t>
            </a:fld>
            <a:endParaRPr lang="en-US">
              <a:solidFill>
                <a:srgbClr val="D1E1E3"/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 dirty="0">
              <a:solidFill>
                <a:srgbClr val="D1E1E3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8926"/>
            <a:ext cx="8229600" cy="1143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4958864"/>
            <a:ext cx="9144000" cy="457200"/>
          </a:xfrm>
          <a:prstGeom prst="rect">
            <a:avLst/>
          </a:prstGeom>
          <a:solidFill>
            <a:schemeClr val="accent1">
              <a:shade val="75000"/>
            </a:schemeClr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0" y="3429000"/>
            <a:ext cx="9144000" cy="1527048"/>
          </a:xfrm>
          <a:prstGeom prst="rect">
            <a:avLst/>
          </a:prstGeom>
          <a:solidFill>
            <a:srgbClr val="000000"/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FADA7-12A5-4168-87FD-0A7BA931419B}" type="datetime1">
              <a:rPr lang="en-US" smtClean="0">
                <a:solidFill>
                  <a:srgbClr val="D1E1E3"/>
                </a:solidFill>
              </a:rPr>
              <a:pPr/>
              <a:t>4/6/2013</a:t>
            </a:fld>
            <a:endParaRPr lang="en-US" dirty="0">
              <a:solidFill>
                <a:srgbClr val="D1E1E3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D1E1E3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442B7-F7A6-44F5-A940-BF91B5A1AE3C}" type="slidenum">
              <a:rPr lang="en-US" smtClean="0">
                <a:solidFill>
                  <a:srgbClr val="D1E1E3"/>
                </a:solidFill>
              </a:rPr>
              <a:pPr/>
              <a:t>‹#›</a:t>
            </a:fld>
            <a:endParaRPr lang="en-US" dirty="0">
              <a:solidFill>
                <a:srgbClr val="D1E1E3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>
              <a:buNone/>
              <a:defRPr sz="4200" b="0" cap="all">
                <a:solidFill>
                  <a:srgbClr val="FFFFFF"/>
                </a:solidFill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457200"/>
          </a:xfrm>
        </p:spPr>
        <p:txBody>
          <a:bodyPr anchor="ctr"/>
          <a:lstStyle>
            <a:lvl1pPr>
              <a:buNone/>
              <a:defRPr sz="2000" spc="100" baseline="0">
                <a:solidFill>
                  <a:srgbClr val="FFFFFF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1301926"/>
            <a:ext cx="9144000" cy="45720"/>
          </a:xfrm>
          <a:prstGeom prst="rect">
            <a:avLst/>
          </a:prstGeom>
          <a:solidFill>
            <a:schemeClr val="accent1"/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C5A2C-8CF9-418C-929E-59F23F70E5F3}" type="datetime1">
              <a:rPr lang="en-US" smtClean="0">
                <a:solidFill>
                  <a:srgbClr val="D1E1E3"/>
                </a:solidFill>
              </a:rPr>
              <a:pPr/>
              <a:t>4/6/2013</a:t>
            </a:fld>
            <a:endParaRPr lang="en-US" dirty="0">
              <a:solidFill>
                <a:srgbClr val="D1E1E3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D1E1E3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442B7-F7A6-44F5-A940-BF91B5A1AE3C}" type="slidenum">
              <a:rPr lang="en-US" smtClean="0">
                <a:solidFill>
                  <a:srgbClr val="D1E1E3"/>
                </a:solidFill>
              </a:rPr>
              <a:pPr/>
              <a:t>‹#›</a:t>
            </a:fld>
            <a:endParaRPr lang="en-US" dirty="0">
              <a:solidFill>
                <a:srgbClr val="D1E1E3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442B7-F7A6-44F5-A940-BF91B5A1AE3C}" type="slidenum">
              <a:rPr lang="en-US" smtClean="0">
                <a:solidFill>
                  <a:srgbClr val="D1E1E3"/>
                </a:solidFill>
              </a:rPr>
              <a:pPr/>
              <a:t>‹#›</a:t>
            </a:fld>
            <a:endParaRPr lang="en-US" dirty="0">
              <a:solidFill>
                <a:srgbClr val="D1E1E3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D1E1E3"/>
              </a:solidFill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69BAF-DF50-49A9-A24B-E772F34D4EE8}" type="datetime1">
              <a:rPr lang="en-US" smtClean="0">
                <a:solidFill>
                  <a:srgbClr val="D1E1E3"/>
                </a:solidFill>
              </a:rPr>
              <a:pPr/>
              <a:t>4/6/2013</a:t>
            </a:fld>
            <a:endParaRPr lang="en-US" dirty="0">
              <a:solidFill>
                <a:srgbClr val="D1E1E3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4040188" cy="838200"/>
          </a:xfrm>
          <a:solidFill>
            <a:schemeClr val="accent1">
              <a:alpha val="83000"/>
            </a:schemeClr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82880" tIns="91440" bIns="91440" anchor="ctr">
            <a:noAutofit/>
          </a:bodyPr>
          <a:lstStyle>
            <a:lvl1pPr marL="0" indent="0" algn="l">
              <a:spcBef>
                <a:spcPts val="0"/>
              </a:spcBef>
              <a:buNone/>
              <a:defRPr sz="2400" b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quarter" idx="2"/>
          </p:nvPr>
        </p:nvSpPr>
        <p:spPr>
          <a:xfrm>
            <a:off x="457200" y="2220558"/>
            <a:ext cx="4038600" cy="3913632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20558"/>
            <a:ext cx="4038600" cy="3913632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71600"/>
            <a:ext cx="4040188" cy="838200"/>
          </a:xfrm>
          <a:solidFill>
            <a:schemeClr val="accent2">
              <a:alpha val="83000"/>
            </a:schemeClr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82880" tIns="91440" bIns="91440" anchor="ctr">
            <a:noAutofit/>
          </a:bodyPr>
          <a:lstStyle>
            <a:lvl1pPr marL="0" indent="0" algn="l">
              <a:spcBef>
                <a:spcPts val="0"/>
              </a:spcBef>
              <a:buNone/>
              <a:defRPr sz="2400" b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301926"/>
            <a:ext cx="9144000" cy="45720"/>
          </a:xfrm>
          <a:prstGeom prst="rect">
            <a:avLst/>
          </a:prstGeom>
          <a:solidFill>
            <a:schemeClr val="accent1"/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29F9C-0FE7-4725-BBF1-3A439DEFF6B8}" type="datetime1">
              <a:rPr lang="en-US" smtClean="0">
                <a:solidFill>
                  <a:srgbClr val="D1E1E3"/>
                </a:solidFill>
              </a:rPr>
              <a:pPr/>
              <a:t>4/6/2013</a:t>
            </a:fld>
            <a:endParaRPr lang="en-US" dirty="0">
              <a:solidFill>
                <a:srgbClr val="D1E1E3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D1E1E3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442B7-F7A6-44F5-A940-BF91B5A1AE3C}" type="slidenum">
              <a:rPr lang="en-US" smtClean="0">
                <a:solidFill>
                  <a:srgbClr val="D1E1E3"/>
                </a:solidFill>
              </a:rPr>
              <a:pPr/>
              <a:t>‹#›</a:t>
            </a:fld>
            <a:endParaRPr lang="en-US" dirty="0">
              <a:solidFill>
                <a:srgbClr val="D1E1E3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92ABE-290F-4556-9BE6-EA283C4356C3}" type="datetime1">
              <a:rPr lang="en-US" smtClean="0">
                <a:solidFill>
                  <a:srgbClr val="D1E1E3"/>
                </a:solidFill>
              </a:rPr>
              <a:pPr/>
              <a:t>4/6/2013</a:t>
            </a:fld>
            <a:endParaRPr lang="en-US" dirty="0">
              <a:solidFill>
                <a:srgbClr val="D1E1E3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D1E1E3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442B7-F7A6-44F5-A940-BF91B5A1AE3C}" type="slidenum">
              <a:rPr lang="en-US" smtClean="0">
                <a:solidFill>
                  <a:srgbClr val="D1E1E3"/>
                </a:solidFill>
              </a:rPr>
              <a:pPr/>
              <a:t>‹#›</a:t>
            </a:fld>
            <a:endParaRPr lang="en-US" dirty="0">
              <a:solidFill>
                <a:srgbClr val="D1E1E3"/>
              </a:solidFill>
            </a:endParaRPr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2590800" cy="6858000"/>
          </a:xfrm>
          <a:prstGeom prst="rect">
            <a:avLst/>
          </a:prstGeom>
          <a:solidFill>
            <a:schemeClr val="accent1"/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Oval 16"/>
          <p:cNvSpPr/>
          <p:nvPr/>
        </p:nvSpPr>
        <p:spPr>
          <a:xfrm>
            <a:off x="1563892" y="4337173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0" y="381000"/>
            <a:ext cx="2133600" cy="2388889"/>
          </a:xfrm>
          <a:prstGeom prst="rect">
            <a:avLst/>
          </a:prstGeom>
          <a:solidFill>
            <a:schemeClr val="accent1">
              <a:tint val="90000"/>
              <a:satMod val="200000"/>
              <a:alpha val="7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447800" y="0"/>
            <a:ext cx="1175303" cy="633656"/>
          </a:xfrm>
          <a:prstGeom prst="rect">
            <a:avLst/>
          </a:prstGeom>
          <a:solidFill>
            <a:schemeClr val="accent1">
              <a:tint val="60000"/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59403" y="0"/>
            <a:ext cx="2302797" cy="2378511"/>
          </a:xfrm>
          <a:prstGeom prst="ellipse">
            <a:avLst/>
          </a:prstGeom>
          <a:solidFill>
            <a:schemeClr val="accent1">
              <a:shade val="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buClr>
                <a:srgbClr val="B4BC4C"/>
              </a:buClr>
              <a:buSzPct val="90000"/>
              <a:buFont typeface="Wingdings 2"/>
              <a:buChar char=""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Oval 20"/>
          <p:cNvSpPr/>
          <p:nvPr/>
        </p:nvSpPr>
        <p:spPr>
          <a:xfrm>
            <a:off x="0" y="3276600"/>
            <a:ext cx="891076" cy="886968"/>
          </a:xfrm>
          <a:prstGeom prst="ellipse">
            <a:avLst/>
          </a:prstGeom>
          <a:solidFill>
            <a:schemeClr val="tx2">
              <a:alpha val="9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>
            <a:off x="793097" y="1721630"/>
            <a:ext cx="1402570" cy="140257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Oval 22"/>
          <p:cNvSpPr/>
          <p:nvPr/>
        </p:nvSpPr>
        <p:spPr>
          <a:xfrm>
            <a:off x="609600" y="4038600"/>
            <a:ext cx="1554480" cy="1554480"/>
          </a:xfrm>
          <a:prstGeom prst="ellipse">
            <a:avLst/>
          </a:prstGeom>
          <a:solidFill>
            <a:schemeClr val="tx2">
              <a:alpha val="6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buClr>
                <a:srgbClr val="B4BC4C"/>
              </a:buClr>
              <a:buSzPct val="90000"/>
              <a:buFont typeface="Wingdings 2"/>
              <a:buChar char=""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Oval 25"/>
          <p:cNvSpPr/>
          <p:nvPr/>
        </p:nvSpPr>
        <p:spPr>
          <a:xfrm>
            <a:off x="152400" y="2362200"/>
            <a:ext cx="457200" cy="457200"/>
          </a:xfrm>
          <a:prstGeom prst="ellipse">
            <a:avLst/>
          </a:prstGeom>
          <a:solidFill>
            <a:schemeClr val="bg2"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Oval 23"/>
          <p:cNvSpPr/>
          <p:nvPr/>
        </p:nvSpPr>
        <p:spPr>
          <a:xfrm>
            <a:off x="1752600" y="381000"/>
            <a:ext cx="457200" cy="457200"/>
          </a:xfrm>
          <a:prstGeom prst="ellipse">
            <a:avLst/>
          </a:prstGeom>
          <a:solidFill>
            <a:schemeClr val="accent1">
              <a:shade val="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Oval 24"/>
          <p:cNvSpPr/>
          <p:nvPr/>
        </p:nvSpPr>
        <p:spPr>
          <a:xfrm>
            <a:off x="579120" y="2514600"/>
            <a:ext cx="2011680" cy="2011680"/>
          </a:xfrm>
          <a:prstGeom prst="ellipse">
            <a:avLst/>
          </a:prstGeom>
          <a:solidFill>
            <a:schemeClr val="bg2"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0" y="5715000"/>
            <a:ext cx="1600200" cy="1143000"/>
          </a:xfrm>
          <a:prstGeom prst="rect">
            <a:avLst/>
          </a:prstGeom>
          <a:solidFill>
            <a:schemeClr val="accent1">
              <a:shade val="75000"/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7" name="Oval 26"/>
          <p:cNvSpPr/>
          <p:nvPr/>
        </p:nvSpPr>
        <p:spPr>
          <a:xfrm>
            <a:off x="1323393" y="5875179"/>
            <a:ext cx="731520" cy="731520"/>
          </a:xfrm>
          <a:prstGeom prst="ellipse">
            <a:avLst/>
          </a:prstGeom>
          <a:solidFill>
            <a:schemeClr val="bg2"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8" name="Oval 27"/>
          <p:cNvSpPr/>
          <p:nvPr/>
        </p:nvSpPr>
        <p:spPr>
          <a:xfrm>
            <a:off x="30970" y="5212570"/>
            <a:ext cx="1645430" cy="164543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37221-B4EC-499E-8F13-52A4FCD99E36}" type="datetime1">
              <a:rPr lang="en-US" smtClean="0">
                <a:solidFill>
                  <a:srgbClr val="D1E1E3"/>
                </a:solidFill>
              </a:rPr>
              <a:pPr/>
              <a:t>4/6/2013</a:t>
            </a:fld>
            <a:endParaRPr lang="en-US" dirty="0">
              <a:solidFill>
                <a:srgbClr val="D1E1E3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86000" y="6357144"/>
            <a:ext cx="3429000" cy="384048"/>
          </a:xfrm>
        </p:spPr>
        <p:txBody>
          <a:bodyPr/>
          <a:lstStyle/>
          <a:p>
            <a:endParaRPr lang="en-US" dirty="0">
              <a:solidFill>
                <a:srgbClr val="D1E1E3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5448" y="6318504"/>
            <a:ext cx="1188720" cy="4572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86442B7-F7A6-44F5-A940-BF91B5A1AE3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2743200" y="228600"/>
            <a:ext cx="6248400" cy="58674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01752" y="1600200"/>
            <a:ext cx="2057400" cy="3733800"/>
          </a:xfrm>
        </p:spPr>
        <p:txBody>
          <a:bodyPr tIns="45720" bIns="45720" anchor="t" anchorCtr="0"/>
          <a:lstStyle>
            <a:lvl1pPr marL="0" indent="0">
              <a:lnSpc>
                <a:spcPts val="2400"/>
              </a:lnSpc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301752" y="384048"/>
            <a:ext cx="2057400" cy="11430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solidFill>
                  <a:srgbClr val="FFFFFF"/>
                </a:solidFill>
                <a:latin typeface="+mn-lt"/>
                <a:ea typeface="+mn-lt"/>
                <a:cs typeface="+mn-lt"/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0"/>
            <a:ext cx="2590800" cy="6858000"/>
          </a:xfrm>
          <a:prstGeom prst="rect">
            <a:avLst/>
          </a:prstGeom>
          <a:solidFill>
            <a:schemeClr val="accent1"/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6" name="Oval 25"/>
          <p:cNvSpPr/>
          <p:nvPr/>
        </p:nvSpPr>
        <p:spPr>
          <a:xfrm>
            <a:off x="1563892" y="4337173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0" y="381000"/>
            <a:ext cx="2133600" cy="2388889"/>
          </a:xfrm>
          <a:prstGeom prst="rect">
            <a:avLst/>
          </a:prstGeom>
          <a:solidFill>
            <a:schemeClr val="accent1">
              <a:tint val="90000"/>
              <a:satMod val="200000"/>
              <a:alpha val="7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447800" y="0"/>
            <a:ext cx="1175303" cy="633656"/>
          </a:xfrm>
          <a:prstGeom prst="rect">
            <a:avLst/>
          </a:prstGeom>
          <a:solidFill>
            <a:schemeClr val="accent1">
              <a:tint val="60000"/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Oval 28"/>
          <p:cNvSpPr/>
          <p:nvPr/>
        </p:nvSpPr>
        <p:spPr>
          <a:xfrm>
            <a:off x="59403" y="0"/>
            <a:ext cx="2302797" cy="2378511"/>
          </a:xfrm>
          <a:prstGeom prst="ellipse">
            <a:avLst/>
          </a:prstGeom>
          <a:solidFill>
            <a:schemeClr val="accent1">
              <a:shade val="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buClr>
                <a:srgbClr val="B4BC4C"/>
              </a:buClr>
              <a:buSzPct val="90000"/>
              <a:buFont typeface="Wingdings 2"/>
              <a:buChar char=""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0" name="Oval 29"/>
          <p:cNvSpPr/>
          <p:nvPr/>
        </p:nvSpPr>
        <p:spPr>
          <a:xfrm>
            <a:off x="0" y="3276600"/>
            <a:ext cx="891076" cy="886968"/>
          </a:xfrm>
          <a:prstGeom prst="ellipse">
            <a:avLst/>
          </a:prstGeom>
          <a:solidFill>
            <a:schemeClr val="tx2">
              <a:alpha val="9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1" name="Oval 30"/>
          <p:cNvSpPr/>
          <p:nvPr/>
        </p:nvSpPr>
        <p:spPr>
          <a:xfrm>
            <a:off x="793097" y="1721630"/>
            <a:ext cx="1402570" cy="140257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2" name="Oval 31"/>
          <p:cNvSpPr/>
          <p:nvPr/>
        </p:nvSpPr>
        <p:spPr>
          <a:xfrm>
            <a:off x="609600" y="4038600"/>
            <a:ext cx="1554480" cy="1554480"/>
          </a:xfrm>
          <a:prstGeom prst="ellipse">
            <a:avLst/>
          </a:prstGeom>
          <a:solidFill>
            <a:schemeClr val="tx2">
              <a:alpha val="6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buClr>
                <a:srgbClr val="B4BC4C"/>
              </a:buClr>
              <a:buSzPct val="90000"/>
              <a:buFont typeface="Wingdings 2"/>
              <a:buChar char=""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4" name="Oval 33"/>
          <p:cNvSpPr/>
          <p:nvPr/>
        </p:nvSpPr>
        <p:spPr>
          <a:xfrm>
            <a:off x="1752600" y="381000"/>
            <a:ext cx="457200" cy="457200"/>
          </a:xfrm>
          <a:prstGeom prst="ellipse">
            <a:avLst/>
          </a:prstGeom>
          <a:solidFill>
            <a:schemeClr val="accent1">
              <a:shade val="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5" name="Oval 34"/>
          <p:cNvSpPr/>
          <p:nvPr/>
        </p:nvSpPr>
        <p:spPr>
          <a:xfrm>
            <a:off x="579120" y="2514600"/>
            <a:ext cx="2011680" cy="2011680"/>
          </a:xfrm>
          <a:prstGeom prst="ellipse">
            <a:avLst/>
          </a:prstGeom>
          <a:solidFill>
            <a:schemeClr val="bg2"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0" y="5715000"/>
            <a:ext cx="1600200" cy="1143000"/>
          </a:xfrm>
          <a:prstGeom prst="rect">
            <a:avLst/>
          </a:prstGeom>
          <a:solidFill>
            <a:schemeClr val="accent1">
              <a:shade val="75000"/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7" name="Oval 36"/>
          <p:cNvSpPr/>
          <p:nvPr/>
        </p:nvSpPr>
        <p:spPr>
          <a:xfrm>
            <a:off x="1323393" y="5875179"/>
            <a:ext cx="731520" cy="731520"/>
          </a:xfrm>
          <a:prstGeom prst="ellipse">
            <a:avLst/>
          </a:prstGeom>
          <a:solidFill>
            <a:schemeClr val="bg2"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8" name="Oval 37"/>
          <p:cNvSpPr/>
          <p:nvPr/>
        </p:nvSpPr>
        <p:spPr>
          <a:xfrm>
            <a:off x="30970" y="5212570"/>
            <a:ext cx="1645430" cy="164543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1" name="Oval 20"/>
          <p:cNvSpPr/>
          <p:nvPr/>
        </p:nvSpPr>
        <p:spPr>
          <a:xfrm>
            <a:off x="152400" y="2362200"/>
            <a:ext cx="457200" cy="457200"/>
          </a:xfrm>
          <a:prstGeom prst="ellipse">
            <a:avLst/>
          </a:prstGeom>
          <a:solidFill>
            <a:schemeClr val="bg2"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F042D-FBEA-40C8-ACF1-388DE857BC66}" type="datetime1">
              <a:rPr lang="en-US" smtClean="0">
                <a:solidFill>
                  <a:srgbClr val="D1E1E3"/>
                </a:solidFill>
              </a:rPr>
              <a:pPr/>
              <a:t>4/6/2013</a:t>
            </a:fld>
            <a:endParaRPr lang="en-US" dirty="0">
              <a:solidFill>
                <a:srgbClr val="D1E1E3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D1E1E3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5448" y="6318504"/>
            <a:ext cx="1188720" cy="4572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86442B7-F7A6-44F5-A940-BF91B5A1AE3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2057400" cy="11430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solidFill>
                  <a:srgbClr val="FFFFFF"/>
                </a:solidFill>
                <a:latin typeface="+mn-lt"/>
                <a:ea typeface="+mn-lt"/>
                <a:cs typeface="+mn-lt"/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90800" y="0"/>
            <a:ext cx="6553200" cy="5943600"/>
          </a:xfrm>
          <a:solidFill>
            <a:schemeClr val="bg2"/>
          </a:solidFill>
        </p:spPr>
        <p:txBody>
          <a:bodyPr/>
          <a:lstStyle>
            <a:lvl1pPr>
              <a:buNone/>
              <a:defRPr sz="3200"/>
            </a:lvl1pPr>
          </a:lstStyle>
          <a:p>
            <a:r>
              <a:rPr lang="ar-SA" smtClean="0"/>
              <a:t>انقر فوق الرمز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1600200"/>
            <a:ext cx="2057400" cy="4267200"/>
          </a:xfrm>
        </p:spPr>
        <p:txBody>
          <a:bodyPr anchor="t" anchorCtr="0"/>
          <a:lstStyle>
            <a:lvl1pPr marL="0" indent="0">
              <a:lnSpc>
                <a:spcPts val="2400"/>
              </a:lnSpc>
              <a:spcAft>
                <a:spcPts val="1000"/>
              </a:spcAft>
              <a:buFontTx/>
              <a:buNone/>
              <a:defRPr sz="1600" b="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32B87-34EF-4A51-9D34-7E034C3F98AF}" type="datetimeFigureOut">
              <a:rPr lang="en-US" smtClean="0">
                <a:solidFill>
                  <a:srgbClr val="D1E1E3"/>
                </a:solidFill>
              </a:rPr>
              <a:pPr/>
              <a:t>4/6/2013</a:t>
            </a:fld>
            <a:endParaRPr lang="en-US">
              <a:solidFill>
                <a:srgbClr val="D1E1E3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1E1E3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4A0D0-45D7-4B2C-80ED-6B833606DDF4}" type="slidenum">
              <a:rPr lang="en-US" smtClean="0">
                <a:solidFill>
                  <a:srgbClr val="D1E1E3"/>
                </a:solidFill>
              </a:rPr>
              <a:pPr/>
              <a:t>‹#›</a:t>
            </a:fld>
            <a:endParaRPr lang="en-US">
              <a:solidFill>
                <a:srgbClr val="D1E1E3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FFE5A-749F-44C5-8990-BF4EA4B21EFE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BC1AC-12C4-4063-BAF0-03763B1BD28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32B87-34EF-4A51-9D34-7E034C3F98AF}" type="datetimeFigureOut">
              <a:rPr lang="en-US" smtClean="0">
                <a:solidFill>
                  <a:srgbClr val="D1E1E3"/>
                </a:solidFill>
              </a:rPr>
              <a:pPr/>
              <a:t>4/6/2013</a:t>
            </a:fld>
            <a:endParaRPr lang="en-US">
              <a:solidFill>
                <a:srgbClr val="D1E1E3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1E1E3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4A0D0-45D7-4B2C-80ED-6B833606DDF4}" type="slidenum">
              <a:rPr lang="en-US" smtClean="0">
                <a:solidFill>
                  <a:srgbClr val="D1E1E3"/>
                </a:solidFill>
              </a:rPr>
              <a:pPr/>
              <a:t>‹#›</a:t>
            </a:fld>
            <a:endParaRPr lang="en-US">
              <a:solidFill>
                <a:srgbClr val="D1E1E3"/>
              </a:solidFill>
            </a:endParaRPr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3440A-D04E-4FB0-ACBB-D1FD42651063}" type="datetime1">
              <a:rPr lang="en-US" smtClean="0">
                <a:solidFill>
                  <a:srgbClr val="D1E1E3"/>
                </a:solidFill>
              </a:rPr>
              <a:pPr/>
              <a:t>4/6/2013</a:t>
            </a:fld>
            <a:endParaRPr lang="en-US">
              <a:solidFill>
                <a:srgbClr val="D1E1E3"/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1E1E3"/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7EF4D-DD50-400C-9F04-EB20CB99416E}" type="slidenum">
              <a:rPr lang="en-US" smtClean="0">
                <a:solidFill>
                  <a:srgbClr val="D1E1E3"/>
                </a:solidFill>
              </a:rPr>
              <a:pPr/>
              <a:t>‹#›</a:t>
            </a:fld>
            <a:endParaRPr lang="en-US">
              <a:solidFill>
                <a:srgbClr val="D1E1E3"/>
              </a:solidFill>
            </a:endParaRPr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3440A-D04E-4FB0-ACBB-D1FD42651063}" type="datetime1">
              <a:rPr lang="en-US" smtClean="0">
                <a:solidFill>
                  <a:srgbClr val="D1E1E3"/>
                </a:solidFill>
              </a:rPr>
              <a:pPr/>
              <a:t>4/6/2013</a:t>
            </a:fld>
            <a:endParaRPr lang="en-US">
              <a:solidFill>
                <a:srgbClr val="D1E1E3"/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D1E1E3"/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7EF4D-DD50-400C-9F04-EB20CB99416E}" type="slidenum">
              <a:rPr lang="en-US" smtClean="0">
                <a:solidFill>
                  <a:srgbClr val="D1E1E3"/>
                </a:solidFill>
              </a:rPr>
              <a:pPr/>
              <a:t>‹#›</a:t>
            </a:fld>
            <a:endParaRPr lang="en-US">
              <a:solidFill>
                <a:srgbClr val="D1E1E3"/>
              </a:solidFill>
            </a:endParaRPr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FADA7-12A5-4168-87FD-0A7BA931419B}" type="datetime1">
              <a:rPr lang="en-US" smtClean="0">
                <a:solidFill>
                  <a:srgbClr val="D1E1E3"/>
                </a:solidFill>
              </a:rPr>
              <a:pPr/>
              <a:t>4/6/2013</a:t>
            </a:fld>
            <a:endParaRPr lang="en-US" dirty="0">
              <a:solidFill>
                <a:srgbClr val="D1E1E3"/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D1E1E3"/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442B7-F7A6-44F5-A940-BF91B5A1AE3C}" type="slidenum">
              <a:rPr lang="en-US" smtClean="0">
                <a:solidFill>
                  <a:srgbClr val="D1E1E3"/>
                </a:solidFill>
              </a:rPr>
              <a:pPr/>
              <a:t>‹#›</a:t>
            </a:fld>
            <a:endParaRPr lang="en-US" dirty="0">
              <a:solidFill>
                <a:srgbClr val="D1E1E3"/>
              </a:solidFill>
            </a:endParaRPr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C5A2C-8CF9-418C-929E-59F23F70E5F3}" type="datetime1">
              <a:rPr lang="en-US" smtClean="0">
                <a:solidFill>
                  <a:srgbClr val="D1E1E3"/>
                </a:solidFill>
              </a:rPr>
              <a:pPr/>
              <a:t>4/6/2013</a:t>
            </a:fld>
            <a:endParaRPr lang="en-US" dirty="0">
              <a:solidFill>
                <a:srgbClr val="D1E1E3"/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D1E1E3"/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442B7-F7A6-44F5-A940-BF91B5A1AE3C}" type="slidenum">
              <a:rPr lang="en-US" smtClean="0">
                <a:solidFill>
                  <a:srgbClr val="D1E1E3"/>
                </a:solidFill>
              </a:rPr>
              <a:pPr/>
              <a:t>‹#›</a:t>
            </a:fld>
            <a:endParaRPr lang="en-US" dirty="0">
              <a:solidFill>
                <a:srgbClr val="D1E1E3"/>
              </a:solidFill>
            </a:endParaRPr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69BAF-DF50-49A9-A24B-E772F34D4EE8}" type="datetime1">
              <a:rPr lang="en-US" smtClean="0">
                <a:solidFill>
                  <a:srgbClr val="D1E1E3"/>
                </a:solidFill>
              </a:rPr>
              <a:pPr/>
              <a:t>4/6/2013</a:t>
            </a:fld>
            <a:endParaRPr lang="en-US" dirty="0">
              <a:solidFill>
                <a:srgbClr val="D1E1E3"/>
              </a:solidFill>
            </a:endParaRPr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D1E1E3"/>
              </a:solidFill>
            </a:endParaRPr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442B7-F7A6-44F5-A940-BF91B5A1AE3C}" type="slidenum">
              <a:rPr lang="en-US" smtClean="0">
                <a:solidFill>
                  <a:srgbClr val="D1E1E3"/>
                </a:solidFill>
              </a:rPr>
              <a:pPr/>
              <a:t>‹#›</a:t>
            </a:fld>
            <a:endParaRPr lang="en-US" dirty="0">
              <a:solidFill>
                <a:srgbClr val="D1E1E3"/>
              </a:solidFill>
            </a:endParaRPr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29F9C-0FE7-4725-BBF1-3A439DEFF6B8}" type="datetime1">
              <a:rPr lang="en-US" smtClean="0">
                <a:solidFill>
                  <a:srgbClr val="D1E1E3"/>
                </a:solidFill>
              </a:rPr>
              <a:pPr/>
              <a:t>4/6/2013</a:t>
            </a:fld>
            <a:endParaRPr lang="en-US" dirty="0">
              <a:solidFill>
                <a:srgbClr val="D1E1E3"/>
              </a:solidFill>
            </a:endParaRPr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D1E1E3"/>
              </a:solidFill>
            </a:endParaRPr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442B7-F7A6-44F5-A940-BF91B5A1AE3C}" type="slidenum">
              <a:rPr lang="en-US" smtClean="0">
                <a:solidFill>
                  <a:srgbClr val="D1E1E3"/>
                </a:solidFill>
              </a:rPr>
              <a:pPr/>
              <a:t>‹#›</a:t>
            </a:fld>
            <a:endParaRPr lang="en-US" dirty="0">
              <a:solidFill>
                <a:srgbClr val="D1E1E3"/>
              </a:solidFill>
            </a:endParaRPr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92ABE-290F-4556-9BE6-EA283C4356C3}" type="datetime1">
              <a:rPr lang="en-US" smtClean="0">
                <a:solidFill>
                  <a:srgbClr val="D1E1E3"/>
                </a:solidFill>
              </a:rPr>
              <a:pPr/>
              <a:t>4/6/2013</a:t>
            </a:fld>
            <a:endParaRPr lang="en-US" dirty="0">
              <a:solidFill>
                <a:srgbClr val="D1E1E3"/>
              </a:solidFill>
            </a:endParaRPr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D1E1E3"/>
              </a:solidFill>
            </a:endParaRPr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442B7-F7A6-44F5-A940-BF91B5A1AE3C}" type="slidenum">
              <a:rPr lang="en-US" smtClean="0">
                <a:solidFill>
                  <a:srgbClr val="D1E1E3"/>
                </a:solidFill>
              </a:rPr>
              <a:pPr/>
              <a:t>‹#›</a:t>
            </a:fld>
            <a:endParaRPr lang="en-US" dirty="0">
              <a:solidFill>
                <a:srgbClr val="D1E1E3"/>
              </a:solidFill>
            </a:endParaRPr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37221-B4EC-499E-8F13-52A4FCD99E36}" type="datetime1">
              <a:rPr lang="en-US" smtClean="0">
                <a:solidFill>
                  <a:srgbClr val="D1E1E3"/>
                </a:solidFill>
              </a:rPr>
              <a:pPr/>
              <a:t>4/6/2013</a:t>
            </a:fld>
            <a:endParaRPr lang="en-US" dirty="0">
              <a:solidFill>
                <a:srgbClr val="D1E1E3"/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D1E1E3"/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442B7-F7A6-44F5-A940-BF91B5A1AE3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 smtClean="0"/>
              <a:t>انقر فوق الرمز لإضافة صورة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F042D-FBEA-40C8-ACF1-388DE857BC66}" type="datetime1">
              <a:rPr lang="en-US" smtClean="0">
                <a:solidFill>
                  <a:srgbClr val="D1E1E3"/>
                </a:solidFill>
              </a:rPr>
              <a:pPr/>
              <a:t>4/6/2013</a:t>
            </a:fld>
            <a:endParaRPr lang="en-US" dirty="0">
              <a:solidFill>
                <a:srgbClr val="D1E1E3"/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D1E1E3"/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442B7-F7A6-44F5-A940-BF91B5A1AE3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مثلث قائم الزاوية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عنوان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7" name="عنوان فرعي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grpSp>
        <p:nvGrpSpPr>
          <p:cNvPr id="2" name="مجموعة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شكل حر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شكل حر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شكل حر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رابط مستقيم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عنصر نائب للتاريخ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66FFE5A-749F-44C5-8990-BF4EA4B21EFE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19" name="عنصر نائب للتذييل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ar-SA"/>
          </a:p>
        </p:txBody>
      </p:sp>
      <p:sp>
        <p:nvSpPr>
          <p:cNvPr id="27" name="عنصر نائب لرقم الشريحة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ADBC1AC-12C4-4063-BAF0-03763B1BD28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32B87-34EF-4A51-9D34-7E034C3F98AF}" type="datetimeFigureOut">
              <a:rPr lang="en-US" smtClean="0">
                <a:solidFill>
                  <a:srgbClr val="D1E1E3"/>
                </a:solidFill>
              </a:rPr>
              <a:pPr/>
              <a:t>4/6/2013</a:t>
            </a:fld>
            <a:endParaRPr lang="en-US">
              <a:solidFill>
                <a:srgbClr val="D1E1E3"/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1E1E3"/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4A0D0-45D7-4B2C-80ED-6B833606DDF4}" type="slidenum">
              <a:rPr lang="en-US" smtClean="0">
                <a:solidFill>
                  <a:srgbClr val="D1E1E3"/>
                </a:solidFill>
              </a:rPr>
              <a:pPr/>
              <a:t>‹#›</a:t>
            </a:fld>
            <a:endParaRPr lang="en-US">
              <a:solidFill>
                <a:srgbClr val="D1E1E3"/>
              </a:solidFill>
            </a:endParaRPr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32B87-34EF-4A51-9D34-7E034C3F98AF}" type="datetimeFigureOut">
              <a:rPr lang="en-US" smtClean="0">
                <a:solidFill>
                  <a:srgbClr val="D1E1E3"/>
                </a:solidFill>
              </a:rPr>
              <a:pPr/>
              <a:t>4/6/2013</a:t>
            </a:fld>
            <a:endParaRPr lang="en-US">
              <a:solidFill>
                <a:srgbClr val="D1E1E3"/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1E1E3"/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4A0D0-45D7-4B2C-80ED-6B833606DDF4}" type="slidenum">
              <a:rPr lang="en-US" smtClean="0">
                <a:solidFill>
                  <a:srgbClr val="D1E1E3"/>
                </a:solidFill>
              </a:rPr>
              <a:pPr/>
              <a:t>‹#›</a:t>
            </a:fld>
            <a:endParaRPr lang="en-US">
              <a:solidFill>
                <a:srgbClr val="D1E1E3"/>
              </a:solidFill>
            </a:endParaRPr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bg>
      <p:bgPr>
        <a:blipFill dpi="0" rotWithShape="1">
          <a:blip r:embed="rId2" cstate="print">
            <a:lum bright="42000" contrast="-68000"/>
          </a:blip>
          <a:srcRect/>
          <a:stretch>
            <a:fillRect l="-30000" t="-20000" r="-2000" b="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94576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0866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743653DA-8BF4-4869-96FE-9BCF43372D46}" type="datetime8">
              <a:rPr lang="en-US" smtClean="0"/>
              <a:pPr/>
              <a:t>4/6/2013 5:35 PM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 dirty="0">
              <a:solidFill>
                <a:srgbClr val="4F271C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AC53DF-4216-466D-99A7-94400E6C2A25}" type="slidenum">
              <a:rPr lang="en-US" smtClean="0">
                <a:solidFill>
                  <a:srgbClr val="4F271C"/>
                </a:solidFill>
              </a:rPr>
              <a:pPr/>
              <a:t>‹#›</a:t>
            </a:fld>
            <a:endParaRPr lang="en-US" dirty="0">
              <a:solidFill>
                <a:srgbClr val="4F271C"/>
              </a:solidFill>
            </a:endParaRPr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29108-AC8D-4212-9283-60D9E99BF07A}" type="datetime8">
              <a:rPr lang="en-US" smtClean="0">
                <a:solidFill>
                  <a:srgbClr val="4F271C"/>
                </a:solidFill>
              </a:rPr>
              <a:pPr/>
              <a:t>4/6/2013 5:35 PM</a:t>
            </a:fld>
            <a:endParaRPr lang="en-US" dirty="0">
              <a:solidFill>
                <a:srgbClr val="4F271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4F271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AD93096-5B34-4342-9326-69289CEAE4C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ED3D3-6235-4F4C-B439-DF277FB555A7}" type="datetime8">
              <a:rPr lang="en-US" smtClean="0">
                <a:solidFill>
                  <a:srgbClr val="4F271C"/>
                </a:solidFill>
              </a:rPr>
              <a:pPr/>
              <a:t>4/6/2013 5:35 PM</a:t>
            </a:fld>
            <a:endParaRPr lang="en-US">
              <a:solidFill>
                <a:srgbClr val="4F271C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1AD93096-5B34-4342-9326-69289CEAE4C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>
              <a:solidFill>
                <a:srgbClr val="4F271C"/>
              </a:solidFill>
            </a:endParaRPr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3B5F1E3E-4B2F-4895-B65E-28B2E64F39F6}" type="datetime8">
              <a:rPr lang="en-US" smtClean="0">
                <a:solidFill>
                  <a:srgbClr val="4F271C"/>
                </a:solidFill>
              </a:rPr>
              <a:pPr/>
              <a:t>4/6/2013 5:35 PM</a:t>
            </a:fld>
            <a:endParaRPr lang="en-US">
              <a:solidFill>
                <a:srgbClr val="4F271C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1AD93096-5B34-4342-9326-69289CEAE4C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>
              <a:solidFill>
                <a:srgbClr val="4F271C"/>
              </a:solidFill>
            </a:endParaRPr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63085435-8225-4333-BFFA-0096413F0D76}" type="datetime8">
              <a:rPr lang="en-US" smtClean="0">
                <a:solidFill>
                  <a:srgbClr val="4F271C"/>
                </a:solidFill>
              </a:rPr>
              <a:pPr/>
              <a:t>4/6/2013 5:35 PM</a:t>
            </a:fld>
            <a:endParaRPr lang="en-US">
              <a:solidFill>
                <a:srgbClr val="4F271C"/>
              </a:solidFill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1AD93096-5B34-4342-9326-69289CEAE4C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>
              <a:solidFill>
                <a:srgbClr val="4F271C"/>
              </a:solidFill>
            </a:endParaRP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3C494-2A87-468C-A21B-CB14FB9ABB00}" type="datetime8">
              <a:rPr lang="en-US" smtClean="0">
                <a:solidFill>
                  <a:srgbClr val="4F271C"/>
                </a:solidFill>
              </a:rPr>
              <a:pPr/>
              <a:t>4/6/2013 5:35 PM</a:t>
            </a:fld>
            <a:endParaRPr lang="en-US">
              <a:solidFill>
                <a:srgbClr val="4F271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4F271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AD93096-5B34-4342-9326-69289CEAE4C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80FA0-5B31-4864-A2BB-719EA5A679C6}" type="datetime8">
              <a:rPr lang="en-US" smtClean="0">
                <a:solidFill>
                  <a:srgbClr val="4F271C"/>
                </a:solidFill>
              </a:rPr>
              <a:pPr/>
              <a:t>4/6/2013 5:35 PM</a:t>
            </a:fld>
            <a:endParaRPr lang="en-US">
              <a:solidFill>
                <a:srgbClr val="4F271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4F271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AD93096-5B34-4342-9326-69289CEAE4C2}" type="slidenum">
              <a:rPr lang="en-US" smtClean="0">
                <a:solidFill>
                  <a:srgbClr val="4F271C"/>
                </a:solidFill>
              </a:rPr>
              <a:pPr/>
              <a:t>‹#›</a:t>
            </a:fld>
            <a:endParaRPr lang="en-US" dirty="0">
              <a:solidFill>
                <a:srgbClr val="4F271C"/>
              </a:solidFill>
            </a:endParaRPr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CC0C8-36B8-442A-833D-B6AACE86BB77}" type="datetime8">
              <a:rPr lang="en-US" smtClean="0">
                <a:solidFill>
                  <a:srgbClr val="4F271C"/>
                </a:solidFill>
              </a:rPr>
              <a:pPr/>
              <a:t>4/6/2013 5:35 PM</a:t>
            </a:fld>
            <a:endParaRPr lang="en-US">
              <a:solidFill>
                <a:srgbClr val="4F271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4F271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AD93096-5B34-4342-9326-69289CEAE4C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381000" y="1752600"/>
            <a:ext cx="6400800" cy="44196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pic>
        <p:nvPicPr>
          <p:cNvPr id="8" name="Picture 7" descr="sm_pencil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934200" y="1755648"/>
            <a:ext cx="1615307" cy="2145615"/>
          </a:xfrm>
          <a:prstGeom prst="rect">
            <a:avLst/>
          </a:prstGeom>
          <a:ln w="50800" cap="sq" cmpd="dbl">
            <a:solidFill>
              <a:schemeClr val="accent2"/>
            </a:solidFill>
            <a:miter lim="800000"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6FFE5A-749F-44C5-8990-BF4EA4B21EFE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DBC1AC-12C4-4063-BAF0-03763B1BD28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7" name="عنوان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1E20EC5-AC53-4169-941E-EDF10CD23748}" type="datetime8">
              <a:rPr lang="en-US" smtClean="0">
                <a:solidFill>
                  <a:srgbClr val="4F271C"/>
                </a:solidFill>
              </a:rPr>
              <a:pPr/>
              <a:t>4/6/2013 5:35 PM</a:t>
            </a:fld>
            <a:endParaRPr lang="en-US">
              <a:solidFill>
                <a:srgbClr val="4F271C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1AD93096-5B34-4342-9326-69289CEAE4C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 dirty="0">
              <a:solidFill>
                <a:srgbClr val="4F271C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lang="ar-SA" smtClean="0"/>
              <a:t>انقر فوق الرمز لإضافة صورة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16DF-213E-421B-92D3-C068DBB023D6}" type="datetime8">
              <a:rPr lang="en-US" smtClean="0">
                <a:solidFill>
                  <a:srgbClr val="4F271C"/>
                </a:solidFill>
              </a:rPr>
              <a:pPr/>
              <a:t>4/6/2013 5:35 PM</a:t>
            </a:fld>
            <a:endParaRPr lang="en-US">
              <a:solidFill>
                <a:srgbClr val="4F271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4F271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C53DF-4216-466D-99A7-94400E6C2A25}" type="slidenum">
              <a:rPr lang="en-US" sz="1200" smtClean="0">
                <a:solidFill>
                  <a:srgbClr val="4F271C"/>
                </a:solidFill>
              </a:rPr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8D3816DF-213E-421B-92D3-C068DBB023D6}" type="datetime8">
              <a:rPr lang="en-US" smtClean="0">
                <a:solidFill>
                  <a:srgbClr val="4F271C"/>
                </a:solidFill>
              </a:rPr>
              <a:pPr/>
              <a:t>4/6/2013 5:35 PM</a:t>
            </a:fld>
            <a:endParaRPr lang="en-US" dirty="0">
              <a:solidFill>
                <a:srgbClr val="4F271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 dirty="0">
              <a:solidFill>
                <a:srgbClr val="4F271C"/>
              </a:solidFill>
            </a:endParaRPr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AC53DF-4216-466D-99A7-94400E6C2A25}" type="slidenum">
              <a:rPr lang="en-US" sz="1200" smtClean="0">
                <a:solidFill>
                  <a:srgbClr val="4F271C"/>
                </a:solidFill>
              </a:rPr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6FFE5A-749F-44C5-8990-BF4EA4B21EFE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DBC1AC-12C4-4063-BAF0-03763B1BD28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7" name="شارة رتبة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شارة رتبة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6FFE5A-749F-44C5-8990-BF4EA4B21EFE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DBC1AC-12C4-4063-BAF0-03763B1BD28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عنوان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مقارنة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6FFE5A-749F-44C5-8990-BF4EA4B21EFE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DBC1AC-12C4-4063-BAF0-03763B1BD28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6FFE5A-749F-44C5-8990-BF4EA4B21EFE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DBC1AC-12C4-4063-BAF0-03763B1BD28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6" name="عنوان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6FFE5A-749F-44C5-8990-BF4EA4B21EFE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DBC1AC-12C4-4063-BAF0-03763B1BD28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66FFE5A-749F-44C5-8990-BF4EA4B21EFE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DBC1AC-12C4-4063-BAF0-03763B1BD28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FFE5A-749F-44C5-8990-BF4EA4B21EFE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BC1AC-12C4-4063-BAF0-03763B1BD28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66FFE5A-749F-44C5-8990-BF4EA4B21EFE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ADBC1AC-12C4-4063-BAF0-03763B1BD28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8" name="شكل حر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شكل حر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مثلث قائم الزاوية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رابط مستقيم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شارة رتبة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شارة رتبة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6FFE5A-749F-44C5-8990-BF4EA4B21EFE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DBC1AC-12C4-4063-BAF0-03763B1BD28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6FFE5A-749F-44C5-8990-BF4EA4B21EFE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DBC1AC-12C4-4063-BAF0-03763B1BD28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عنوان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22" name="عنوان فرعي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6FFE5A-749F-44C5-8990-BF4EA4B21EFE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20" name="عنصر نائب للتذييل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10" name="عنصر نائب لرقم الشريحة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DBC1AC-12C4-4063-BAF0-03763B1BD28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شكل بيضاوي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شكل بيضاوي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6FFE5A-749F-44C5-8990-BF4EA4B21EFE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DBC1AC-12C4-4063-BAF0-03763B1BD28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6FFE5A-749F-44C5-8990-BF4EA4B21EFE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DBC1AC-12C4-4063-BAF0-03763B1BD28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0" name="مستطيل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شكل بيضاوي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شكل بيضاوي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6FFE5A-749F-44C5-8990-BF4EA4B21EFE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DBC1AC-12C4-4063-BAF0-03763B1BD28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6FFE5A-749F-44C5-8990-BF4EA4B21EFE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DBC1AC-12C4-4063-BAF0-03763B1BD28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6FFE5A-749F-44C5-8990-BF4EA4B21EFE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DBC1AC-12C4-4063-BAF0-03763B1BD28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6FFE5A-749F-44C5-8990-BF4EA4B21EFE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DBC1AC-12C4-4063-BAF0-03763B1BD28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6" name="مستطيل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FFE5A-749F-44C5-8990-BF4EA4B21EFE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BC1AC-12C4-4063-BAF0-03763B1BD28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6FFE5A-749F-44C5-8990-BF4EA4B21EFE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DBC1AC-12C4-4063-BAF0-03763B1BD28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6FFE5A-749F-44C5-8990-BF4EA4B21EFE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DBC1AC-12C4-4063-BAF0-03763B1BD28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9" name="مخطط انسيابي: معالجة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مخطط انسيابي: معالجة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6FFE5A-749F-44C5-8990-BF4EA4B21EFE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DBC1AC-12C4-4063-BAF0-03763B1BD28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6FFE5A-749F-44C5-8990-BF4EA4B21EFE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DBC1AC-12C4-4063-BAF0-03763B1BD28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شكل بيضاوي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شكل بيضاوي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عنوان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22" name="عنوان فرعي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ar-SA" smtClean="0"/>
              <a:t>انقر لتحرير نمط العنوان الثانوي الرئيسي</a:t>
            </a:r>
            <a:endParaRPr lang="en-US"/>
          </a:p>
        </p:txBody>
      </p:sp>
      <p:sp>
        <p:nvSpPr>
          <p:cNvPr id="6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566FFE5A-749F-44C5-8990-BF4EA4B21EFE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7" name="عنصر نائب للتذييل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endParaRPr lang="ar-SA"/>
          </a:p>
        </p:txBody>
      </p:sp>
      <p:sp>
        <p:nvSpPr>
          <p:cNvPr id="8" name="عنصر نائب لرقم الشريحة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FADBC1AC-12C4-4063-BAF0-03763B1BD28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6FFE5A-749F-44C5-8990-BF4EA4B21EFE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5" name="عنصر نائب للتذييل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ar-SA"/>
          </a:p>
        </p:txBody>
      </p:sp>
      <p:sp>
        <p:nvSpPr>
          <p:cNvPr id="6" name="عنصر نائب لرقم الشريحة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DBC1AC-12C4-4063-BAF0-03763B1BD28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مستطيل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شكل بيضاوي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شكل بيضاوي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8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566FFE5A-749F-44C5-8990-BF4EA4B21EFE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9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endParaRPr lang="ar-SA"/>
          </a:p>
        </p:txBody>
      </p:sp>
      <p:sp>
        <p:nvSpPr>
          <p:cNvPr id="10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FADBC1AC-12C4-4063-BAF0-03763B1BD28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6FFE5A-749F-44C5-8990-BF4EA4B21EFE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6" name="عنصر نائب للتذييل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ar-SA"/>
          </a:p>
        </p:txBody>
      </p:sp>
      <p:sp>
        <p:nvSpPr>
          <p:cNvPr id="7" name="عنصر نائب لرقم الشريحة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DBC1AC-12C4-4063-BAF0-03763B1BD28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566FFE5A-749F-44C5-8990-BF4EA4B21EFE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FADBC1AC-12C4-4063-BAF0-03763B1BD28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6FFE5A-749F-44C5-8990-BF4EA4B21EFE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4" name="عنصر نائب للتذييل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ar-SA"/>
          </a:p>
        </p:txBody>
      </p:sp>
      <p:sp>
        <p:nvSpPr>
          <p:cNvPr id="5" name="عنصر نائب لرقم الشريحة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DBC1AC-12C4-4063-BAF0-03763B1BD28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FFE5A-749F-44C5-8990-BF4EA4B21EFE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BC1AC-12C4-4063-BAF0-03763B1BD28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مستطيل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566FFE5A-749F-44C5-8990-BF4EA4B21EFE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5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endParaRPr lang="ar-SA"/>
          </a:p>
        </p:txBody>
      </p:sp>
      <p:sp>
        <p:nvSpPr>
          <p:cNvPr id="6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FADBC1AC-12C4-4063-BAF0-03763B1BD28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566FFE5A-749F-44C5-8990-BF4EA4B21EFE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FADBC1AC-12C4-4063-BAF0-03763B1BD28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algn="l" rtl="0" fontAlgn="auto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  <a:ea typeface="+mn-ea"/>
              <a:cs typeface="+mn-cs"/>
            </a:endParaRPr>
          </a:p>
        </p:txBody>
      </p:sp>
      <p:sp>
        <p:nvSpPr>
          <p:cNvPr id="6" name="مخطط انسيابي: معالجة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مخطط انسيابي: معالجة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ar-SA" noProof="0" smtClean="0"/>
              <a:t>انقر فوق الرمز لإضافة صورة</a:t>
            </a:r>
            <a:endParaRPr lang="en-US" noProof="0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8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566FFE5A-749F-44C5-8990-BF4EA4B21EFE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9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endParaRPr lang="ar-SA"/>
          </a:p>
        </p:txBody>
      </p:sp>
      <p:sp>
        <p:nvSpPr>
          <p:cNvPr id="10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fld id="{FADBC1AC-12C4-4063-BAF0-03763B1BD28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6FFE5A-749F-44C5-8990-BF4EA4B21EFE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5" name="عنصر نائب للتذييل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ar-SA"/>
          </a:p>
        </p:txBody>
      </p:sp>
      <p:sp>
        <p:nvSpPr>
          <p:cNvPr id="6" name="عنصر نائب لرقم الشريحة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DBC1AC-12C4-4063-BAF0-03763B1BD28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6FFE5A-749F-44C5-8990-BF4EA4B21EFE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5" name="عنصر نائب للتذييل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ar-SA"/>
          </a:p>
        </p:txBody>
      </p:sp>
      <p:sp>
        <p:nvSpPr>
          <p:cNvPr id="6" name="عنصر نائب لرقم الشريحة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DBC1AC-12C4-4063-BAF0-03763B1BD28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titlemaster_m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ltGray">
          <a:xfrm>
            <a:off x="0" y="0"/>
            <a:ext cx="9144000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8" name="Rectangle 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362200" y="3429000"/>
            <a:ext cx="6400800" cy="1447800"/>
          </a:xfrm>
          <a:solidFill>
            <a:schemeClr val="bg1">
              <a:alpha val="50000"/>
            </a:schemeClr>
          </a:solidFill>
          <a:ln w="76200">
            <a:solidFill>
              <a:schemeClr val="tx1"/>
            </a:solidFill>
          </a:ln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ctrTitle" sz="quarter"/>
          </p:nvPr>
        </p:nvSpPr>
        <p:spPr>
          <a:xfrm>
            <a:off x="838200" y="1371600"/>
            <a:ext cx="7620000" cy="2057400"/>
          </a:xfrm>
          <a:solidFill>
            <a:schemeClr val="bg1">
              <a:alpha val="50000"/>
            </a:schemeClr>
          </a:solidFill>
          <a:ln w="76200">
            <a:solidFill>
              <a:schemeClr val="tx1"/>
            </a:solidFill>
          </a:ln>
        </p:spPr>
        <p:txBody>
          <a:bodyPr/>
          <a:lstStyle>
            <a:lvl1pPr algn="ctr">
              <a:defRPr sz="5400">
                <a:solidFill>
                  <a:schemeClr val="tx1"/>
                </a:solidFill>
              </a:defRPr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>
                <a:ea typeface="Majalla UI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Majalla UI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>
                <a:ea typeface="Majalla UI"/>
                <a:cs typeface="Majalla UI"/>
              </a:defRPr>
            </a:lvl1pPr>
          </a:lstStyle>
          <a:p>
            <a:pPr>
              <a:defRPr/>
            </a:pPr>
            <a:fld id="{47F8680B-3A2E-45F1-8803-570C869E65B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Majalla UI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Majalla UI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Majalla UI"/>
                <a:cs typeface="Majalla UI"/>
              </a:defRPr>
            </a:lvl1pPr>
          </a:lstStyle>
          <a:p>
            <a:pPr>
              <a:defRPr/>
            </a:pPr>
            <a:fld id="{7AA24F3D-3491-4DA5-9E24-207C8C34A64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Majalla UI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Majalla UI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Majalla UI"/>
                <a:cs typeface="Majalla UI"/>
              </a:defRPr>
            </a:lvl1pPr>
          </a:lstStyle>
          <a:p>
            <a:pPr>
              <a:defRPr/>
            </a:pPr>
            <a:fld id="{A9F6BBAA-CADD-4E37-BCF6-0E670426B1B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2438400" y="1600200"/>
            <a:ext cx="31242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5715000" y="1600200"/>
            <a:ext cx="31242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Majalla UI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Majalla UI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Majalla UI"/>
                <a:cs typeface="Majalla UI"/>
              </a:defRPr>
            </a:lvl1pPr>
          </a:lstStyle>
          <a:p>
            <a:pPr>
              <a:defRPr/>
            </a:pPr>
            <a:fld id="{18E794C2-C949-489D-90E6-A2D24DAE695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Majalla UI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Majalla UI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Majalla UI"/>
                <a:cs typeface="Majalla UI"/>
              </a:defRPr>
            </a:lvl1pPr>
          </a:lstStyle>
          <a:p>
            <a:pPr>
              <a:defRPr/>
            </a:pPr>
            <a:fld id="{F52E036D-E05C-4309-A20E-7BFF6DE4807B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FFE5A-749F-44C5-8990-BF4EA4B21EFE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BC1AC-12C4-4063-BAF0-03763B1BD28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Majalla UI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Majalla UI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Majalla UI"/>
                <a:cs typeface="Majalla UI"/>
              </a:defRPr>
            </a:lvl1pPr>
          </a:lstStyle>
          <a:p>
            <a:pPr>
              <a:defRPr/>
            </a:pPr>
            <a:fld id="{8E950EC8-7E97-48A4-B330-E4F49E5393DB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Majalla UI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Majalla UI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Majalla UI"/>
                <a:cs typeface="Majalla UI"/>
              </a:defRPr>
            </a:lvl1pPr>
          </a:lstStyle>
          <a:p>
            <a:pPr>
              <a:defRPr/>
            </a:pPr>
            <a:fld id="{06B9F080-0A51-4782-9D37-3DC10999111B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Majalla UI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Majalla UI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Majalla UI"/>
                <a:cs typeface="Majalla UI"/>
              </a:defRPr>
            </a:lvl1pPr>
          </a:lstStyle>
          <a:p>
            <a:pPr>
              <a:defRPr/>
            </a:pPr>
            <a:fld id="{3A19F7C6-D2AA-4E94-A448-2070F0BD6B4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ar-SA" noProof="0" smtClean="0"/>
              <a:t>انقر فوق الرمز لإضافة صورة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Majalla UI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Majalla UI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Majalla UI"/>
                <a:cs typeface="Majalla UI"/>
              </a:defRPr>
            </a:lvl1pPr>
          </a:lstStyle>
          <a:p>
            <a:pPr>
              <a:defRPr/>
            </a:pPr>
            <a:fld id="{F0878D72-0330-410E-B76B-D304DD52C53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Majalla UI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Majalla UI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Majalla UI"/>
                <a:cs typeface="Majalla UI"/>
              </a:defRPr>
            </a:lvl1pPr>
          </a:lstStyle>
          <a:p>
            <a:pPr>
              <a:defRPr/>
            </a:pPr>
            <a:fld id="{DC2C0C4E-6C99-45F7-AA34-9A30E19F68F5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7239000" y="228600"/>
            <a:ext cx="1600200" cy="5867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2438400" y="228600"/>
            <a:ext cx="4648200" cy="5867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Majalla UI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Majalla UI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Majalla UI"/>
                <a:cs typeface="Majalla UI"/>
              </a:defRPr>
            </a:lvl1pPr>
          </a:lstStyle>
          <a:p>
            <a:pPr>
              <a:defRPr/>
            </a:pPr>
            <a:fld id="{A7663D59-6DF6-4F4D-846D-C5C6C1B6199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913CBC-B6CC-4610-B0AE-A40794F1F599}" type="datetimeFigureOut">
              <a:rPr lang="ar-SA"/>
              <a:pPr>
                <a:defRPr/>
              </a:pPr>
              <a:t>26/05/34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17FF73-5CDC-4F6A-BA52-345EED85F79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FCEB8A-B580-4FBC-98E9-72B184DA7479}" type="datetimeFigureOut">
              <a:rPr lang="ar-SA"/>
              <a:pPr>
                <a:defRPr/>
              </a:pPr>
              <a:t>26/05/34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0D6EDE-4902-45B2-A74D-B05F9D86ED51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249441-045A-45CE-A214-EAE076E0F83F}" type="datetimeFigureOut">
              <a:rPr lang="ar-SA"/>
              <a:pPr>
                <a:defRPr/>
              </a:pPr>
              <a:t>26/05/34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7B4127-B8E1-407E-98E4-D2BEF8137FB6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4930CB-1EEC-44D7-A743-22F43664E72D}" type="datetimeFigureOut">
              <a:rPr lang="ar-SA"/>
              <a:pPr>
                <a:defRPr/>
              </a:pPr>
              <a:t>26/05/34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ADD3EB-3148-4FBA-A720-128F2F7AE9F4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FFE5A-749F-44C5-8990-BF4EA4B21EFE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BC1AC-12C4-4063-BAF0-03763B1BD28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F82522-A891-429E-B4EE-139012AA4CA8}" type="datetimeFigureOut">
              <a:rPr lang="ar-SA"/>
              <a:pPr>
                <a:defRPr/>
              </a:pPr>
              <a:t>26/05/34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F2D325-B6A3-4518-8A55-793E6DBCC396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4909E8-0E87-4DC1-B4D4-BF05DC40EF72}" type="datetimeFigureOut">
              <a:rPr lang="ar-SA"/>
              <a:pPr>
                <a:defRPr/>
              </a:pPr>
              <a:t>26/05/34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CF848C-A676-43DE-98FF-FFE3650B3569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541B2A-DBF7-4DD2-A2B0-C4BFD89FD387}" type="datetimeFigureOut">
              <a:rPr lang="ar-SA"/>
              <a:pPr>
                <a:defRPr/>
              </a:pPr>
              <a:t>26/05/34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1DE938-447C-4B56-ADEE-1E5C7817FA19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C546D8-4970-44A6-9787-40695A5AFF1C}" type="datetimeFigureOut">
              <a:rPr lang="ar-SA"/>
              <a:pPr>
                <a:defRPr/>
              </a:pPr>
              <a:t>26/05/34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D329B7-8995-4CA2-8335-F1ACDCE472C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ar-SA" noProof="0" smtClean="0"/>
              <a:t>انقر فوق الرمز لإضافة صورة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5A1D29-1A4C-4B8A-995C-9AAA2D4EA652}" type="datetimeFigureOut">
              <a:rPr lang="ar-SA"/>
              <a:pPr>
                <a:defRPr/>
              </a:pPr>
              <a:t>26/05/34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439E10-240D-4CED-9387-69F1A69803E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1B4529-8590-4726-9DEF-B8DB070254B9}" type="datetimeFigureOut">
              <a:rPr lang="ar-SA"/>
              <a:pPr>
                <a:defRPr/>
              </a:pPr>
              <a:t>26/05/34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ED41D9-38CD-4ED8-A244-76E1B9E0AEAD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523F6D-C113-4A51-AE5D-40B9FE45AD6C}" type="datetimeFigureOut">
              <a:rPr lang="ar-SA"/>
              <a:pPr>
                <a:defRPr/>
              </a:pPr>
              <a:t>26/05/34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E2B8F6-43BB-44E6-A006-0097514548B8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مستطيل 4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6" name="مستطيل 5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7" name="مستطيل 6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0" name="مستطيل 9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1" name="مستطيل 10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2" name="مستطيل 11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3" name="مستطيل 12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4" name="مستطيل 13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8" name="عنوان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9" name="عنوان فرعي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ar-SA" smtClean="0"/>
              <a:t>انقر لتحرير نمط العنوان الثانوي الرئيسي</a:t>
            </a:r>
            <a:endParaRPr lang="en-US"/>
          </a:p>
        </p:txBody>
      </p:sp>
      <p:sp>
        <p:nvSpPr>
          <p:cNvPr id="15" name="عنصر نائب للتاريخ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2A4515E-7491-4342-9580-DAB3D3D0955A}" type="datetimeFigureOut">
              <a:rPr lang="ar-SA"/>
              <a:pPr>
                <a:defRPr/>
              </a:pPr>
              <a:t>26/05/34</a:t>
            </a:fld>
            <a:endParaRPr lang="en-US"/>
          </a:p>
        </p:txBody>
      </p:sp>
      <p:sp>
        <p:nvSpPr>
          <p:cNvPr id="16" name="عنصر نائب للتذييل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7" name="عنصر نائب لرقم الشريحة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0215E83-3A99-4370-9654-9593905DFA21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70F70AC-21C8-45EA-8D43-D8F33B0753DD}" type="datetimeFigureOut">
              <a:rPr lang="ar-SA"/>
              <a:pPr>
                <a:defRPr/>
              </a:pPr>
              <a:t>26/05/34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1CB50D4-8745-4AC9-B412-5F0CE7DE227C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شكل حر 3"/>
          <p:cNvSpPr>
            <a:spLocks/>
          </p:cNvSpPr>
          <p:nvPr/>
        </p:nvSpPr>
        <p:spPr bwMode="auto">
          <a:xfrm>
            <a:off x="4829175" y="1073150"/>
            <a:ext cx="4321175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شكل حر 4"/>
          <p:cNvSpPr>
            <a:spLocks/>
          </p:cNvSpPr>
          <p:nvPr/>
        </p:nvSpPr>
        <p:spPr bwMode="auto">
          <a:xfrm>
            <a:off x="374650" y="0"/>
            <a:ext cx="5513388" cy="661511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شكل حر 5"/>
          <p:cNvSpPr>
            <a:spLocks/>
          </p:cNvSpPr>
          <p:nvPr/>
        </p:nvSpPr>
        <p:spPr bwMode="auto">
          <a:xfrm rot="5236414">
            <a:off x="4461669" y="1483519"/>
            <a:ext cx="4114800" cy="1189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شكل حر 6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شكل حر 7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شكل حر 8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شكل حر 9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1" name="شكل حر 10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شكل حر 11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شكل حر 12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شكل حر 13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5" name="شكل حر 14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شكل حر 15"/>
          <p:cNvSpPr>
            <a:spLocks/>
          </p:cNvSpPr>
          <p:nvPr/>
        </p:nvSpPr>
        <p:spPr bwMode="auto">
          <a:xfrm>
            <a:off x="366713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7" name="شكل حر 16"/>
          <p:cNvSpPr>
            <a:spLocks/>
          </p:cNvSpPr>
          <p:nvPr/>
        </p:nvSpPr>
        <p:spPr bwMode="auto">
          <a:xfrm>
            <a:off x="366713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شكل حر 17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9" name="مستطيل 18"/>
          <p:cNvSpPr/>
          <p:nvPr/>
        </p:nvSpPr>
        <p:spPr>
          <a:xfrm>
            <a:off x="363538" y="401638"/>
            <a:ext cx="8504237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0" name="مستطيل 19"/>
          <p:cNvSpPr/>
          <p:nvPr/>
        </p:nvSpPr>
        <p:spPr>
          <a:xfrm flipH="1">
            <a:off x="371475" y="681038"/>
            <a:ext cx="2698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1" name="مستطيل 20"/>
          <p:cNvSpPr/>
          <p:nvPr/>
        </p:nvSpPr>
        <p:spPr>
          <a:xfrm flipH="1">
            <a:off x="411163" y="681038"/>
            <a:ext cx="2698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2" name="مستطيل 21"/>
          <p:cNvSpPr/>
          <p:nvPr/>
        </p:nvSpPr>
        <p:spPr>
          <a:xfrm flipH="1">
            <a:off x="447675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3" name="مستطيل 22"/>
          <p:cNvSpPr/>
          <p:nvPr/>
        </p:nvSpPr>
        <p:spPr>
          <a:xfrm flipH="1">
            <a:off x="476250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4" name="مستطيل 23"/>
          <p:cNvSpPr/>
          <p:nvPr/>
        </p:nvSpPr>
        <p:spPr>
          <a:xfrm>
            <a:off x="500063" y="681038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bIns="0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25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40EF0E5-60D6-47D1-AEFA-77B72FB333FA}" type="datetimeFigureOut">
              <a:rPr lang="ar-SA"/>
              <a:pPr>
                <a:defRPr/>
              </a:pPr>
              <a:t>26/05/34</a:t>
            </a:fld>
            <a:endParaRPr lang="en-US"/>
          </a:p>
        </p:txBody>
      </p:sp>
      <p:sp>
        <p:nvSpPr>
          <p:cNvPr id="26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7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D865F2C-6AD1-4643-9663-7E88E900C52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FFE5A-749F-44C5-8990-BF4EA4B21EFE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BC1AC-12C4-4063-BAF0-03763B1BD28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248F2B4-47BD-4F1D-8541-F427B5A6BBCF}" type="datetimeFigureOut">
              <a:rPr lang="ar-SA"/>
              <a:pPr>
                <a:defRPr/>
              </a:pPr>
              <a:t>26/05/34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DAAC742-B21E-4E9C-B69C-8523DAB76355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>
          <a:xfrm>
            <a:off x="0" y="401638"/>
            <a:ext cx="8867775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مستطيل 7"/>
          <p:cNvSpPr/>
          <p:nvPr/>
        </p:nvSpPr>
        <p:spPr>
          <a:xfrm>
            <a:off x="87313" y="681038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9" name="مستطيل 8"/>
          <p:cNvSpPr/>
          <p:nvPr/>
        </p:nvSpPr>
        <p:spPr>
          <a:xfrm>
            <a:off x="47625" y="681038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0" name="مستطيل 9"/>
          <p:cNvSpPr/>
          <p:nvPr/>
        </p:nvSpPr>
        <p:spPr>
          <a:xfrm>
            <a:off x="28575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مستطيل 10"/>
          <p:cNvSpPr/>
          <p:nvPr/>
        </p:nvSpPr>
        <p:spPr>
          <a:xfrm>
            <a:off x="0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2" name="مستطيل 11"/>
          <p:cNvSpPr/>
          <p:nvPr/>
        </p:nvSpPr>
        <p:spPr>
          <a:xfrm flipH="1">
            <a:off x="149225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3" name="مستطيل 12"/>
          <p:cNvSpPr/>
          <p:nvPr/>
        </p:nvSpPr>
        <p:spPr>
          <a:xfrm flipH="1">
            <a:off x="188913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4" name="مستطيل 13"/>
          <p:cNvSpPr/>
          <p:nvPr/>
        </p:nvSpPr>
        <p:spPr>
          <a:xfrm flipH="1">
            <a:off x="227013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5" name="مستطيل 14"/>
          <p:cNvSpPr/>
          <p:nvPr/>
        </p:nvSpPr>
        <p:spPr>
          <a:xfrm flipH="1">
            <a:off x="255588" y="681038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6" name="مستطيل 15"/>
          <p:cNvSpPr/>
          <p:nvPr/>
        </p:nvSpPr>
        <p:spPr>
          <a:xfrm>
            <a:off x="2794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>
              <a:defRPr sz="4000"/>
            </a:lvl1pPr>
            <a:extLst/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1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0BF3760-4938-4DAB-A89E-73FFC8644F49}" type="datetimeFigureOut">
              <a:rPr lang="ar-SA"/>
              <a:pPr>
                <a:defRPr/>
              </a:pPr>
              <a:t>26/05/34</a:t>
            </a:fld>
            <a:endParaRPr lang="en-US"/>
          </a:p>
        </p:txBody>
      </p:sp>
      <p:sp>
        <p:nvSpPr>
          <p:cNvPr id="1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1B82893-3507-40B0-B111-65E13222D855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2A754C1-FF7B-4F2D-9F92-41881858F8CE}" type="datetimeFigureOut">
              <a:rPr lang="ar-SA"/>
              <a:pPr>
                <a:defRPr/>
              </a:pPr>
              <a:t>26/05/34</a:t>
            </a:fld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25A228F-D737-463C-AF85-26D01AEAB841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193E0F0-4F51-42E3-AC30-FC8EE415903B}" type="datetimeFigureOut">
              <a:rPr lang="ar-SA"/>
              <a:pPr>
                <a:defRPr/>
              </a:pPr>
              <a:t>26/05/34</a:t>
            </a:fld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FF29E85-EB50-4AEB-ADB7-7283D0B644A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E9F5425-9F9A-48FF-A6E3-6F2B6401B570}" type="datetimeFigureOut">
              <a:rPr lang="ar-SA"/>
              <a:pPr>
                <a:defRPr/>
              </a:pPr>
              <a:t>26/05/34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90E5F6C-8CB1-4749-84B1-6A0EC6160231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368300" y="0"/>
            <a:ext cx="8777288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6" name="رابط مستقيم 5"/>
          <p:cNvCxnSpPr/>
          <p:nvPr/>
        </p:nvCxnSpPr>
        <p:spPr>
          <a:xfrm flipV="1">
            <a:off x="363538" y="1884363"/>
            <a:ext cx="8782050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مجموعة 19"/>
          <p:cNvGrpSpPr>
            <a:grpSpLocks/>
          </p:cNvGrpSpPr>
          <p:nvPr/>
        </p:nvGrpSpPr>
        <p:grpSpPr bwMode="auto">
          <a:xfrm rot="5400000">
            <a:off x="8515351" y="1219200"/>
            <a:ext cx="131762" cy="128587"/>
            <a:chOff x="6668087" y="1297746"/>
            <a:chExt cx="161840" cy="156602"/>
          </a:xfrm>
        </p:grpSpPr>
        <p:cxnSp>
          <p:nvCxnSpPr>
            <p:cNvPr id="8" name="رابط مستقيم 7"/>
            <p:cNvCxnSpPr/>
            <p:nvPr/>
          </p:nvCxnSpPr>
          <p:spPr>
            <a:xfrm rot="16200000">
              <a:off x="6663593" y="1294508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رابط مستقيم 8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رابط مستقيم 9"/>
            <p:cNvCxnSpPr/>
            <p:nvPr/>
          </p:nvCxnSpPr>
          <p:spPr>
            <a:xfrm rot="5400000" flipH="1">
              <a:off x="6744513" y="1293533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مجموعة 25"/>
          <p:cNvGrpSpPr>
            <a:grpSpLocks/>
          </p:cNvGrpSpPr>
          <p:nvPr/>
        </p:nvGrpSpPr>
        <p:grpSpPr bwMode="auto">
          <a:xfrm rot="5400000">
            <a:off x="8667751" y="1371600"/>
            <a:ext cx="131762" cy="128587"/>
            <a:chOff x="6668087" y="1297746"/>
            <a:chExt cx="161840" cy="156602"/>
          </a:xfrm>
        </p:grpSpPr>
        <p:cxnSp>
          <p:nvCxnSpPr>
            <p:cNvPr id="12" name="رابط مستقيم 11"/>
            <p:cNvCxnSpPr/>
            <p:nvPr/>
          </p:nvCxnSpPr>
          <p:spPr>
            <a:xfrm rot="16200000">
              <a:off x="6663593" y="1294508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رابط مستقيم 12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رابط مستقيم 13"/>
            <p:cNvCxnSpPr/>
            <p:nvPr/>
          </p:nvCxnSpPr>
          <p:spPr>
            <a:xfrm rot="5400000" flipH="1">
              <a:off x="6744513" y="1293533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مجموعة 29"/>
          <p:cNvGrpSpPr>
            <a:grpSpLocks/>
          </p:cNvGrpSpPr>
          <p:nvPr/>
        </p:nvGrpSpPr>
        <p:grpSpPr bwMode="auto">
          <a:xfrm rot="5400000">
            <a:off x="8320087" y="1474788"/>
            <a:ext cx="131763" cy="128588"/>
            <a:chOff x="6668087" y="1297746"/>
            <a:chExt cx="161840" cy="156602"/>
          </a:xfrm>
        </p:grpSpPr>
        <p:cxnSp>
          <p:nvCxnSpPr>
            <p:cNvPr id="16" name="رابط مستقيم 15"/>
            <p:cNvCxnSpPr/>
            <p:nvPr/>
          </p:nvCxnSpPr>
          <p:spPr>
            <a:xfrm rot="16200000">
              <a:off x="6663592" y="1294506"/>
              <a:ext cx="88934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رابط مستقيم 16"/>
            <p:cNvCxnSpPr/>
            <p:nvPr/>
          </p:nvCxnSpPr>
          <p:spPr>
            <a:xfrm rot="16200000" flipV="1">
              <a:off x="6685198" y="1391513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رابط مستقيم 17"/>
            <p:cNvCxnSpPr/>
            <p:nvPr/>
          </p:nvCxnSpPr>
          <p:spPr>
            <a:xfrm rot="5400000" flipH="1">
              <a:off x="6744512" y="1293532"/>
              <a:ext cx="88934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عنوان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ar-SA" noProof="0" smtClean="0"/>
              <a:t>انقر فوق الرمز لإضافة صورة</a:t>
            </a:r>
            <a:endParaRPr lang="en-US" noProof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19" name="عنصر نائب للتاريخ 4"/>
          <p:cNvSpPr>
            <a:spLocks noGrp="1"/>
          </p:cNvSpPr>
          <p:nvPr>
            <p:ph type="dt" sz="half" idx="10"/>
          </p:nvPr>
        </p:nvSpPr>
        <p:spPr>
          <a:xfrm>
            <a:off x="6477000" y="55563"/>
            <a:ext cx="2133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793A63D-D1BF-41BA-A2B6-754C19595C9A}" type="datetimeFigureOut">
              <a:rPr lang="ar-SA"/>
              <a:pPr>
                <a:defRPr/>
              </a:pPr>
              <a:t>26/05/34</a:t>
            </a:fld>
            <a:endParaRPr lang="en-US"/>
          </a:p>
        </p:txBody>
      </p:sp>
      <p:sp>
        <p:nvSpPr>
          <p:cNvPr id="20" name="عنصر نائب للتذييل 5"/>
          <p:cNvSpPr>
            <a:spLocks noGrp="1"/>
          </p:cNvSpPr>
          <p:nvPr>
            <p:ph type="ftr" sz="quarter" idx="11"/>
          </p:nvPr>
        </p:nvSpPr>
        <p:spPr>
          <a:xfrm>
            <a:off x="914400" y="55563"/>
            <a:ext cx="5562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1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8610600" y="55563"/>
            <a:ext cx="4572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05E91AC-66B4-4828-B42D-66F4DF0A0DB0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D73A870-B37A-4531-BB15-D05A9165337A}" type="datetimeFigureOut">
              <a:rPr lang="ar-SA"/>
              <a:pPr>
                <a:defRPr/>
              </a:pPr>
              <a:t>26/05/34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9455615-3F1E-4BC2-B1B1-5EBA69220C4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5AD766C-7BED-4C30-BEBF-5B9DCA9BFB0B}" type="datetimeFigureOut">
              <a:rPr lang="ar-SA"/>
              <a:pPr>
                <a:defRPr/>
              </a:pPr>
              <a:t>26/05/34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ABB9415-CE57-4CF6-ADA5-497E57735A35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مستطيل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مستطيل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مستطيل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عنوان فرعي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28" name="عنصر نائب للتاريخ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ar-SA"/>
          </a:p>
        </p:txBody>
      </p:sp>
      <p:sp>
        <p:nvSpPr>
          <p:cNvPr id="17" name="عنصر نائب للتذييل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ar-SA"/>
          </a:p>
        </p:txBody>
      </p:sp>
      <p:sp>
        <p:nvSpPr>
          <p:cNvPr id="7" name="رابط مستقيم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شكل بيضاوي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شكل بيضاوي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عنصر نائب لرقم الشريحة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4BD43C9A-333B-4957-9C43-E970CAB1B68C}" type="slidenum">
              <a:rPr lang="ar-SA" smtClean="0"/>
              <a:pPr>
                <a:defRPr/>
              </a:pPr>
              <a:t>‹#›</a:t>
            </a:fld>
            <a:endParaRPr lang="ar-SA"/>
          </a:p>
        </p:txBody>
      </p:sp>
      <p:sp>
        <p:nvSpPr>
          <p:cNvPr id="8" name="عنوان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pPr>
              <a:defRPr/>
            </a:pPr>
            <a:fld id="{36B889F9-F502-4E14-A317-242FD45A127B}" type="slidenum">
              <a:rPr lang="ar-SA" smtClean="0"/>
              <a:pPr>
                <a:defRPr/>
              </a:pPr>
              <a:t>‹#›</a:t>
            </a:fld>
            <a:endParaRPr lang="ar-SA"/>
          </a:p>
        </p:txBody>
      </p:sp>
      <p:sp>
        <p:nvSpPr>
          <p:cNvPr id="8" name="عنصر نائب للمحتوى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FFE5A-749F-44C5-8990-BF4EA4B21EFE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BC1AC-12C4-4063-BAF0-03763B1BD28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مستطيل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مستطيل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مستطيل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مستطيل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13" name="مستطيل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مستطيل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ar-SA"/>
          </a:p>
        </p:txBody>
      </p:sp>
      <p:sp>
        <p:nvSpPr>
          <p:cNvPr id="8" name="رابط مستقيم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شكل بيضاوي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شكل بيضاوي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47F66702-ED82-4FA7-8239-6DAD9911D17B}" type="slidenum">
              <a:rPr lang="ar-SA" smtClean="0"/>
              <a:pPr>
                <a:defRPr/>
              </a:pPr>
              <a:t>‹#›</a:t>
            </a:fld>
            <a:endParaRPr lang="ar-SA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pPr>
              <a:defRPr/>
            </a:pP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7C0041-9650-48D8-A02C-BF219EBD227F}" type="slidenum">
              <a:rPr lang="ar-SA" smtClean="0"/>
              <a:pPr>
                <a:defRPr/>
              </a:pPr>
              <a:t>‹#›</a:t>
            </a:fld>
            <a:endParaRPr lang="ar-SA"/>
          </a:p>
        </p:txBody>
      </p:sp>
      <p:sp>
        <p:nvSpPr>
          <p:cNvPr id="8" name="رابط مستقيم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عنصر نائب للمحتوى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2" name="عنصر نائب للمحتوى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مقارنة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رابط مستقيم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مستطيل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مستطيل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مستطيل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مستطيل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مستطيل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مستطيل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pPr>
              <a:defRPr/>
            </a:pPr>
            <a:endParaRPr lang="ar-SA"/>
          </a:p>
        </p:txBody>
      </p:sp>
      <p:sp>
        <p:nvSpPr>
          <p:cNvPr id="15" name="رابط مستقيم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عنصر نائب للمحتوى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26" name="عنصر نائب للمحتوى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25" name="شكل بيضاوي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شكل بيضاوي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90A065AE-5C35-45DC-80AB-CB23C63A4E71}" type="slidenum">
              <a:rPr lang="ar-SA" smtClean="0"/>
              <a:pPr>
                <a:defRPr/>
              </a:pPr>
              <a:t>‹#›</a:t>
            </a:fld>
            <a:endParaRPr lang="ar-SA"/>
          </a:p>
        </p:txBody>
      </p:sp>
      <p:sp>
        <p:nvSpPr>
          <p:cNvPr id="23" name="عنوان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pPr>
              <a:defRPr/>
            </a:pPr>
            <a:fld id="{FF86FAF0-46C1-4CBA-90D7-FE50476259FB}" type="slidenum">
              <a:rPr lang="ar-SA" smtClean="0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مستطيل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مستطيل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08D458E7-3678-4EB0-A292-A35433496F32}" type="slidenum">
              <a:rPr lang="ar-SA" smtClean="0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مستطيل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مستطيل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مستطيل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مستطيل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8" name="مستطيل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رابط مستقيم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عنصر نائب للمحتوى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0" name="شكل بيضاوي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شكل بيضاوي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78DC3F5E-BE36-4172-ADAF-030BB12A0C12}" type="slidenum">
              <a:rPr lang="ar-SA" smtClean="0"/>
              <a:pPr>
                <a:defRPr/>
              </a:pPr>
              <a:t>‹#›</a:t>
            </a:fld>
            <a:endParaRPr lang="ar-SA"/>
          </a:p>
        </p:txBody>
      </p:sp>
      <p:sp>
        <p:nvSpPr>
          <p:cNvPr id="21" name="مستطيل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pPr>
              <a:defRPr/>
            </a:pPr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رابط مستقيم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مستطيل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مستطيل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مستطيل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مستطيل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مستطيل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شكل بيضاوي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شكل بيضاوي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pPr>
              <a:defRPr/>
            </a:pPr>
            <a:fld id="{B5752BB8-DE83-4DDD-8D6A-8A30A4BE27CF}" type="slidenum">
              <a:rPr lang="ar-SA" smtClean="0"/>
              <a:pPr>
                <a:defRPr/>
              </a:pPr>
              <a:t>‹#›</a:t>
            </a:fld>
            <a:endParaRPr lang="ar-SA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22" name="مستطيل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pPr>
              <a:defRPr/>
            </a:pP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pPr>
              <a:defRPr/>
            </a:pPr>
            <a:endParaRPr lang="ar-SA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21B0DF-91E5-4F96-BBD6-BB466F4FCDC3}" type="slidenum">
              <a:rPr lang="ar-SA" smtClean="0"/>
              <a:pPr>
                <a:defRPr/>
              </a:pPr>
              <a:t>‹#›</a:t>
            </a:fld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عنوان ونص عموديان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مستطيل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مستطيل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مستطيل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رابط مستقيم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شكل بيضاوي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شكل بيضاوي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pPr>
              <a:defRPr/>
            </a:pPr>
            <a:fld id="{66547385-CA0E-48AC-A43C-712C2BF0944D}" type="slidenum">
              <a:rPr lang="ar-SA" smtClean="0"/>
              <a:pPr>
                <a:defRPr/>
              </a:pPr>
              <a:t>‹#›</a:t>
            </a:fld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ar-SA"/>
          </a:p>
        </p:txBody>
      </p:sp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2A4515E-7491-4342-9580-DAB3D3D0955A}" type="datetimeFigureOut">
              <a:rPr lang="ar-SA" smtClean="0"/>
              <a:pPr>
                <a:defRPr/>
              </a:pPr>
              <a:t>26/05/34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215E83-3A99-4370-9654-9593905DFA21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FFE5A-749F-44C5-8990-BF4EA4B21EFE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BC1AC-12C4-4063-BAF0-03763B1BD28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70F70AC-21C8-45EA-8D43-D8F33B0753DD}" type="datetimeFigureOut">
              <a:rPr lang="ar-SA" smtClean="0"/>
              <a:pPr>
                <a:defRPr/>
              </a:pPr>
              <a:t>26/05/34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B50D4-8745-4AC9-B412-5F0CE7DE227C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40EF0E5-60D6-47D1-AEFA-77B72FB333FA}" type="datetimeFigureOut">
              <a:rPr lang="ar-SA" smtClean="0"/>
              <a:pPr>
                <a:defRPr/>
              </a:pPr>
              <a:t>26/05/34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865F2C-6AD1-4643-9663-7E88E900C527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48F2B4-47BD-4F1D-8541-F427B5A6BBCF}" type="datetimeFigureOut">
              <a:rPr lang="ar-SA" smtClean="0"/>
              <a:pPr>
                <a:defRPr/>
              </a:pPr>
              <a:t>26/05/34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AAC742-B21E-4E9C-B69C-8523DAB76355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0BF3760-4938-4DAB-A89E-73FFC8644F49}" type="datetimeFigureOut">
              <a:rPr lang="ar-SA" smtClean="0"/>
              <a:pPr>
                <a:defRPr/>
              </a:pPr>
              <a:t>26/05/34</a:t>
            </a:fld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B82893-3507-40B0-B111-65E13222D855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2A754C1-FF7B-4F2D-9F92-41881858F8CE}" type="datetimeFigureOut">
              <a:rPr lang="ar-SA" smtClean="0"/>
              <a:pPr>
                <a:defRPr/>
              </a:pPr>
              <a:t>26/05/34</a:t>
            </a:fld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5A228F-D737-463C-AF85-26D01AEAB841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193E0F0-4F51-42E3-AC30-FC8EE415903B}" type="datetimeFigureOut">
              <a:rPr lang="ar-SA" smtClean="0"/>
              <a:pPr>
                <a:defRPr/>
              </a:pPr>
              <a:t>26/05/34</a:t>
            </a:fld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F29E85-EB50-4AEB-ADB7-7283D0B644A3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E9F5425-9F9A-48FF-A6E3-6F2B6401B570}" type="datetimeFigureOut">
              <a:rPr lang="ar-SA" smtClean="0"/>
              <a:pPr>
                <a:defRPr/>
              </a:pPr>
              <a:t>26/05/34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0E5F6C-8CB1-4749-84B1-6A0EC6160231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 smtClean="0"/>
              <a:t>انقر فوق الرمز لإضافة صورة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793A63D-D1BF-41BA-A2B6-754C19595C9A}" type="datetimeFigureOut">
              <a:rPr lang="ar-SA" smtClean="0"/>
              <a:pPr>
                <a:defRPr/>
              </a:pPr>
              <a:t>26/05/34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5E91AC-66B4-4828-B42D-66F4DF0A0DB0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73A870-B37A-4531-BB15-D05A9165337A}" type="datetimeFigureOut">
              <a:rPr lang="ar-SA" smtClean="0"/>
              <a:pPr>
                <a:defRPr/>
              </a:pPr>
              <a:t>26/05/34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455615-3F1E-4BC2-B1B1-5EBA69220C42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5AD766C-7BED-4C30-BEBF-5B9DCA9BFB0B}" type="datetimeFigureOut">
              <a:rPr lang="ar-SA" smtClean="0"/>
              <a:pPr>
                <a:defRPr/>
              </a:pPr>
              <a:t>26/05/34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BB9415-CE57-4CF6-ADA5-497E57735A35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6FFE5A-749F-44C5-8990-BF4EA4B21EFE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DBC1AC-12C4-4063-BAF0-03763B1BD28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914400" y="2292526"/>
            <a:ext cx="2743200" cy="2127074"/>
          </a:xfrm>
          <a:prstGeom prst="rect">
            <a:avLst/>
          </a:prstGeom>
          <a:solidFill>
            <a:schemeClr val="accent1"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2977827" y="5072066"/>
            <a:ext cx="1758141" cy="1739481"/>
          </a:xfrm>
          <a:prstGeom prst="ellipse">
            <a:avLst/>
          </a:prstGeom>
          <a:solidFill>
            <a:schemeClr val="accent1">
              <a:tint val="90000"/>
              <a:shade val="45000"/>
              <a:satMod val="200000"/>
              <a:alpha val="13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257800" y="0"/>
            <a:ext cx="3886200" cy="3048000"/>
          </a:xfrm>
          <a:prstGeom prst="rect">
            <a:avLst/>
          </a:prstGeom>
          <a:solidFill>
            <a:schemeClr val="accent1">
              <a:alpha val="6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0" y="4114800"/>
            <a:ext cx="2362200" cy="2463018"/>
          </a:xfrm>
          <a:prstGeom prst="rect">
            <a:avLst/>
          </a:prstGeom>
          <a:solidFill>
            <a:schemeClr val="bg2">
              <a:tint val="60000"/>
              <a:alpha val="7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4178687" y="2389810"/>
            <a:ext cx="2174118" cy="2174118"/>
          </a:xfrm>
          <a:prstGeom prst="ellipse">
            <a:avLst/>
          </a:prstGeom>
          <a:solidFill>
            <a:schemeClr val="accent1">
              <a:tint val="75000"/>
              <a:shade val="50000"/>
              <a:satMod val="200000"/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>
            <a:off x="6384588" y="5842728"/>
            <a:ext cx="1011260" cy="101126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Oval 16"/>
          <p:cNvSpPr/>
          <p:nvPr/>
        </p:nvSpPr>
        <p:spPr>
          <a:xfrm>
            <a:off x="6322493" y="1427132"/>
            <a:ext cx="2047390" cy="2047390"/>
          </a:xfrm>
          <a:prstGeom prst="ellipse">
            <a:avLst/>
          </a:prstGeom>
          <a:solidFill>
            <a:srgbClr val="C1E8E4">
              <a:alpha val="10980"/>
            </a:srgb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Oval 17"/>
          <p:cNvSpPr/>
          <p:nvPr/>
        </p:nvSpPr>
        <p:spPr>
          <a:xfrm>
            <a:off x="114300" y="4803322"/>
            <a:ext cx="1959428" cy="1959428"/>
          </a:xfrm>
          <a:prstGeom prst="ellipse">
            <a:avLst/>
          </a:prstGeom>
          <a:solidFill>
            <a:srgbClr val="C1E8E4">
              <a:alpha val="12157"/>
            </a:srgb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Oval 18"/>
          <p:cNvSpPr/>
          <p:nvPr/>
        </p:nvSpPr>
        <p:spPr>
          <a:xfrm>
            <a:off x="2021092" y="4578526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4172385" y="4626825"/>
            <a:ext cx="1515880" cy="1394583"/>
          </a:xfrm>
          <a:prstGeom prst="ellipse">
            <a:avLst/>
          </a:prstGeom>
          <a:solidFill>
            <a:schemeClr val="accent1">
              <a:tint val="100000"/>
              <a:satMod val="275000"/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906" y="361813"/>
            <a:ext cx="2512694" cy="2388889"/>
          </a:xfrm>
          <a:prstGeom prst="rect">
            <a:avLst/>
          </a:prstGeom>
          <a:solidFill>
            <a:schemeClr val="accent1">
              <a:tint val="90000"/>
              <a:satMod val="200000"/>
              <a:alpha val="7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295400" y="0"/>
            <a:ext cx="1524000" cy="609600"/>
          </a:xfrm>
          <a:prstGeom prst="rect">
            <a:avLst/>
          </a:prstGeom>
          <a:solidFill>
            <a:schemeClr val="accent1">
              <a:tint val="60000"/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Oval 24"/>
          <p:cNvSpPr/>
          <p:nvPr/>
        </p:nvSpPr>
        <p:spPr>
          <a:xfrm>
            <a:off x="59403" y="212289"/>
            <a:ext cx="2022300" cy="2022300"/>
          </a:xfrm>
          <a:prstGeom prst="ellipse">
            <a:avLst/>
          </a:prstGeom>
          <a:solidFill>
            <a:schemeClr val="accent1">
              <a:tint val="100000"/>
              <a:satMod val="275000"/>
              <a:alpha val="15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buClr>
                <a:srgbClr val="B4BC4C"/>
              </a:buClr>
              <a:buSzPct val="90000"/>
              <a:buFont typeface="Wingdings 2"/>
              <a:buChar char=""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Oval 25"/>
          <p:cNvSpPr/>
          <p:nvPr/>
        </p:nvSpPr>
        <p:spPr>
          <a:xfrm>
            <a:off x="76200" y="3962400"/>
            <a:ext cx="891076" cy="886968"/>
          </a:xfrm>
          <a:prstGeom prst="ellipse">
            <a:avLst/>
          </a:prstGeom>
          <a:solidFill>
            <a:schemeClr val="accent1">
              <a:tint val="75000"/>
              <a:satMod val="200000"/>
              <a:alpha val="9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Oval 26"/>
          <p:cNvSpPr/>
          <p:nvPr/>
        </p:nvSpPr>
        <p:spPr>
          <a:xfrm>
            <a:off x="2121357" y="1507438"/>
            <a:ext cx="1402570" cy="140257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8" name="Oval 27"/>
          <p:cNvSpPr/>
          <p:nvPr/>
        </p:nvSpPr>
        <p:spPr>
          <a:xfrm>
            <a:off x="3369253" y="466436"/>
            <a:ext cx="1595105" cy="1595105"/>
          </a:xfrm>
          <a:prstGeom prst="ellipse">
            <a:avLst/>
          </a:prstGeom>
          <a:solidFill>
            <a:schemeClr val="accent1">
              <a:tint val="100000"/>
              <a:satMod val="275000"/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Oval 28"/>
          <p:cNvSpPr/>
          <p:nvPr/>
        </p:nvSpPr>
        <p:spPr>
          <a:xfrm>
            <a:off x="5189756" y="2967572"/>
            <a:ext cx="3234945" cy="3234944"/>
          </a:xfrm>
          <a:prstGeom prst="ellipse">
            <a:avLst/>
          </a:prstGeom>
          <a:solidFill>
            <a:schemeClr val="accent1">
              <a:tint val="100000"/>
              <a:satMod val="180000"/>
              <a:alpha val="9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Oval 29"/>
          <p:cNvSpPr/>
          <p:nvPr/>
        </p:nvSpPr>
        <p:spPr>
          <a:xfrm>
            <a:off x="5562600" y="6526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4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2" name="Oval 31"/>
          <p:cNvSpPr/>
          <p:nvPr/>
        </p:nvSpPr>
        <p:spPr>
          <a:xfrm>
            <a:off x="6951220" y="4665220"/>
            <a:ext cx="2192780" cy="2192780"/>
          </a:xfrm>
          <a:prstGeom prst="ellipse">
            <a:avLst/>
          </a:prstGeom>
          <a:solidFill>
            <a:schemeClr val="accent1">
              <a:tint val="75000"/>
              <a:shade val="50000"/>
              <a:satMod val="200000"/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3" name="Oval 32"/>
          <p:cNvSpPr/>
          <p:nvPr/>
        </p:nvSpPr>
        <p:spPr>
          <a:xfrm>
            <a:off x="1600200" y="3705807"/>
            <a:ext cx="1195876" cy="1198294"/>
          </a:xfrm>
          <a:prstGeom prst="ellipse">
            <a:avLst/>
          </a:prstGeom>
          <a:solidFill>
            <a:schemeClr val="accent1">
              <a:tint val="75000"/>
              <a:satMod val="200000"/>
              <a:alpha val="9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4" name="Oval 33"/>
          <p:cNvSpPr/>
          <p:nvPr/>
        </p:nvSpPr>
        <p:spPr>
          <a:xfrm>
            <a:off x="6324600" y="228600"/>
            <a:ext cx="822960" cy="822960"/>
          </a:xfrm>
          <a:prstGeom prst="ellipse">
            <a:avLst/>
          </a:prstGeom>
          <a:solidFill>
            <a:schemeClr val="accent1">
              <a:tint val="90000"/>
              <a:satMod val="275000"/>
              <a:alpha val="6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5" name="Oval 34"/>
          <p:cNvSpPr/>
          <p:nvPr/>
        </p:nvSpPr>
        <p:spPr>
          <a:xfrm>
            <a:off x="8077200" y="6526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4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410200" y="6324600"/>
            <a:ext cx="1524000" cy="533400"/>
          </a:xfrm>
          <a:prstGeom prst="rect">
            <a:avLst/>
          </a:prstGeom>
          <a:solidFill>
            <a:schemeClr val="accent1"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7" name="Oval 36"/>
          <p:cNvSpPr/>
          <p:nvPr/>
        </p:nvSpPr>
        <p:spPr>
          <a:xfrm>
            <a:off x="3011692" y="6526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4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357144"/>
            <a:ext cx="2974848" cy="384048"/>
          </a:xfrm>
          <a:prstGeom prst="rect">
            <a:avLst/>
          </a:prstGeom>
        </p:spPr>
        <p:txBody>
          <a:bodyPr vert="horz" anchor="ctr" anchorCtr="0"/>
          <a:lstStyle>
            <a:lvl1pPr algn="l">
              <a:defRPr sz="1400">
                <a:solidFill>
                  <a:schemeClr val="tx2"/>
                </a:solidFill>
              </a:defRPr>
            </a:lvl1pPr>
          </a:lstStyle>
          <a:p>
            <a:pPr rtl="0" fontAlgn="auto">
              <a:spcBef>
                <a:spcPts val="0"/>
              </a:spcBef>
              <a:spcAft>
                <a:spcPts val="0"/>
              </a:spcAft>
            </a:pPr>
            <a:fld id="{1A33440A-D04E-4FB0-ACBB-D1FD42651063}" type="datetime1">
              <a:rPr lang="en-US" smtClean="0">
                <a:solidFill>
                  <a:srgbClr val="D1E1E3"/>
                </a:solidFill>
                <a:latin typeface="Constantia"/>
                <a:ea typeface="+mn-ea"/>
                <a:cs typeface="+mn-cs"/>
              </a:rPr>
              <a:pPr rtl="0" fontAlgn="auto">
                <a:spcBef>
                  <a:spcPts val="0"/>
                </a:spcBef>
                <a:spcAft>
                  <a:spcPts val="0"/>
                </a:spcAft>
              </a:pPr>
              <a:t>4/6/2013</a:t>
            </a:fld>
            <a:endParaRPr lang="en-US" sz="1600" dirty="0">
              <a:solidFill>
                <a:srgbClr val="D1E1E3"/>
              </a:solidFill>
              <a:latin typeface="Constantia"/>
              <a:ea typeface="+mn-ea"/>
              <a:cs typeface="+mn-cs"/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357144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>
              <a:defRPr sz="1400">
                <a:solidFill>
                  <a:schemeClr val="tx2"/>
                </a:solidFill>
              </a:defRPr>
            </a:lvl1pPr>
          </a:lstStyle>
          <a:p>
            <a:pPr rtl="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D1E1E3"/>
              </a:solidFill>
              <a:latin typeface="Constantia"/>
              <a:ea typeface="+mn-ea"/>
              <a:cs typeface="+mn-cs"/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155448" y="6315075"/>
            <a:ext cx="1188720" cy="457200"/>
          </a:xfrm>
          <a:prstGeom prst="rect">
            <a:avLst/>
          </a:prstGeom>
          <a:noFill/>
        </p:spPr>
        <p:txBody>
          <a:bodyPr vert="horz" lIns="0" tIns="0" rIns="0" bIns="0" anchor="ctr" anchorCtr="1">
            <a:normAutofit/>
          </a:bodyPr>
          <a:lstStyle>
            <a:lvl1pPr algn="ctr">
              <a:defRPr sz="2800">
                <a:solidFill>
                  <a:schemeClr val="tx2"/>
                </a:solidFill>
              </a:defRPr>
            </a:lvl1pPr>
          </a:lstStyle>
          <a:p>
            <a:pPr rtl="0" fontAlgn="auto">
              <a:spcBef>
                <a:spcPts val="0"/>
              </a:spcBef>
              <a:spcAft>
                <a:spcPts val="0"/>
              </a:spcAft>
            </a:pPr>
            <a:fld id="{E5C7EF4D-DD50-400C-9F04-EB20CB99416E}" type="slidenum">
              <a:rPr lang="en-US" smtClean="0">
                <a:solidFill>
                  <a:srgbClr val="D1E1E3"/>
                </a:solidFill>
                <a:latin typeface="Constantia"/>
                <a:ea typeface="+mn-ea"/>
                <a:cs typeface="+mn-cs"/>
              </a:rPr>
              <a:pPr rtl="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>
              <a:solidFill>
                <a:srgbClr val="D1E1E3"/>
              </a:solidFill>
              <a:latin typeface="Constantia"/>
              <a:ea typeface="+mn-ea"/>
              <a:cs typeface="+mn-cs"/>
            </a:endParaRPr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1" eaLnBrk="1" latinLnBrk="0" hangingPunct="1">
        <a:spcBef>
          <a:spcPct val="0"/>
        </a:spcBef>
        <a:buNone/>
        <a:defRPr sz="38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ts val="700"/>
        </a:spcBef>
        <a:buClr>
          <a:schemeClr val="accent2"/>
        </a:buClr>
        <a:buSzPct val="85000"/>
        <a:buFont typeface="Wingdings 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r" rtl="1" eaLnBrk="1" latinLnBrk="0" hangingPunct="1">
        <a:spcBef>
          <a:spcPts val="600"/>
        </a:spcBef>
        <a:buClr>
          <a:schemeClr val="accent1"/>
        </a:buClr>
        <a:buSzPct val="85000"/>
        <a:buFont typeface="Wingdings 2"/>
        <a:buChar char="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r" rtl="1" eaLnBrk="1" latinLnBrk="0" hangingPunct="1">
        <a:spcBef>
          <a:spcPts val="500"/>
        </a:spcBef>
        <a:buClr>
          <a:schemeClr val="accent3"/>
        </a:buClr>
        <a:buSzPct val="85000"/>
        <a:buFont typeface="Wingdings 2"/>
        <a:buChar char="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r" rtl="1" eaLnBrk="1" latinLnBrk="0" hangingPunct="1">
        <a:spcBef>
          <a:spcPts val="400"/>
        </a:spcBef>
        <a:buClr>
          <a:schemeClr val="accent4"/>
        </a:buClr>
        <a:buFont typeface="Wingdings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r" rtl="1" eaLnBrk="1" latinLnBrk="0" hangingPunct="1">
        <a:spcBef>
          <a:spcPct val="20000"/>
        </a:spcBef>
        <a:buClr>
          <a:schemeClr val="accent5"/>
        </a:buClr>
        <a:buFont typeface="Wingdings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r" rtl="1" eaLnBrk="1" latinLnBrk="0" hangingPunct="1">
        <a:spcBef>
          <a:spcPct val="20000"/>
        </a:spcBef>
        <a:buClr>
          <a:schemeClr val="accent5"/>
        </a:buClr>
        <a:buFont typeface="Wingdings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r" rtl="1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r" rtl="1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r" rtl="1" eaLnBrk="1" latinLnBrk="0" hangingPunct="1">
        <a:spcBef>
          <a:spcPct val="20000"/>
        </a:spcBef>
        <a:buClr>
          <a:schemeClr val="accent6"/>
        </a:buClr>
        <a:buFont typeface="Wingdings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C5119E2-F09A-4971-9C69-EB315E074B8F}" type="datetimeFigureOut">
              <a:rPr lang="ar-SA" smtClean="0"/>
              <a:pPr>
                <a:defRPr/>
              </a:pPr>
              <a:t>26/05/34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4FC8F6E-D193-4D4D-AADE-1AB4E4058ADC}" type="slidenum">
              <a:rPr lang="ar-SA" smtClean="0"/>
              <a:pPr>
                <a:defRPr/>
              </a:pPr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>
              <a:defRPr sz="1400">
                <a:solidFill>
                  <a:schemeClr val="tx2"/>
                </a:solidFill>
              </a:defRPr>
            </a:lvl1pPr>
          </a:lstStyle>
          <a:p>
            <a:pPr rtl="0" fontAlgn="auto">
              <a:spcBef>
                <a:spcPts val="0"/>
              </a:spcBef>
              <a:spcAft>
                <a:spcPts val="0"/>
              </a:spcAft>
            </a:pPr>
            <a:fld id="{8D3816DF-213E-421B-92D3-C068DBB023D6}" type="datetime8">
              <a:rPr lang="en-US" smtClean="0">
                <a:solidFill>
                  <a:srgbClr val="4F271C"/>
                </a:solidFill>
                <a:latin typeface="Tw Cen MT"/>
                <a:ea typeface="+mn-ea"/>
                <a:cs typeface="+mn-cs"/>
              </a:rPr>
              <a:pPr rtl="0" fontAlgn="auto">
                <a:spcBef>
                  <a:spcPts val="0"/>
                </a:spcBef>
                <a:spcAft>
                  <a:spcPts val="0"/>
                </a:spcAft>
              </a:pPr>
              <a:t>4/6/2013 5:35 PM</a:t>
            </a:fld>
            <a:endParaRPr lang="en-US" dirty="0">
              <a:solidFill>
                <a:srgbClr val="4F271C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>
              <a:defRPr sz="1400">
                <a:solidFill>
                  <a:schemeClr val="tx2"/>
                </a:solidFill>
              </a:defRPr>
            </a:lvl1pPr>
          </a:lstStyle>
          <a:p>
            <a:pPr rtl="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4F271C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61060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>
              <a:defRPr sz="1400" b="1">
                <a:solidFill>
                  <a:srgbClr val="FFFFFF"/>
                </a:solidFill>
              </a:defRPr>
            </a:lvl1pPr>
          </a:lstStyle>
          <a:p>
            <a:pPr rtl="0" fontAlgn="auto">
              <a:spcBef>
                <a:spcPts val="0"/>
              </a:spcBef>
              <a:spcAft>
                <a:spcPts val="0"/>
              </a:spcAft>
            </a:pPr>
            <a:fld id="{72AC53DF-4216-466D-99A7-94400E6C2A25}" type="slidenum">
              <a:rPr lang="en-US" sz="1200" smtClean="0">
                <a:solidFill>
                  <a:srgbClr val="4F271C"/>
                </a:solidFill>
                <a:latin typeface="Tw Cen MT"/>
                <a:ea typeface="+mn-ea"/>
                <a:cs typeface="+mn-cs"/>
              </a:rPr>
              <a:pPr rtl="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>
              <a:latin typeface="Tw Cen M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rtl="1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r" rtl="1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r" rtl="1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r" rtl="1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r" rtl="1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r" rtl="1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r" rtl="1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r" rtl="1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r" rtl="1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r" rtl="1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شكل حر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شكل حر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مثلث قائم الزاوية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رابط مستقيم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عنصر نائب للعنوان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0" name="عنصر نائب للنص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66FFE5A-749F-44C5-8990-BF4EA4B21EFE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22" name="عنصر نائب للتذييل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ar-SA"/>
          </a:p>
        </p:txBody>
      </p:sp>
      <p:sp>
        <p:nvSpPr>
          <p:cNvPr id="18" name="عنصر نائب لرقم الشريحة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FADBC1AC-12C4-4063-BAF0-03763B1BD28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1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r" rtl="1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r" rtl="1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r" rtl="1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دائري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شكل بيضاوي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دائرة مجوفة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مستطيل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عنصر نائب للعنوان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9" name="عنصر نائب للنص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24" name="عنصر نائب للتاريخ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66FFE5A-749F-44C5-8990-BF4EA4B21EFE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10" name="عنصر نائب للتذييل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ar-SA"/>
          </a:p>
        </p:txBody>
      </p:sp>
      <p:sp>
        <p:nvSpPr>
          <p:cNvPr id="22" name="عنصر نائب لرقم الشريحة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FADBC1AC-12C4-4063-BAF0-03763B1BD28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5" name="مستطيل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1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r" rtl="1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r" rtl="1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r" rtl="1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r" rtl="1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r" rtl="1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r" rtl="1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دائري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شكل بيضاوي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دائرة مجوفة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مستطيل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عنصر نائب للعنوان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1033" name="عنصر نائب للنص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24" name="عنصر نائب للتاريخ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fld id="{566FFE5A-749F-44C5-8990-BF4EA4B21EFE}" type="datetimeFigureOut">
              <a:rPr lang="ar-SA" smtClean="0"/>
              <a:pPr/>
              <a:t>26/05/34</a:t>
            </a:fld>
            <a:endParaRPr lang="ar-SA"/>
          </a:p>
        </p:txBody>
      </p:sp>
      <p:sp>
        <p:nvSpPr>
          <p:cNvPr id="10" name="عنصر نائب للتذييل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extLst/>
          </a:lstStyle>
          <a:p>
            <a:endParaRPr lang="ar-SA"/>
          </a:p>
        </p:txBody>
      </p:sp>
      <p:sp>
        <p:nvSpPr>
          <p:cNvPr id="22" name="عنصر نائب لرقم الشريحة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extLst/>
          </a:lstStyle>
          <a:p>
            <a:fld id="{FADBC1AC-12C4-4063-BAF0-03763B1BD28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5" name="مستطيل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1" eaLnBrk="1" fontAlgn="base" hangingPunct="1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Majalla UI"/>
          <a:cs typeface="+mj-cs"/>
        </a:defRPr>
      </a:lvl1pPr>
      <a:lvl2pPr algn="l" rtl="1" eaLnBrk="1" fontAlgn="base" hangingPunct="1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  <a:ea typeface="Majalla UI"/>
          <a:cs typeface="Majalla UI"/>
        </a:defRPr>
      </a:lvl2pPr>
      <a:lvl3pPr algn="l" rtl="1" eaLnBrk="1" fontAlgn="base" hangingPunct="1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  <a:ea typeface="Majalla UI"/>
          <a:cs typeface="Majalla UI"/>
        </a:defRPr>
      </a:lvl3pPr>
      <a:lvl4pPr algn="l" rtl="1" eaLnBrk="1" fontAlgn="base" hangingPunct="1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  <a:ea typeface="Majalla UI"/>
          <a:cs typeface="Majalla UI"/>
        </a:defRPr>
      </a:lvl4pPr>
      <a:lvl5pPr algn="l" rtl="1" eaLnBrk="1" fontAlgn="base" hangingPunct="1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  <a:ea typeface="Majalla UI"/>
          <a:cs typeface="Majalla UI"/>
        </a:defRPr>
      </a:lvl5pPr>
      <a:lvl6pPr marL="457200" algn="l" rtl="1" eaLnBrk="1" fontAlgn="base" hangingPunct="1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  <a:ea typeface="Majalla UI"/>
          <a:cs typeface="Majalla UI"/>
        </a:defRPr>
      </a:lvl6pPr>
      <a:lvl7pPr marL="914400" algn="l" rtl="1" eaLnBrk="1" fontAlgn="base" hangingPunct="1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  <a:ea typeface="Majalla UI"/>
          <a:cs typeface="Majalla UI"/>
        </a:defRPr>
      </a:lvl7pPr>
      <a:lvl8pPr marL="1371600" algn="l" rtl="1" eaLnBrk="1" fontAlgn="base" hangingPunct="1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  <a:ea typeface="Majalla UI"/>
          <a:cs typeface="Majalla UI"/>
        </a:defRPr>
      </a:lvl8pPr>
      <a:lvl9pPr marL="1828800" algn="l" rtl="1" eaLnBrk="1" fontAlgn="base" hangingPunct="1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  <a:ea typeface="Majalla UI"/>
          <a:cs typeface="Majalla UI"/>
        </a:defRPr>
      </a:lvl9pPr>
      <a:extLst/>
    </p:titleStyle>
    <p:bodyStyle>
      <a:lvl1pPr marL="365125" indent="-282575" algn="r" rtl="1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Majalla UI"/>
          <a:cs typeface="+mn-cs"/>
        </a:defRPr>
      </a:lvl1pPr>
      <a:lvl2pPr marL="639763" indent="-236538" algn="r" rtl="1" eaLnBrk="1" fontAlgn="base" hangingPunct="1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Majalla UI"/>
          <a:cs typeface="+mn-cs"/>
        </a:defRPr>
      </a:lvl2pPr>
      <a:lvl3pPr marL="885825" indent="-228600" algn="r" rtl="1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Majalla UI"/>
          <a:cs typeface="+mn-cs"/>
        </a:defRPr>
      </a:lvl3pPr>
      <a:lvl4pPr marL="1096963" indent="-173038" algn="r" rtl="1" eaLnBrk="1" fontAlgn="base" hangingPunct="1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Majalla UI"/>
          <a:cs typeface="+mn-cs"/>
        </a:defRPr>
      </a:lvl4pPr>
      <a:lvl5pPr marL="1296988" indent="-182563" algn="r" rtl="1" eaLnBrk="1" fontAlgn="base" hangingPunct="1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Majalla UI"/>
          <a:cs typeface="+mn-cs"/>
        </a:defRPr>
      </a:lvl5pPr>
      <a:lvl6pPr marL="1508760" indent="-182880" algn="r" rtl="1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2667000" cy="6858000"/>
            <a:chOff x="0" y="0"/>
            <a:chExt cx="1680" cy="4320"/>
          </a:xfrm>
        </p:grpSpPr>
        <p:sp>
          <p:nvSpPr>
            <p:cNvPr id="12291" name="Rectangle 3"/>
            <p:cNvSpPr>
              <a:spLocks noChangeArrowheads="1"/>
            </p:cNvSpPr>
            <p:nvPr/>
          </p:nvSpPr>
          <p:spPr bwMode="hidden">
            <a:xfrm>
              <a:off x="124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5490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rtl="0">
                <a:defRPr/>
              </a:pPr>
              <a:endParaRPr lang="en-US">
                <a:solidFill>
                  <a:srgbClr val="000000"/>
                </a:solidFill>
                <a:ea typeface="+mn-ea"/>
                <a:cs typeface="Arial" pitchFamily="34" charset="0"/>
              </a:endParaRPr>
            </a:p>
          </p:txBody>
        </p:sp>
        <p:pic>
          <p:nvPicPr>
            <p:cNvPr id="2057" name="Picture 4" descr="slidemaster_med3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ltGray">
            <a:xfrm>
              <a:off x="0" y="0"/>
              <a:ext cx="1348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293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2438400" y="228600"/>
            <a:ext cx="6400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38400" y="1600200"/>
            <a:ext cx="64008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52400" y="6248400"/>
            <a:ext cx="1901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>
              <a:defRPr sz="1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>
              <a:defRPr sz="1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4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rtl="0">
              <a:defRPr sz="1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fld id="{722E170A-0A61-4646-9B54-4CAFE6B4C91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 spd="slow"/>
  <p:txStyles>
    <p:titleStyle>
      <a:lvl1pPr algn="l" rtl="1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1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cs typeface="Arial" pitchFamily="34" charset="0"/>
        </a:defRPr>
      </a:lvl2pPr>
      <a:lvl3pPr algn="l" rtl="1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cs typeface="Arial" pitchFamily="34" charset="0"/>
        </a:defRPr>
      </a:lvl3pPr>
      <a:lvl4pPr algn="l" rtl="1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cs typeface="Arial" pitchFamily="34" charset="0"/>
        </a:defRPr>
      </a:lvl4pPr>
      <a:lvl5pPr algn="l" rtl="1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cs typeface="Arial" pitchFamily="34" charset="0"/>
        </a:defRPr>
      </a:lvl5pPr>
      <a:lvl6pPr marL="457200" algn="l" rtl="1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cs typeface="Arial" pitchFamily="34" charset="0"/>
        </a:defRPr>
      </a:lvl6pPr>
      <a:lvl7pPr marL="914400" algn="l" rtl="1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cs typeface="Arial" pitchFamily="34" charset="0"/>
        </a:defRPr>
      </a:lvl7pPr>
      <a:lvl8pPr marL="1371600" algn="l" rtl="1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cs typeface="Arial" pitchFamily="34" charset="0"/>
        </a:defRPr>
      </a:lvl8pPr>
      <a:lvl9pPr marL="1828800" algn="l" rtl="1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cs typeface="Arial" pitchFamily="34" charset="0"/>
        </a:defRPr>
      </a:lvl9pPr>
    </p:titleStyle>
    <p:bodyStyle>
      <a:lvl1pPr marL="342900" indent="-342900" algn="r" rtl="1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r" rtl="1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cs typeface="+mn-cs"/>
        </a:defRPr>
      </a:lvl2pPr>
      <a:lvl3pPr marL="1143000" indent="-228600" algn="r" rtl="1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cs typeface="+mn-cs"/>
        </a:defRPr>
      </a:lvl3pPr>
      <a:lvl4pPr marL="1600200" indent="-228600" algn="r" rtl="1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cs typeface="+mn-cs"/>
        </a:defRPr>
      </a:lvl4pPr>
      <a:lvl5pPr marL="2057400" indent="-228600" algn="r" rtl="1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cs typeface="+mn-cs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cs typeface="+mn-cs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cs typeface="+mn-cs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cs typeface="+mn-cs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fld id="{8B09416C-623A-40D2-9E9E-7EFA9AD9B351}" type="datetimeFigureOut">
              <a:rPr lang="ar-SA"/>
              <a:pPr>
                <a:defRPr/>
              </a:pPr>
              <a:t>26/05/34</a:t>
            </a:fld>
            <a:endParaRPr lang="en-US"/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solidFill>
                  <a:srgbClr val="000000"/>
                </a:solidFill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fld id="{C520A218-F426-45B4-BCF2-DAC7D4100F2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r" rtl="1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مستطيل 7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9" name="مستطيل 8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0" name="مستطيل 9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مستطيل 10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2" name="مستطيل 11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5" name="مستطيل 14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6" name="مستطيل 15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7" name="مستطيل 16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2" name="عنصر نائب للعنوان 2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6156" name="عنصر نائب للنص 12"/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14" name="عنصر نائب للتاريخ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0D9D819C-44A8-41B2-9E42-66E08308D630}" type="datetimeFigureOut">
              <a:rPr lang="ar-SA"/>
              <a:pPr>
                <a:defRPr/>
              </a:pPr>
              <a:t>26/05/34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ar-SA"/>
          </a:p>
        </p:txBody>
      </p:sp>
      <p:sp>
        <p:nvSpPr>
          <p:cNvPr id="23" name="عنصر نائب لرقم الشريحة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9E4426B2-EC13-46F0-AEEB-7ECB116186CB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1" eaLnBrk="1" fontAlgn="base" hangingPunct="1">
        <a:spcBef>
          <a:spcPct val="0"/>
        </a:spcBef>
        <a:spcAft>
          <a:spcPct val="0"/>
        </a:spcAft>
        <a:defRPr sz="4000" kern="1200" spc="-100">
          <a:solidFill>
            <a:srgbClr val="C1EEFF"/>
          </a:solidFill>
          <a:latin typeface="+mj-lt"/>
          <a:ea typeface="+mj-ea"/>
          <a:cs typeface="+mj-cs"/>
        </a:defRPr>
      </a:lvl1pPr>
      <a:lvl2pPr algn="l" rtl="1" eaLnBrk="1" fontAlgn="base" hangingPunct="1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  <a:cs typeface="Tahoma" pitchFamily="34" charset="0"/>
        </a:defRPr>
      </a:lvl2pPr>
      <a:lvl3pPr algn="l" rtl="1" eaLnBrk="1" fontAlgn="base" hangingPunct="1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  <a:cs typeface="Tahoma" pitchFamily="34" charset="0"/>
        </a:defRPr>
      </a:lvl3pPr>
      <a:lvl4pPr algn="l" rtl="1" eaLnBrk="1" fontAlgn="base" hangingPunct="1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  <a:cs typeface="Tahoma" pitchFamily="34" charset="0"/>
        </a:defRPr>
      </a:lvl4pPr>
      <a:lvl5pPr algn="l" rtl="1" eaLnBrk="1" fontAlgn="base" hangingPunct="1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  <a:cs typeface="Tahoma" pitchFamily="34" charset="0"/>
        </a:defRPr>
      </a:lvl5pPr>
      <a:lvl6pPr marL="457200" algn="l" rtl="1" eaLnBrk="1" fontAlgn="base" hangingPunct="1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  <a:cs typeface="Tahoma" pitchFamily="34" charset="0"/>
        </a:defRPr>
      </a:lvl6pPr>
      <a:lvl7pPr marL="914400" algn="l" rtl="1" eaLnBrk="1" fontAlgn="base" hangingPunct="1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  <a:cs typeface="Tahoma" pitchFamily="34" charset="0"/>
        </a:defRPr>
      </a:lvl7pPr>
      <a:lvl8pPr marL="1371600" algn="l" rtl="1" eaLnBrk="1" fontAlgn="base" hangingPunct="1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  <a:cs typeface="Tahoma" pitchFamily="34" charset="0"/>
        </a:defRPr>
      </a:lvl8pPr>
      <a:lvl9pPr marL="1828800" algn="l" rtl="1" eaLnBrk="1" fontAlgn="base" hangingPunct="1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  <a:cs typeface="Tahoma" pitchFamily="34" charset="0"/>
        </a:defRPr>
      </a:lvl9pPr>
      <a:extLst/>
    </p:titleStyle>
    <p:bodyStyle>
      <a:lvl1pPr marL="411163" indent="-342900" algn="r" rtl="1" eaLnBrk="1" fontAlgn="base" hangingPunct="1">
        <a:spcBef>
          <a:spcPts val="70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r" rtl="1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r" rtl="1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r" rtl="1" eaLnBrk="1" fontAlgn="base" hangingPunct="1">
        <a:spcBef>
          <a:spcPct val="20000"/>
        </a:spcBef>
        <a:spcAft>
          <a:spcPct val="0"/>
        </a:spcAft>
        <a:buClr>
          <a:srgbClr val="FEB80A"/>
        </a:buClr>
        <a:buFont typeface="Wingdings 3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r" rtl="1" eaLnBrk="1" fontAlgn="base" hangingPunct="1">
        <a:spcBef>
          <a:spcPct val="20000"/>
        </a:spcBef>
        <a:spcAft>
          <a:spcPct val="0"/>
        </a:spcAft>
        <a:buClr>
          <a:srgbClr val="FEB80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r" rtl="1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r" rtl="1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r" rtl="1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r" rtl="1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مستطيل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مستطيل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عنصر نائب للتاريخ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C5119E2-F09A-4971-9C69-EB315E074B8F}" type="datetimeFigureOut">
              <a:rPr lang="ar-SA" smtClean="0"/>
              <a:pPr>
                <a:defRPr/>
              </a:pPr>
              <a:t>26/05/34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8" name="مستطيل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رابط مستقيم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شكل بيضاوي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شكل بيضاوي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عنصر نائب لرقم الشريحة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84FC8F6E-D193-4D4D-AADE-1AB4E4058ADC}" type="slidenum">
              <a:rPr lang="ar-SA" smtClean="0"/>
              <a:pPr>
                <a:defRPr/>
              </a:pPr>
              <a:t>‹#›</a:t>
            </a:fld>
            <a:endParaRPr lang="ar-SA"/>
          </a:p>
        </p:txBody>
      </p:sp>
      <p:sp>
        <p:nvSpPr>
          <p:cNvPr id="22" name="عنصر نائب للعنوان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3" name="عنصر نائب للنص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rtl="1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r" rtl="1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r" rtl="1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r" rtl="1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r" rtl="1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C5119E2-F09A-4971-9C69-EB315E074B8F}" type="datetimeFigureOut">
              <a:rPr lang="ar-SA" smtClean="0"/>
              <a:pPr>
                <a:defRPr/>
              </a:pPr>
              <a:t>26/05/34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4FC8F6E-D193-4D4D-AADE-1AB4E4058ADC}" type="slidenum">
              <a:rPr lang="ar-SA" smtClean="0"/>
              <a:pPr>
                <a:defRPr/>
              </a:pPr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5580112" y="0"/>
            <a:ext cx="3398659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هل تستطيع رؤية الفهد </a:t>
            </a:r>
            <a:r>
              <a:rPr lang="ar-SA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المختبئ؟</a:t>
            </a:r>
            <a:endParaRPr lang="ar-SA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شكل بيضاوي 4"/>
          <p:cNvSpPr/>
          <p:nvPr/>
        </p:nvSpPr>
        <p:spPr>
          <a:xfrm>
            <a:off x="4067944" y="4725144"/>
            <a:ext cx="2016224" cy="1152128"/>
          </a:xfrm>
          <a:prstGeom prst="ellips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مستطيل 3"/>
          <p:cNvSpPr/>
          <p:nvPr/>
        </p:nvSpPr>
        <p:spPr>
          <a:xfrm>
            <a:off x="1622318" y="404664"/>
            <a:ext cx="58993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العشر الأواخر والاعتكاف</a:t>
            </a:r>
            <a:endParaRPr lang="ar-SA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عنصر نائب للمحتوى 3" descr="ramadanyat009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2551" y="476672"/>
            <a:ext cx="8496943" cy="51125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2" name="عنصر نائب للمحتوى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عنصر نائب للمحتوى 3" descr="بدون عنوان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02073" y="0"/>
            <a:ext cx="7241927" cy="1638962"/>
          </a:xfrm>
        </p:spPr>
      </p:pic>
      <p:pic>
        <p:nvPicPr>
          <p:cNvPr id="1026" name="Picture 2" descr="D:\Users\O\Desktop\الاعتكاف\بدون عنوان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1412776"/>
            <a:ext cx="4430713" cy="1285875"/>
          </a:xfrm>
          <a:prstGeom prst="rect">
            <a:avLst/>
          </a:prstGeom>
          <a:noFill/>
        </p:spPr>
      </p:pic>
      <p:pic>
        <p:nvPicPr>
          <p:cNvPr id="6" name="صورة 5" descr="awa7_er-ramadan002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3608" y="2708920"/>
            <a:ext cx="8100392" cy="4149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1213272" y="188640"/>
            <a:ext cx="75184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في سورة القدر والحديث الشريف</a:t>
            </a:r>
            <a:endParaRPr lang="ar-SA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1056437" y="1209526"/>
            <a:ext cx="75440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فضائل متعددة لهذه الليلة العظيمة</a:t>
            </a:r>
            <a:endParaRPr lang="ar-SA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1272501" y="2217638"/>
            <a:ext cx="73308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1/أن الله أنزل فيها القران الكريم</a:t>
            </a:r>
            <a:endParaRPr lang="ar-SA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1496920" y="3068960"/>
            <a:ext cx="71465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2/العمل فيها خيرٌ من ألف شهر</a:t>
            </a:r>
            <a:endParaRPr lang="ar-SA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3779912" y="3789040"/>
            <a:ext cx="47115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3/تنزل فيها الملائكة</a:t>
            </a:r>
            <a:endParaRPr lang="ar-SA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1492952" y="4437112"/>
            <a:ext cx="725551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ar-S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4/من قام ليلة القدر غفر له </a:t>
            </a:r>
            <a:r>
              <a:rPr lang="ar-SA" sz="40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ماتقدم</a:t>
            </a:r>
            <a:r>
              <a:rPr lang="ar-S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من ذنبه</a:t>
            </a:r>
            <a:endParaRPr lang="ar-SA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theme/_rels/them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Theme_Currency_theme_TP10216971">
  <a:themeElements>
    <a:clrScheme name="Currency">
      <a:dk1>
        <a:sysClr val="windowText" lastClr="000000"/>
      </a:dk1>
      <a:lt1>
        <a:sysClr val="window" lastClr="FFFFFF"/>
      </a:lt1>
      <a:dk2>
        <a:srgbClr val="4A606E"/>
      </a:dk2>
      <a:lt2>
        <a:srgbClr val="D1E1E3"/>
      </a:lt2>
      <a:accent1>
        <a:srgbClr val="79B5B0"/>
      </a:accent1>
      <a:accent2>
        <a:srgbClr val="B4BC4C"/>
      </a:accent2>
      <a:accent3>
        <a:srgbClr val="B77851"/>
      </a:accent3>
      <a:accent4>
        <a:srgbClr val="776A5B"/>
      </a:accent4>
      <a:accent5>
        <a:srgbClr val="B6AD76"/>
      </a:accent5>
      <a:accent6>
        <a:srgbClr val="95AEB1"/>
      </a:accent6>
      <a:hlink>
        <a:srgbClr val="3ECCED"/>
      </a:hlink>
      <a:folHlink>
        <a:srgbClr val="2C6C93"/>
      </a:folHlink>
    </a:clrScheme>
    <a:fontScheme name="Currency">
      <a:majorFont>
        <a:latin typeface="Constantia"/>
        <a:ea typeface=""/>
        <a:cs typeface=""/>
        <a:font script="Jpan" typeface="HGS明朝E"/>
        <a:font script="Hang" typeface="맑은 고딕"/>
        <a:font script="Hans" typeface="华文楷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S明朝E"/>
        <a:font script="Hang" typeface="맑은 고딕"/>
        <a:font script="Hans" typeface="华文楷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urrency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10000"/>
              </a:schemeClr>
            </a:gs>
            <a:gs pos="47500">
              <a:schemeClr val="phClr">
                <a:tint val="35000"/>
                <a:satMod val="110000"/>
              </a:schemeClr>
            </a:gs>
            <a:gs pos="58500">
              <a:schemeClr val="phClr">
                <a:tint val="35000"/>
                <a:satMod val="110000"/>
              </a:schemeClr>
            </a:gs>
            <a:gs pos="100000">
              <a:schemeClr val="phClr">
                <a:tint val="80000"/>
                <a:satMod val="110000"/>
              </a:schemeClr>
            </a:gs>
          </a:gsLst>
          <a:lin ang="3600000" scaled="1"/>
        </a:gradFill>
        <a:gradFill rotWithShape="1">
          <a:gsLst>
            <a:gs pos="0">
              <a:schemeClr val="phClr">
                <a:shade val="52000"/>
                <a:satMod val="105000"/>
              </a:schemeClr>
            </a:gs>
            <a:gs pos="47500">
              <a:schemeClr val="phClr">
                <a:shade val="89000"/>
                <a:satMod val="105000"/>
              </a:schemeClr>
            </a:gs>
            <a:gs pos="58500">
              <a:schemeClr val="phClr">
                <a:shade val="89000"/>
                <a:satMod val="105000"/>
              </a:schemeClr>
            </a:gs>
            <a:gs pos="100000">
              <a:schemeClr val="phClr">
                <a:shade val="52000"/>
                <a:satMod val="105000"/>
              </a:schemeClr>
            </a:gs>
          </a:gsLst>
          <a:lin ang="36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60000" cap="flat" cmpd="thickThin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8100" dir="5400000" algn="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38100" dir="5400000" algn="r" rotWithShape="0">
              <a:srgbClr val="000000">
                <a:alpha val="60000"/>
              </a:srgbClr>
            </a:outerShdw>
          </a:effectLst>
          <a:scene3d>
            <a:camera prst="isometricLeftDown" fov="0">
              <a:rot lat="0" lon="0" rev="0"/>
            </a:camera>
            <a:lightRig rig="harsh" dir="tl">
              <a:rot lat="0" lon="0" rev="8400000"/>
            </a:lightRig>
          </a:scene3d>
          <a:sp3d prstMaterial="flat">
            <a:bevelT w="38100" h="50800" prst="softRound"/>
          </a:sp3d>
        </a:effectStyle>
        <a:effectStyle>
          <a:effectLst>
            <a:outerShdw blurRad="50800" dist="63500" dir="5400000" algn="r" rotWithShape="0">
              <a:srgbClr val="000000">
                <a:alpha val="65000"/>
              </a:srgbClr>
            </a:outerShdw>
          </a:effectLst>
          <a:scene3d>
            <a:camera prst="isometricLeftDown" fov="0">
              <a:rot lat="0" lon="0" rev="0"/>
            </a:camera>
            <a:lightRig rig="harsh" dir="tl">
              <a:rot lat="0" lon="0" rev="8400000"/>
            </a:lightRig>
          </a:scene3d>
          <a:sp3d extrusionH="63500" contourW="38100" prstMaterial="flat">
            <a:bevelT w="50800" h="635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20000"/>
                <a:satMod val="3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8000"/>
                <a:shade val="98000"/>
                <a:satMod val="120000"/>
              </a:schemeClr>
              <a:schemeClr val="phClr">
                <a:tint val="86000"/>
                <a:shade val="92000"/>
                <a:satMod val="150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2_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TS010352479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ملتقى">
  <a:themeElements>
    <a:clrScheme name="ملتقى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ملتقى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ملتقى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انقلاب">
  <a:themeElements>
    <a:clrScheme name="مخصص 1">
      <a:dk1>
        <a:sysClr val="windowText" lastClr="000000"/>
      </a:dk1>
      <a:lt1>
        <a:sysClr val="window" lastClr="FFFFFF"/>
      </a:lt1>
      <a:dk2>
        <a:srgbClr val="387025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انقلاب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انقلاب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سمة1">
  <a:themeElements>
    <a:clrScheme name="واجهة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انقلاب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انقلاب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Proposal">
  <a:themeElements>
    <a:clrScheme name="Proposal 8">
      <a:dk1>
        <a:srgbClr val="000000"/>
      </a:dk1>
      <a:lt1>
        <a:srgbClr val="FFFFFF"/>
      </a:lt1>
      <a:dk2>
        <a:srgbClr val="8C0039"/>
      </a:dk2>
      <a:lt2>
        <a:srgbClr val="660066"/>
      </a:lt2>
      <a:accent1>
        <a:srgbClr val="C58BF9"/>
      </a:accent1>
      <a:accent2>
        <a:srgbClr val="9966FF"/>
      </a:accent2>
      <a:accent3>
        <a:srgbClr val="FFFFFF"/>
      </a:accent3>
      <a:accent4>
        <a:srgbClr val="000000"/>
      </a:accent4>
      <a:accent5>
        <a:srgbClr val="DFC4FB"/>
      </a:accent5>
      <a:accent6>
        <a:srgbClr val="8A5CE7"/>
      </a:accent6>
      <a:hlink>
        <a:srgbClr val="E4005C"/>
      </a:hlink>
      <a:folHlink>
        <a:srgbClr val="C36C03"/>
      </a:folHlink>
    </a:clrScheme>
    <a:fontScheme name="Proposal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oposal 1">
        <a:dk1>
          <a:srgbClr val="777777"/>
        </a:dk1>
        <a:lt1>
          <a:srgbClr val="FFFFFF"/>
        </a:lt1>
        <a:dk2>
          <a:srgbClr val="333333"/>
        </a:dk2>
        <a:lt2>
          <a:srgbClr val="FFF4C3"/>
        </a:lt2>
        <a:accent1>
          <a:srgbClr val="C892FA"/>
        </a:accent1>
        <a:accent2>
          <a:srgbClr val="9966FF"/>
        </a:accent2>
        <a:accent3>
          <a:srgbClr val="ADADAD"/>
        </a:accent3>
        <a:accent4>
          <a:srgbClr val="DADADA"/>
        </a:accent4>
        <a:accent5>
          <a:srgbClr val="E0C7FC"/>
        </a:accent5>
        <a:accent6>
          <a:srgbClr val="8A5CE7"/>
        </a:accent6>
        <a:hlink>
          <a:srgbClr val="E4005C"/>
        </a:hlink>
        <a:folHlink>
          <a:srgbClr val="DC7A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posal 2">
        <a:dk1>
          <a:srgbClr val="1C1C1C"/>
        </a:dk1>
        <a:lt1>
          <a:srgbClr val="FFFFFF"/>
        </a:lt1>
        <a:dk2>
          <a:srgbClr val="5F5F5F"/>
        </a:dk2>
        <a:lt2>
          <a:srgbClr val="FFFFCC"/>
        </a:lt2>
        <a:accent1>
          <a:srgbClr val="4A5B64"/>
        </a:accent1>
        <a:accent2>
          <a:srgbClr val="AF9387"/>
        </a:accent2>
        <a:accent3>
          <a:srgbClr val="B6B6B6"/>
        </a:accent3>
        <a:accent4>
          <a:srgbClr val="DADADA"/>
        </a:accent4>
        <a:accent5>
          <a:srgbClr val="B1B5B8"/>
        </a:accent5>
        <a:accent6>
          <a:srgbClr val="9E857A"/>
        </a:accent6>
        <a:hlink>
          <a:srgbClr val="F3C43F"/>
        </a:hlink>
        <a:folHlink>
          <a:srgbClr val="66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posal 3">
        <a:dk1>
          <a:srgbClr val="4D4D4D"/>
        </a:dk1>
        <a:lt1>
          <a:srgbClr val="FFFFFF"/>
        </a:lt1>
        <a:dk2>
          <a:srgbClr val="666699"/>
        </a:dk2>
        <a:lt2>
          <a:srgbClr val="FFFFCC"/>
        </a:lt2>
        <a:accent1>
          <a:srgbClr val="8D8DB3"/>
        </a:accent1>
        <a:accent2>
          <a:srgbClr val="7A25D7"/>
        </a:accent2>
        <a:accent3>
          <a:srgbClr val="B8B8CA"/>
        </a:accent3>
        <a:accent4>
          <a:srgbClr val="DADADA"/>
        </a:accent4>
        <a:accent5>
          <a:srgbClr val="C5C5D6"/>
        </a:accent5>
        <a:accent6>
          <a:srgbClr val="6E20C3"/>
        </a:accent6>
        <a:hlink>
          <a:srgbClr val="66CCFF"/>
        </a:hlink>
        <a:folHlink>
          <a:srgbClr val="3333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posal 4">
        <a:dk1>
          <a:srgbClr val="10187C"/>
        </a:dk1>
        <a:lt1>
          <a:srgbClr val="F8F8F8"/>
        </a:lt1>
        <a:dk2>
          <a:srgbClr val="538DC7"/>
        </a:dk2>
        <a:lt2>
          <a:srgbClr val="CCECFF"/>
        </a:lt2>
        <a:accent1>
          <a:srgbClr val="879EC7"/>
        </a:accent1>
        <a:accent2>
          <a:srgbClr val="461B8B"/>
        </a:accent2>
        <a:accent3>
          <a:srgbClr val="B3C5E0"/>
        </a:accent3>
        <a:accent4>
          <a:srgbClr val="D4D4D4"/>
        </a:accent4>
        <a:accent5>
          <a:srgbClr val="C3CCE0"/>
        </a:accent5>
        <a:accent6>
          <a:srgbClr val="3F177D"/>
        </a:accent6>
        <a:hlink>
          <a:srgbClr val="0000FF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posal 5">
        <a:dk1>
          <a:srgbClr val="002F2E"/>
        </a:dk1>
        <a:lt1>
          <a:srgbClr val="FFFFFF"/>
        </a:lt1>
        <a:dk2>
          <a:srgbClr val="008080"/>
        </a:dk2>
        <a:lt2>
          <a:srgbClr val="FFFFCC"/>
        </a:lt2>
        <a:accent1>
          <a:srgbClr val="0E6A52"/>
        </a:accent1>
        <a:accent2>
          <a:srgbClr val="3553A7"/>
        </a:accent2>
        <a:accent3>
          <a:srgbClr val="AAC0C0"/>
        </a:accent3>
        <a:accent4>
          <a:srgbClr val="DADADA"/>
        </a:accent4>
        <a:accent5>
          <a:srgbClr val="AAB9B3"/>
        </a:accent5>
        <a:accent6>
          <a:srgbClr val="2F4A97"/>
        </a:accent6>
        <a:hlink>
          <a:srgbClr val="1ACE9F"/>
        </a:hlink>
        <a:folHlink>
          <a:srgbClr val="B5B5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posal 6">
        <a:dk1>
          <a:srgbClr val="000000"/>
        </a:dk1>
        <a:lt1>
          <a:srgbClr val="E3FFFF"/>
        </a:lt1>
        <a:dk2>
          <a:srgbClr val="4400A8"/>
        </a:dk2>
        <a:lt2>
          <a:srgbClr val="005452"/>
        </a:lt2>
        <a:accent1>
          <a:srgbClr val="92CAC9"/>
        </a:accent1>
        <a:accent2>
          <a:srgbClr val="009999"/>
        </a:accent2>
        <a:accent3>
          <a:srgbClr val="EFFFFF"/>
        </a:accent3>
        <a:accent4>
          <a:srgbClr val="000000"/>
        </a:accent4>
        <a:accent5>
          <a:srgbClr val="C7E1E1"/>
        </a:accent5>
        <a:accent6>
          <a:srgbClr val="008A8A"/>
        </a:accent6>
        <a:hlink>
          <a:srgbClr val="187C16"/>
        </a:hlink>
        <a:folHlink>
          <a:srgbClr val="66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posal 7">
        <a:dk1>
          <a:srgbClr val="000000"/>
        </a:dk1>
        <a:lt1>
          <a:srgbClr val="CCFF99"/>
        </a:lt1>
        <a:dk2>
          <a:srgbClr val="CC99FF"/>
        </a:dk2>
        <a:lt2>
          <a:srgbClr val="1B3600"/>
        </a:lt2>
        <a:accent1>
          <a:srgbClr val="009900"/>
        </a:accent1>
        <a:accent2>
          <a:srgbClr val="B7CA02"/>
        </a:accent2>
        <a:accent3>
          <a:srgbClr val="E2FFCA"/>
        </a:accent3>
        <a:accent4>
          <a:srgbClr val="000000"/>
        </a:accent4>
        <a:accent5>
          <a:srgbClr val="AACAAA"/>
        </a:accent5>
        <a:accent6>
          <a:srgbClr val="A6B702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posal 8">
        <a:dk1>
          <a:srgbClr val="000000"/>
        </a:dk1>
        <a:lt1>
          <a:srgbClr val="FFFFFF"/>
        </a:lt1>
        <a:dk2>
          <a:srgbClr val="8C0039"/>
        </a:dk2>
        <a:lt2>
          <a:srgbClr val="660066"/>
        </a:lt2>
        <a:accent1>
          <a:srgbClr val="C58BF9"/>
        </a:accent1>
        <a:accent2>
          <a:srgbClr val="9966FF"/>
        </a:accent2>
        <a:accent3>
          <a:srgbClr val="FFFFFF"/>
        </a:accent3>
        <a:accent4>
          <a:srgbClr val="000000"/>
        </a:accent4>
        <a:accent5>
          <a:srgbClr val="DFC4FB"/>
        </a:accent5>
        <a:accent6>
          <a:srgbClr val="8A5CE7"/>
        </a:accent6>
        <a:hlink>
          <a:srgbClr val="E4005C"/>
        </a:hlink>
        <a:folHlink>
          <a:srgbClr val="C36C0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تصميم افتراضي">
  <a:themeElements>
    <a:clrScheme name="تصميم افتراضي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تصميم افتراضي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تصميم افتراضي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تصميم افتراضي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تصميم افتراضي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تصميم افتراضي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تصميم افتراضي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تصميم افتراضي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تصميم افتراضي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تصميم افتراضي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حركة">
  <a:themeElements>
    <a:clrScheme name="حركة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حركة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حركة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مدني">
  <a:themeElements>
    <a:clrScheme name="مدني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مدني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مدني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_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251</TotalTime>
  <Words>43</Words>
  <Application>Microsoft Office PowerPoint</Application>
  <PresentationFormat>عرض على الشاشة (3:4)‏</PresentationFormat>
  <Paragraphs>8</Paragraphs>
  <Slides>9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12</vt:i4>
      </vt:variant>
      <vt:variant>
        <vt:lpstr>عناوين الشرائح</vt:lpstr>
      </vt:variant>
      <vt:variant>
        <vt:i4>9</vt:i4>
      </vt:variant>
    </vt:vector>
  </HeadingPairs>
  <TitlesOfParts>
    <vt:vector size="21" baseType="lpstr">
      <vt:lpstr>سمة Office</vt:lpstr>
      <vt:lpstr>ملتقى</vt:lpstr>
      <vt:lpstr>انقلاب</vt:lpstr>
      <vt:lpstr>سمة1</vt:lpstr>
      <vt:lpstr>Proposal</vt:lpstr>
      <vt:lpstr>1_تصميم افتراضي</vt:lpstr>
      <vt:lpstr>حركة</vt:lpstr>
      <vt:lpstr>مدني</vt:lpstr>
      <vt:lpstr>1_سمة Office</vt:lpstr>
      <vt:lpstr>Theme_Currency_theme_TP10216971</vt:lpstr>
      <vt:lpstr>2_سمة Office</vt:lpstr>
      <vt:lpstr>TS010352479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O</dc:creator>
  <cp:lastModifiedBy>O</cp:lastModifiedBy>
  <cp:revision>9</cp:revision>
  <dcterms:created xsi:type="dcterms:W3CDTF">2013-04-05T16:30:56Z</dcterms:created>
  <dcterms:modified xsi:type="dcterms:W3CDTF">2013-04-06T14:39:42Z</dcterms:modified>
</cp:coreProperties>
</file>