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92" r:id="rId2"/>
    <p:sldId id="256" r:id="rId3"/>
    <p:sldId id="257" r:id="rId4"/>
    <p:sldId id="259" r:id="rId5"/>
    <p:sldId id="290" r:id="rId6"/>
    <p:sldId id="291" r:id="rId7"/>
    <p:sldId id="284" r:id="rId8"/>
    <p:sldId id="280" r:id="rId9"/>
    <p:sldId id="285" r:id="rId10"/>
    <p:sldId id="286" r:id="rId11"/>
    <p:sldId id="293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84380"/>
    <p:restoredTop sz="88277" autoAdjust="0"/>
  </p:normalViewPr>
  <p:slideViewPr>
    <p:cSldViewPr>
      <p:cViewPr varScale="1">
        <p:scale>
          <a:sx n="61" d="100"/>
          <a:sy n="61" d="100"/>
        </p:scale>
        <p:origin x="-20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F7CF3BF-6EA7-4E8A-8679-F49ECE8E4F17}" type="datetimeFigureOut">
              <a:rPr lang="ar-SA" smtClean="0"/>
              <a:t>27/06/34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8B704C2-C0BE-4937-98CA-9B09AC4DD5E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81269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14203-E66C-480D-87F7-FDCEEE9209F4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62245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29778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14203-E66C-480D-87F7-FDCEEE9209F4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62245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29566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09324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625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7749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6465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156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6811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704C2-C0BE-4937-98CA-9B09AC4DD5E2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4679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27/06/34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  <p:sndAc>
      <p:stSnd>
        <p:snd r:embed="rId13" name="coin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www.madinahx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www.madinahx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حكم الصيام ومكانته\2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4624"/>
            <a:ext cx="9144000" cy="681337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</p:pic>
    </p:spTree>
    <p:extLst>
      <p:ext uri="{BB962C8B-B14F-4D97-AF65-F5344CB8AC3E}">
        <p14:creationId xmlns:p14="http://schemas.microsoft.com/office/powerpoint/2010/main" val="2822945806"/>
      </p:ext>
    </p:extLst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428604"/>
            <a:ext cx="4843467" cy="121444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357158" y="2214554"/>
            <a:ext cx="81409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smtClean="0"/>
              <a:t>والأفضل أن تشتغل في جميع هذه الأعمال بذكر الله تعالى كقراءة القرآن والتسبيح والاستغفار والدعاء</a:t>
            </a:r>
            <a:endParaRPr lang="en-US" sz="3200" dirty="0"/>
          </a:p>
        </p:txBody>
      </p:sp>
      <p:sp>
        <p:nvSpPr>
          <p:cNvPr id="4" name="مستطيل 3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حكم الصيام ومكانته\2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4624"/>
            <a:ext cx="9144000" cy="681337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</p:pic>
    </p:spTree>
    <p:extLst>
      <p:ext uri="{BB962C8B-B14F-4D97-AF65-F5344CB8AC3E}">
        <p14:creationId xmlns:p14="http://schemas.microsoft.com/office/powerpoint/2010/main" val="2822945806"/>
      </p:ext>
    </p:extLst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434034" y="571480"/>
            <a:ext cx="4852610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صفة العمرة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928934"/>
            <a:ext cx="4000528" cy="28575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910" y="1000108"/>
            <a:ext cx="8215370" cy="378565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من خلال دراستك السابقة ، ما الذي يستحب </a:t>
            </a:r>
            <a:r>
              <a:rPr lang="ar-SA" sz="4000" b="1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لك</a:t>
            </a: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عمله قبل الإحرام بالعمرة ؟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ما الركن الأساس الذي تقوم </a:t>
            </a:r>
            <a:r>
              <a:rPr lang="ar-SA" sz="4000" b="1" dirty="0" err="1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به</a:t>
            </a: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في الميقات لكي تدخل في أعمال العمرة ؟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........................................................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1896889" y="2285992"/>
            <a:ext cx="6744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err="1" smtClean="0">
                <a:solidFill>
                  <a:srgbClr val="FFFF00"/>
                </a:solidFill>
              </a:rPr>
              <a:t>الإغتسال</a:t>
            </a:r>
            <a:r>
              <a:rPr lang="ar-SA" sz="3200" b="1" dirty="0" smtClean="0">
                <a:solidFill>
                  <a:srgbClr val="FFFF00"/>
                </a:solidFill>
              </a:rPr>
              <a:t> والتطيب في البدن .........................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382909" y="4143380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FF00"/>
                </a:solidFill>
              </a:rPr>
              <a:t>الإحرام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7224" y="496653"/>
            <a:ext cx="792961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بعد ذلك تشرع في أعمال العمرة على النحو التالي :</a:t>
            </a:r>
            <a:endParaRPr lang="en-US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500174"/>
            <a:ext cx="3614750" cy="478634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643050"/>
            <a:ext cx="3714776" cy="464347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642918"/>
            <a:ext cx="3714776" cy="521497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785794"/>
            <a:ext cx="4071934" cy="478634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ستطيل 3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428604"/>
            <a:ext cx="5715040" cy="378621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angle 3"/>
          <p:cNvSpPr/>
          <p:nvPr/>
        </p:nvSpPr>
        <p:spPr>
          <a:xfrm>
            <a:off x="285720" y="4857760"/>
            <a:ext cx="857256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والأفضل أن تشتغل في جميع هذه الأعمال بذكر الله تعالى كقراءة القرآن والتسبيح والاستغفار والدعاء</a:t>
            </a:r>
            <a:endParaRPr lang="en-US" sz="3600" dirty="0"/>
          </a:p>
        </p:txBody>
      </p:sp>
      <p:sp>
        <p:nvSpPr>
          <p:cNvPr id="4" name="مستطيل 3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196752"/>
            <a:ext cx="5012233" cy="35390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714356"/>
            <a:ext cx="7796243" cy="78581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4000496" y="1785926"/>
            <a:ext cx="4140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1-الإحرام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071934" y="2500306"/>
            <a:ext cx="4140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2- التلبية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071670" y="3286124"/>
            <a:ext cx="621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3- الطواف بالبيت سبعة أشواط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071670" y="4143380"/>
            <a:ext cx="621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4- السعي بين الصفا والمروة سبعة أشواط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71670" y="4857760"/>
            <a:ext cx="621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5- صلاة ركعتين خلف المقام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71670" y="5572140"/>
            <a:ext cx="6212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6- الحلق أو التقصير للرجال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85748"/>
            <a:ext cx="7858180" cy="154305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1071538" y="2428868"/>
            <a:ext cx="73551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لا شيء عليه لأن صلاة ركعتين خلف المقام ليس من أركان العمرة ولا واجباتها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86000" y="65160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</TotalTime>
  <Words>330</Words>
  <Application>Microsoft Office PowerPoint</Application>
  <PresentationFormat>عرض على الشاشة (3:4)‏</PresentationFormat>
  <Paragraphs>47</Paragraphs>
  <Slides>11</Slides>
  <Notes>11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الأستاذ أبو يوسف منتدى التربية والتعليم بالمدينة </cp:lastModifiedBy>
  <cp:revision>47</cp:revision>
  <dcterms:modified xsi:type="dcterms:W3CDTF">2013-05-08T20:47:50Z</dcterms:modified>
</cp:coreProperties>
</file>