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2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56" r:id="rId25"/>
    <p:sldId id="283" r:id="rId2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54259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0506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93120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17615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75576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317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58307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9872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942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511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0917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2E6C7-1901-4934-853B-EFECDB07EE93}" type="datetimeFigureOut">
              <a:rPr lang="ar-SA" smtClean="0"/>
              <a:t>28/10/34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351E6-8E73-4789-B4DF-E622B04AD15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63786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6.pn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gif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1.gif"/><Relationship Id="rId7" Type="http://schemas.openxmlformats.org/officeDocument/2006/relationships/image" Target="../media/image6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77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2.wav"/><Relationship Id="rId7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4664"/>
            <a:ext cx="4032448" cy="1480741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248" y="2297164"/>
            <a:ext cx="6192688" cy="226367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79" y="5085184"/>
            <a:ext cx="1366069" cy="163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526" y="5085185"/>
            <a:ext cx="1714500" cy="163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114" y="5161734"/>
            <a:ext cx="1800225" cy="156816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161734"/>
            <a:ext cx="1525141" cy="147860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161733"/>
            <a:ext cx="1524000" cy="1478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467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32656"/>
            <a:ext cx="1637903" cy="2063477"/>
          </a:xfrm>
          <a:prstGeom prst="rect">
            <a:avLst/>
          </a:prstGeom>
          <a:ln w="9525">
            <a:solidFill>
              <a:srgbClr val="7030A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6624736" cy="122413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664" y="1784065"/>
            <a:ext cx="1152127" cy="1224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4270219" y="1784065"/>
            <a:ext cx="936104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صِغر</a:t>
            </a:r>
          </a:p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سنه</a:t>
            </a:r>
            <a:endParaRPr lang="ar-S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267" y="3256805"/>
            <a:ext cx="990972" cy="1245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مستطيل 11"/>
          <p:cNvSpPr/>
          <p:nvPr/>
        </p:nvSpPr>
        <p:spPr>
          <a:xfrm>
            <a:off x="4028013" y="3341029"/>
            <a:ext cx="1318399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الشدة</a:t>
            </a:r>
          </a:p>
          <a:p>
            <a:pPr algn="ctr"/>
            <a:r>
              <a:rPr lang="ar-S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والضيق</a:t>
            </a:r>
            <a:endParaRPr lang="ar-S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267" y="4653136"/>
            <a:ext cx="990972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مستطيل 13"/>
          <p:cNvSpPr/>
          <p:nvPr/>
        </p:nvSpPr>
        <p:spPr>
          <a:xfrm>
            <a:off x="4296941" y="4628066"/>
            <a:ext cx="936104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انتشر</a:t>
            </a:r>
          </a:p>
          <a:p>
            <a:pPr algn="ctr"/>
            <a:endParaRPr lang="ar-S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56805"/>
            <a:ext cx="874390" cy="1161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مستطيل 16"/>
          <p:cNvSpPr/>
          <p:nvPr/>
        </p:nvSpPr>
        <p:spPr>
          <a:xfrm>
            <a:off x="1187624" y="3298917"/>
            <a:ext cx="936104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مات</a:t>
            </a:r>
          </a:p>
          <a:p>
            <a:pPr algn="ctr"/>
            <a:endParaRPr lang="ar-S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888449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6398121" cy="936104"/>
          </a:xfrm>
          <a:prstGeom prst="rect">
            <a:avLst/>
          </a:prstGeom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93134"/>
            <a:ext cx="1637903" cy="2063477"/>
          </a:xfrm>
          <a:prstGeom prst="rect">
            <a:avLst/>
          </a:prstGeom>
          <a:ln w="9525">
            <a:solidFill>
              <a:srgbClr val="7030A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569511"/>
            <a:ext cx="2322255" cy="359579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9511"/>
            <a:ext cx="5343215" cy="780545"/>
          </a:xfrm>
          <a:prstGeom prst="rect">
            <a:avLst/>
          </a:prstGeom>
          <a:ln w="57150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06569"/>
            <a:ext cx="3893592" cy="623118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169" y="4312198"/>
            <a:ext cx="3692426" cy="695126"/>
          </a:xfrm>
          <a:prstGeom prst="rect">
            <a:avLst/>
          </a:prstGeom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301208"/>
            <a:ext cx="4912432" cy="703178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81776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0648"/>
            <a:ext cx="5904656" cy="177715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48880"/>
            <a:ext cx="3980681" cy="86409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3429000"/>
            <a:ext cx="3980680" cy="79208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517232"/>
            <a:ext cx="3980680" cy="697607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1"/>
            <a:ext cx="4244677" cy="720080"/>
          </a:xfrm>
          <a:prstGeom prst="rect">
            <a:avLst/>
          </a:prstGeom>
          <a:ln w="57150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680520" cy="792087"/>
          </a:xfrm>
          <a:prstGeom prst="rect">
            <a:avLst/>
          </a:prstGeom>
          <a:ln w="5715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73216"/>
            <a:ext cx="4680520" cy="1008112"/>
          </a:xfrm>
          <a:prstGeom prst="rect">
            <a:avLst/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365104"/>
            <a:ext cx="1440160" cy="576064"/>
          </a:xfrm>
          <a:prstGeom prst="rect">
            <a:avLst/>
          </a:prstGeom>
          <a:ln w="5715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78450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7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88640"/>
            <a:ext cx="1368152" cy="1872208"/>
          </a:xfrm>
          <a:prstGeom prst="rect">
            <a:avLst/>
          </a:prstGeom>
          <a:ln w="57150">
            <a:solidFill>
              <a:srgbClr val="7030A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8120"/>
            <a:ext cx="5616624" cy="76951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695" y="3140968"/>
            <a:ext cx="6912768" cy="576065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840" y="5160011"/>
            <a:ext cx="4337844" cy="708843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84" y="1269518"/>
            <a:ext cx="6768752" cy="1584176"/>
          </a:xfrm>
          <a:prstGeom prst="rect">
            <a:avLst/>
          </a:prstGeom>
          <a:ln w="57150">
            <a:solidFill>
              <a:srgbClr val="FFC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933056"/>
            <a:ext cx="6192688" cy="864096"/>
          </a:xfrm>
          <a:prstGeom prst="rect">
            <a:avLst/>
          </a:prstGeom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037" y="5254102"/>
            <a:ext cx="941939" cy="122413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244145"/>
            <a:ext cx="1008112" cy="1157683"/>
          </a:xfrm>
          <a:prstGeom prst="rect">
            <a:avLst/>
          </a:prstGeom>
          <a:ln w="3810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5160011"/>
            <a:ext cx="934392" cy="124181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02292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" b="3871"/>
          <a:stretch/>
        </p:blipFill>
        <p:spPr bwMode="auto">
          <a:xfrm>
            <a:off x="103239" y="25631"/>
            <a:ext cx="904076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80728"/>
            <a:ext cx="6446664" cy="828477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92" y="2492896"/>
            <a:ext cx="8246864" cy="2664295"/>
          </a:xfrm>
          <a:prstGeom prst="rect">
            <a:avLst/>
          </a:prstGeom>
          <a:ln w="57150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84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7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60648"/>
            <a:ext cx="1240334" cy="84276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74" y="1161133"/>
            <a:ext cx="2802805" cy="900485"/>
          </a:xfrm>
          <a:prstGeom prst="rect">
            <a:avLst/>
          </a:prstGeom>
          <a:ln w="38100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159" y="2492897"/>
            <a:ext cx="4752528" cy="936104"/>
          </a:xfrm>
          <a:prstGeom prst="rect">
            <a:avLst/>
          </a:prstGeom>
          <a:ln w="57150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477" y="4365104"/>
            <a:ext cx="5718201" cy="936104"/>
          </a:xfrm>
          <a:prstGeom prst="rect">
            <a:avLst/>
          </a:prstGeom>
          <a:ln w="38100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326" y="1233911"/>
            <a:ext cx="1584176" cy="827707"/>
          </a:xfrm>
          <a:prstGeom prst="rect">
            <a:avLst/>
          </a:prstGeom>
          <a:ln w="5715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00" y="2636912"/>
            <a:ext cx="3685183" cy="936103"/>
          </a:xfrm>
          <a:prstGeom prst="rect">
            <a:avLst/>
          </a:prstGeom>
          <a:ln w="3810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589240"/>
            <a:ext cx="4752528" cy="858192"/>
          </a:xfrm>
          <a:prstGeom prst="rect">
            <a:avLst/>
          </a:prstGeom>
          <a:ln w="5715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118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63"/>
          <a:stretch/>
        </p:blipFill>
        <p:spPr bwMode="auto">
          <a:xfrm>
            <a:off x="899592" y="1988840"/>
            <a:ext cx="7344816" cy="2225750"/>
          </a:xfrm>
          <a:prstGeom prst="rect">
            <a:avLst/>
          </a:prstGeom>
          <a:ln w="76200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4734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" b="4746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60648"/>
            <a:ext cx="1800200" cy="129614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6152381" cy="86409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858038"/>
            <a:ext cx="6152381" cy="64807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21" y="2852936"/>
            <a:ext cx="6984776" cy="790947"/>
          </a:xfrm>
          <a:prstGeom prst="rect">
            <a:avLst/>
          </a:prstGeom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53" y="4725144"/>
            <a:ext cx="6840760" cy="1187562"/>
          </a:xfrm>
          <a:prstGeom prst="rect">
            <a:avLst/>
          </a:prstGeom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7388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60150"/>
            <a:ext cx="2717453" cy="3744416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8" t="22690" b="16315"/>
          <a:stretch/>
        </p:blipFill>
        <p:spPr bwMode="auto">
          <a:xfrm>
            <a:off x="558595" y="2286838"/>
            <a:ext cx="5562871" cy="1656183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6274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1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88640"/>
            <a:ext cx="1368151" cy="230425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82" y="2636912"/>
            <a:ext cx="7036445" cy="352839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403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78333"/>
            <a:ext cx="7956884" cy="54750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260648"/>
            <a:ext cx="3190875" cy="86409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74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خلفيات بلاك بيري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شريط منحني إلى الأسفل 3"/>
          <p:cNvSpPr/>
          <p:nvPr/>
        </p:nvSpPr>
        <p:spPr>
          <a:xfrm>
            <a:off x="269736" y="202332"/>
            <a:ext cx="8749420" cy="3312368"/>
          </a:xfrm>
          <a:prstGeom prst="ellipseRibb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2373353" y="1578858"/>
            <a:ext cx="447109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الأسلوب اللٌغَوِي</a:t>
            </a:r>
            <a:endParaRPr lang="ar-SA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" r="3614"/>
          <a:stretch/>
        </p:blipFill>
        <p:spPr bwMode="auto">
          <a:xfrm>
            <a:off x="1187624" y="3789040"/>
            <a:ext cx="6334053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898" y="5157192"/>
            <a:ext cx="5216382" cy="1512168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3039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632"/>
            <a:ext cx="7620000" cy="899914"/>
          </a:xfrm>
          <a:prstGeom prst="rect">
            <a:avLst/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15" y="1412776"/>
            <a:ext cx="8286750" cy="5019675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24663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8640"/>
            <a:ext cx="5256584" cy="105878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18" y="1700808"/>
            <a:ext cx="8280920" cy="410445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3074146" y="1718466"/>
            <a:ext cx="12731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غَزوةٍ</a:t>
            </a:r>
            <a:endParaRPr lang="ar-SA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608045" y="2362315"/>
            <a:ext cx="13356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فارسٍ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100321" y="3368315"/>
            <a:ext cx="32207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من الطلاب </a:t>
            </a:r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سوى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569322" y="4137756"/>
            <a:ext cx="25250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سوى </a:t>
            </a:r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الجمعة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964871" y="4903047"/>
            <a:ext cx="53030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نجح طلاب الفصل غير طالبٍ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187420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506398" y="2538770"/>
            <a:ext cx="34836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واجب</a:t>
            </a:r>
          </a:p>
          <a:p>
            <a:pPr algn="ctr"/>
            <a:r>
              <a:rPr lang="ar-S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منزلي ص14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598" y="464764"/>
            <a:ext cx="3600400" cy="5616624"/>
          </a:xfrm>
          <a:prstGeom prst="rect">
            <a:avLst/>
          </a:prstGeom>
          <a:ln w="57150">
            <a:solidFill>
              <a:srgbClr val="FF00FF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3880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8640"/>
            <a:ext cx="5276850" cy="122413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24" y="1663080"/>
            <a:ext cx="8651952" cy="1371600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97" y="3415862"/>
            <a:ext cx="8705850" cy="3230115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35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628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80963"/>
            <a:ext cx="8424936" cy="6516389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0581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919" y="2729880"/>
            <a:ext cx="5040560" cy="19609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76672"/>
            <a:ext cx="4968551" cy="172819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0394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7" cy="648072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70"/>
          <a:stretch/>
        </p:blipFill>
        <p:spPr bwMode="auto">
          <a:xfrm>
            <a:off x="611560" y="1844824"/>
            <a:ext cx="2952328" cy="3888432"/>
          </a:xfrm>
          <a:prstGeom prst="rect">
            <a:avLst/>
          </a:prstGeom>
          <a:ln w="5715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45920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24936" cy="62646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07791"/>
            <a:ext cx="3083024" cy="2213967"/>
          </a:xfrm>
          <a:prstGeom prst="rect">
            <a:avLst/>
          </a:prstGeom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00923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996" y="292516"/>
            <a:ext cx="7344815" cy="310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2"/>
            <a:ext cx="8496943" cy="3319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87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4645"/>
            <a:ext cx="8640960" cy="6408712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32956"/>
            <a:ext cx="2703364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174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60648"/>
            <a:ext cx="1628378" cy="224616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56696"/>
            <a:ext cx="5832648" cy="117210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327" y="1996468"/>
            <a:ext cx="4223345" cy="1020688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879" y="3717032"/>
            <a:ext cx="4320480" cy="1361678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139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728192" cy="2154535"/>
          </a:xfrm>
          <a:prstGeom prst="rect">
            <a:avLst/>
          </a:prstGeom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33" y="2672917"/>
            <a:ext cx="7355334" cy="151216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58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25</Words>
  <Application>Microsoft Office PowerPoint</Application>
  <PresentationFormat>عرض على الشاشة (3:4)‏</PresentationFormat>
  <Paragraphs>14</Paragraphs>
  <Slides>25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25</vt:i4>
      </vt:variant>
    </vt:vector>
  </HeadingPairs>
  <TitlesOfParts>
    <vt:vector size="26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DELL</dc:creator>
  <cp:lastModifiedBy>DELL</cp:lastModifiedBy>
  <cp:revision>3</cp:revision>
  <dcterms:created xsi:type="dcterms:W3CDTF">2013-09-03T18:06:19Z</dcterms:created>
  <dcterms:modified xsi:type="dcterms:W3CDTF">2013-09-03T18:46:49Z</dcterms:modified>
</cp:coreProperties>
</file>