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61" r:id="rId2"/>
    <p:sldId id="273" r:id="rId3"/>
    <p:sldId id="263" r:id="rId4"/>
    <p:sldId id="260" r:id="rId5"/>
    <p:sldId id="270" r:id="rId6"/>
    <p:sldId id="265" r:id="rId7"/>
    <p:sldId id="257" r:id="rId8"/>
    <p:sldId id="274" r:id="rId9"/>
    <p:sldId id="266" r:id="rId10"/>
    <p:sldId id="268" r:id="rId11"/>
    <p:sldId id="258" r:id="rId12"/>
    <p:sldId id="276" r:id="rId13"/>
    <p:sldId id="259" r:id="rId14"/>
    <p:sldId id="272" r:id="rId15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87966" autoAdjust="0"/>
  </p:normalViewPr>
  <p:slideViewPr>
    <p:cSldViewPr>
      <p:cViewPr varScale="1">
        <p:scale>
          <a:sx n="68" d="100"/>
          <a:sy n="68" d="100"/>
        </p:scale>
        <p:origin x="-12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F1785-419A-482B-9051-83E91AC8E3B5}" type="datetimeFigureOut">
              <a:rPr lang="ar-SA" smtClean="0"/>
              <a:pPr/>
              <a:t>16/06/1435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152AB-A943-4472-A846-C2ED36EE70B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F1785-419A-482B-9051-83E91AC8E3B5}" type="datetimeFigureOut">
              <a:rPr lang="ar-SA" smtClean="0"/>
              <a:pPr/>
              <a:t>16/06/1435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152AB-A943-4472-A846-C2ED36EE70B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F1785-419A-482B-9051-83E91AC8E3B5}" type="datetimeFigureOut">
              <a:rPr lang="ar-SA" smtClean="0"/>
              <a:pPr/>
              <a:t>16/06/1435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152AB-A943-4472-A846-C2ED36EE70B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F1785-419A-482B-9051-83E91AC8E3B5}" type="datetimeFigureOut">
              <a:rPr lang="ar-SA" smtClean="0"/>
              <a:pPr/>
              <a:t>16/06/1435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152AB-A943-4472-A846-C2ED36EE70B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F1785-419A-482B-9051-83E91AC8E3B5}" type="datetimeFigureOut">
              <a:rPr lang="ar-SA" smtClean="0"/>
              <a:pPr/>
              <a:t>16/06/1435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152AB-A943-4472-A846-C2ED36EE70B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F1785-419A-482B-9051-83E91AC8E3B5}" type="datetimeFigureOut">
              <a:rPr lang="ar-SA" smtClean="0"/>
              <a:pPr/>
              <a:t>16/06/1435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152AB-A943-4472-A846-C2ED36EE70B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F1785-419A-482B-9051-83E91AC8E3B5}" type="datetimeFigureOut">
              <a:rPr lang="ar-SA" smtClean="0"/>
              <a:pPr/>
              <a:t>16/06/1435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152AB-A943-4472-A846-C2ED36EE70B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F1785-419A-482B-9051-83E91AC8E3B5}" type="datetimeFigureOut">
              <a:rPr lang="ar-SA" smtClean="0"/>
              <a:pPr/>
              <a:t>16/06/1435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152AB-A943-4472-A846-C2ED36EE70B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F1785-419A-482B-9051-83E91AC8E3B5}" type="datetimeFigureOut">
              <a:rPr lang="ar-SA" smtClean="0"/>
              <a:pPr/>
              <a:t>16/06/1435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152AB-A943-4472-A846-C2ED36EE70B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F1785-419A-482B-9051-83E91AC8E3B5}" type="datetimeFigureOut">
              <a:rPr lang="ar-SA" smtClean="0"/>
              <a:pPr/>
              <a:t>16/06/1435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152AB-A943-4472-A846-C2ED36EE70B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F1785-419A-482B-9051-83E91AC8E3B5}" type="datetimeFigureOut">
              <a:rPr lang="ar-SA" smtClean="0"/>
              <a:pPr/>
              <a:t>16/06/1435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152AB-A943-4472-A846-C2ED36EE70B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3F1785-419A-482B-9051-83E91AC8E3B5}" type="datetimeFigureOut">
              <a:rPr lang="ar-SA" smtClean="0"/>
              <a:pPr/>
              <a:t>16/06/1435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F152AB-A943-4472-A846-C2ED36EE70B4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.sa/url?sa=i&amp;source=images&amp;cd=&amp;cad=rja&amp;uact=8&amp;docid=lWUpoIwwlv-nCM&amp;tbnid=ontLe967hIOyOM:&amp;ved=0CAgQjRw4dQ&amp;url=http://www.b55n.net/vb/t103044-58.html&amp;ei=Upo-U9O8O7Pn7Abuu4D4Dg&amp;psig=AFQjCNE9ioLElUz9ICC3OIeI9kuwzue9aw&amp;ust=1396698067054634" TargetMode="External"/><Relationship Id="rId3" Type="http://schemas.openxmlformats.org/officeDocument/2006/relationships/image" Target="../media/image16.png"/><Relationship Id="rId7" Type="http://schemas.openxmlformats.org/officeDocument/2006/relationships/image" Target="../media/image1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com.sa/url?sa=i&amp;source=images&amp;cd=&amp;cad=rja&amp;uact=8&amp;docid=6mu1sC85oWXQhM&amp;tbnid=dQ3NWe_2VLsCGM:&amp;ved=0CAgQjRw4JA&amp;url=http://forum.arabia4serv.com/t72528.html&amp;ei=65k-U-8-5ojsBsesgJAP&amp;psig=AFQjCNElsqOoLY9OkBjDDtTWaSVZnIZ2yg&amp;ust=1396697963083342" TargetMode="External"/><Relationship Id="rId5" Type="http://schemas.openxmlformats.org/officeDocument/2006/relationships/image" Target="../media/image17.jpeg"/><Relationship Id="rId10" Type="http://schemas.openxmlformats.org/officeDocument/2006/relationships/image" Target="../media/image20.jpeg"/><Relationship Id="rId4" Type="http://schemas.openxmlformats.org/officeDocument/2006/relationships/hyperlink" Target="http://www.google.com.sa/url?sa=i&amp;source=images&amp;cd=&amp;cad=rja&amp;uact=8&amp;docid=lxM4TInnkQm2sM&amp;tbnid=N83APrReqZ7rMM:&amp;ved=0CAgQjRw4Dw&amp;url=http://forums.fatakat.com/thread4028433&amp;ei=vco-U4H_JubJ4ATSkYDgCA&amp;psig=AFQjCNHbMXIubzz9bUcpK78kZ88hg5eZWA&amp;ust=1396710461728684" TargetMode="External"/><Relationship Id="rId9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IMG_9752.mp4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3.jpeg"/><Relationship Id="rId7" Type="http://schemas.openxmlformats.org/officeDocument/2006/relationships/image" Target="../media/image5.jpeg"/><Relationship Id="rId2" Type="http://schemas.openxmlformats.org/officeDocument/2006/relationships/hyperlink" Target="http://vb.3dlat.com/showthread.php?t=21647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orums.fatakat.com/thread2764" TargetMode="External"/><Relationship Id="rId5" Type="http://schemas.openxmlformats.org/officeDocument/2006/relationships/image" Target="../media/image4.jpeg"/><Relationship Id="rId4" Type="http://schemas.openxmlformats.org/officeDocument/2006/relationships/hyperlink" Target="http://www.google.com.sa/url?sa=i&amp;rct=j&amp;q=&amp;esrc=s&amp;source=images&amp;cd=&amp;cad=rja&amp;uact=8&amp;docid=45bFdgZi0hXzlM&amp;tbnid=UETeIDIdLyaSXM:&amp;ved=0CAUQjRw&amp;url=http://www.alyaum.com/News/art/86850.html&amp;ei=IZ0-U9G4FKLb0QXj-IGIDw&amp;psig=AFQjCNGtZ8tvHeA8bPpRp_iHXLtPxGKzOw&amp;ust=1396698523420865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google.com.sa/url?sa=i&amp;source=images&amp;cd=&amp;cad=rja&amp;uact=8&amp;docid=Ln70IVA1DrWF3M&amp;tbnid=tDR3n5-kXqQDqM:&amp;ved=0CAgQjRw4Dw&amp;url=http://www.3br.cc/forum/t50095.html&amp;ei=Xsk-U6jxI-f_4QSuloCoDA&amp;psig=AFQjCNHJ-YRQv6cv8jLtMDXrJeCBPxJcpA&amp;ust=1396710110650391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 smtClean="0"/>
          </a:p>
          <a:p>
            <a:endParaRPr lang="ar-SA" dirty="0" smtClean="0"/>
          </a:p>
          <a:p>
            <a:endParaRPr lang="ar-SA" dirty="0" smtClean="0"/>
          </a:p>
          <a:p>
            <a:endParaRPr lang="ar-SA" dirty="0"/>
          </a:p>
        </p:txBody>
      </p:sp>
      <p:pic>
        <p:nvPicPr>
          <p:cNvPr id="15362" name="Picture 2" descr="C:\Users\مفتوح\Desktop\3dlat_com_13950773011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8600" y="914400"/>
            <a:ext cx="8458200" cy="5419725"/>
          </a:xfrm>
          <a:prstGeom prst="rect">
            <a:avLst/>
          </a:prstGeom>
          <a:noFill/>
        </p:spPr>
      </p:pic>
      <p:sp>
        <p:nvSpPr>
          <p:cNvPr id="6" name="مستطيل 5"/>
          <p:cNvSpPr/>
          <p:nvPr/>
        </p:nvSpPr>
        <p:spPr>
          <a:xfrm>
            <a:off x="2286000" y="304800"/>
            <a:ext cx="4343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4000" b="1" dirty="0" smtClean="0"/>
              <a:t>بسم الله الرحمن الرحيم</a:t>
            </a:r>
            <a:endParaRPr lang="ar-SA" sz="4000" b="1" dirty="0"/>
          </a:p>
        </p:txBody>
      </p:sp>
      <p:sp>
        <p:nvSpPr>
          <p:cNvPr id="5" name="مربع نص 4"/>
          <p:cNvSpPr txBox="1"/>
          <p:nvPr/>
        </p:nvSpPr>
        <p:spPr>
          <a:xfrm>
            <a:off x="4505488" y="1600200"/>
            <a:ext cx="50195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rgbClr val="7030A0"/>
                </a:solidFill>
              </a:rPr>
              <a:t>السلام عليكم ورحمة الله وبركاته</a:t>
            </a:r>
            <a:endParaRPr lang="ar-SA" sz="28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C:\Users\مفتوح\Desktop\اللحوم-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609600"/>
            <a:ext cx="2324100" cy="3800475"/>
          </a:xfrm>
          <a:prstGeom prst="rect">
            <a:avLst/>
          </a:prstGeom>
          <a:noFill/>
        </p:spPr>
      </p:pic>
      <p:pic>
        <p:nvPicPr>
          <p:cNvPr id="8194" name="Picture 2" descr="C:\Users\مفتوح\Desktop\Free-shipping--2012-New-Men-s-Brand-winter-plus-size-plus-thickening-font-b-shee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304800"/>
            <a:ext cx="2743200" cy="3810000"/>
          </a:xfrm>
          <a:prstGeom prst="rect">
            <a:avLst/>
          </a:prstGeom>
          <a:noFill/>
        </p:spPr>
      </p:pic>
      <p:pic>
        <p:nvPicPr>
          <p:cNvPr id="8195" name="Picture 3" descr="C:\Users\مفتوح\Desktop\bufflomil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0400" y="3200400"/>
            <a:ext cx="2438400" cy="3429000"/>
          </a:xfrm>
          <a:prstGeom prst="rect">
            <a:avLst/>
          </a:prstGeom>
          <a:noFill/>
        </p:spPr>
      </p:pic>
      <p:sp>
        <p:nvSpPr>
          <p:cNvPr id="5" name="مربع نص 4"/>
          <p:cNvSpPr txBox="1"/>
          <p:nvPr/>
        </p:nvSpPr>
        <p:spPr>
          <a:xfrm>
            <a:off x="3657600" y="457200"/>
            <a:ext cx="1447800" cy="206210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ماذا نستفيد من الخروف؟</a:t>
            </a:r>
            <a:endParaRPr lang="ar-SA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مفتوح\Desktop\imagesYLWYXY3P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18000"/>
          </a:blip>
          <a:srcRect/>
          <a:stretch>
            <a:fillRect/>
          </a:stretch>
        </p:blipFill>
        <p:spPr bwMode="auto">
          <a:xfrm>
            <a:off x="304800" y="457200"/>
            <a:ext cx="8610600" cy="594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مفتوح\Desktop\حصان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0" y="762000"/>
            <a:ext cx="2133600" cy="2286000"/>
          </a:xfrm>
          <a:prstGeom prst="rect">
            <a:avLst/>
          </a:prstGeom>
          <a:noFill/>
        </p:spPr>
      </p:pic>
      <p:pic>
        <p:nvPicPr>
          <p:cNvPr id="1027" name="Picture 3" descr="C:\Users\مفتوح\Desktop\ارنب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0" y="685800"/>
            <a:ext cx="2286000" cy="2362200"/>
          </a:xfrm>
          <a:prstGeom prst="rect">
            <a:avLst/>
          </a:prstGeom>
          <a:noFill/>
        </p:spPr>
      </p:pic>
      <p:pic>
        <p:nvPicPr>
          <p:cNvPr id="5122" name="Picture 2" descr="http://files2.fatakat.com/2013/2/13607832276076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762000"/>
            <a:ext cx="2438400" cy="2286000"/>
          </a:xfrm>
          <a:prstGeom prst="rect">
            <a:avLst/>
          </a:prstGeom>
          <a:noFill/>
        </p:spPr>
      </p:pic>
      <p:pic>
        <p:nvPicPr>
          <p:cNvPr id="6" name="Picture 2" descr="http://www.pics-place.com/wp-content/uploads/Predator-Portraits-3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53200" y="3886200"/>
            <a:ext cx="2247900" cy="2590800"/>
          </a:xfrm>
          <a:prstGeom prst="rect">
            <a:avLst/>
          </a:prstGeom>
          <a:noFill/>
        </p:spPr>
      </p:pic>
      <p:pic>
        <p:nvPicPr>
          <p:cNvPr id="7" name="Picture 4" descr="http://www.majalisna.com/gallery/4012/4012_2_1311849255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33800" y="3886200"/>
            <a:ext cx="2362200" cy="2514600"/>
          </a:xfrm>
          <a:prstGeom prst="rect">
            <a:avLst/>
          </a:prstGeom>
          <a:noFill/>
        </p:spPr>
      </p:pic>
      <p:pic>
        <p:nvPicPr>
          <p:cNvPr id="8" name="Picture 2" descr="C:\Users\مفتوح\Desktop\اسد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33400" y="3886200"/>
            <a:ext cx="2590800" cy="2514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9752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38200" y="609600"/>
            <a:ext cx="7467600" cy="542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0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 descr="images65QR19US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10000" y="914400"/>
            <a:ext cx="3962400" cy="4453731"/>
          </a:xfrm>
          <a:prstGeom prst="rect">
            <a:avLst/>
          </a:prstGeom>
        </p:spPr>
      </p:pic>
      <p:sp>
        <p:nvSpPr>
          <p:cNvPr id="6" name="مربع نص 5"/>
          <p:cNvSpPr txBox="1"/>
          <p:nvPr/>
        </p:nvSpPr>
        <p:spPr>
          <a:xfrm>
            <a:off x="838200" y="1066800"/>
            <a:ext cx="152400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/>
              <a:t>الواجب  المنزلي </a:t>
            </a:r>
            <a:endParaRPr lang="ar-SA" sz="3600" b="1" dirty="0"/>
          </a:p>
        </p:txBody>
      </p:sp>
      <p:sp>
        <p:nvSpPr>
          <p:cNvPr id="7" name="شكل بيضاوي 6"/>
          <p:cNvSpPr/>
          <p:nvPr/>
        </p:nvSpPr>
        <p:spPr>
          <a:xfrm>
            <a:off x="457200" y="2362200"/>
            <a:ext cx="2209800" cy="3429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b="1" dirty="0" smtClean="0"/>
              <a:t>اكتبي الصفحة الأولى من الدرس واقرئي الدرس عدة </a:t>
            </a:r>
            <a:r>
              <a:rPr lang="ar-SA" b="1" dirty="0" err="1" smtClean="0"/>
              <a:t>مرات .</a:t>
            </a:r>
            <a:endParaRPr lang="ar-SA" b="1" dirty="0"/>
          </a:p>
        </p:txBody>
      </p:sp>
      <p:sp>
        <p:nvSpPr>
          <p:cNvPr id="8" name="مستطيل 7"/>
          <p:cNvSpPr/>
          <p:nvPr/>
        </p:nvSpPr>
        <p:spPr>
          <a:xfrm>
            <a:off x="609600" y="1074648"/>
            <a:ext cx="2438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ar-SA" sz="3600" b="1" dirty="0" smtClean="0">
                <a:solidFill>
                  <a:prstClr val="black"/>
                </a:solidFill>
              </a:rPr>
              <a:t> </a:t>
            </a:r>
            <a:endParaRPr lang="ar-SA" sz="3600" b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47800"/>
            <a:ext cx="91440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عنوان 4"/>
          <p:cNvSpPr>
            <a:spLocks noGrp="1"/>
          </p:cNvSpPr>
          <p:nvPr>
            <p:ph type="title"/>
          </p:nvPr>
        </p:nvSpPr>
        <p:spPr>
          <a:xfrm>
            <a:off x="9144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ar-SA" dirty="0" smtClean="0"/>
              <a:t>اقرئي الجُمل الآتية من درس الأرنب المغرور :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صور خرفان بمناسبة عيد الاضحى Sheep خروف العيد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2438400"/>
            <a:ext cx="3733800" cy="2133599"/>
          </a:xfrm>
          <a:prstGeom prst="rect">
            <a:avLst/>
          </a:prstGeom>
          <a:noFill/>
        </p:spPr>
      </p:pic>
      <p:pic>
        <p:nvPicPr>
          <p:cNvPr id="6148" name="Picture 4" descr="http://www.alyaum.com/News/files/2012/krwf_678320744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81600" y="228600"/>
            <a:ext cx="3733800" cy="1905000"/>
          </a:xfrm>
          <a:prstGeom prst="rect">
            <a:avLst/>
          </a:prstGeom>
          <a:noFill/>
        </p:spPr>
      </p:pic>
      <p:pic>
        <p:nvPicPr>
          <p:cNvPr id="6150" name="Picture 6" descr="تشكيله خرفان تهبل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57800" y="4724400"/>
            <a:ext cx="3655978" cy="1905000"/>
          </a:xfrm>
          <a:prstGeom prst="rect">
            <a:avLst/>
          </a:prstGeom>
          <a:noFill/>
        </p:spPr>
      </p:pic>
      <p:pic>
        <p:nvPicPr>
          <p:cNvPr id="6152" name="Picture 8" descr="تشكيله خرفان تهبل">
            <a:hlinkClick r:id="rId6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" y="914400"/>
            <a:ext cx="4038600" cy="510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3276600" y="1371600"/>
            <a:ext cx="5410200" cy="33393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9600" b="1" dirty="0" smtClean="0"/>
              <a:t>الخروف</a:t>
            </a:r>
            <a:r>
              <a:rPr lang="ar-SA" sz="8000" b="1" dirty="0" smtClean="0"/>
              <a:t> </a:t>
            </a:r>
            <a:r>
              <a:rPr lang="ar-SA" sz="11500" b="1" dirty="0" smtClean="0"/>
              <a:t>الأحمق</a:t>
            </a:r>
            <a:endParaRPr lang="ar-SA" b="1" dirty="0"/>
          </a:p>
        </p:txBody>
      </p:sp>
      <p:pic>
        <p:nvPicPr>
          <p:cNvPr id="1026" name="Picture 2" descr="http://www.3br.cc/forum/imgcache/1/407003br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4196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319222"/>
            <a:ext cx="8458200" cy="6233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2711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600"/>
            <a:ext cx="8458200" cy="64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مفتوح\Desktop\خرو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600200"/>
            <a:ext cx="4572000" cy="3962400"/>
          </a:xfrm>
          <a:prstGeom prst="rect">
            <a:avLst/>
          </a:prstGeom>
          <a:noFill/>
        </p:spPr>
      </p:pic>
      <p:sp>
        <p:nvSpPr>
          <p:cNvPr id="4" name="مخطط انسيابي: شريط مثقب 3"/>
          <p:cNvSpPr/>
          <p:nvPr/>
        </p:nvSpPr>
        <p:spPr>
          <a:xfrm>
            <a:off x="5867400" y="1676400"/>
            <a:ext cx="1905000" cy="1676400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/>
              <a:t>الكبش</a:t>
            </a:r>
            <a:endParaRPr lang="ar-SA" sz="2400" dirty="0"/>
          </a:p>
        </p:txBody>
      </p:sp>
      <p:sp>
        <p:nvSpPr>
          <p:cNvPr id="7" name="مخطط انسيابي: شريط مثقب 6"/>
          <p:cNvSpPr/>
          <p:nvPr/>
        </p:nvSpPr>
        <p:spPr>
          <a:xfrm>
            <a:off x="5943600" y="3657600"/>
            <a:ext cx="1905000" cy="1905000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/>
              <a:t>الخروف </a:t>
            </a:r>
            <a:r>
              <a:rPr lang="ar-SA" sz="2800" b="1" dirty="0" smtClean="0"/>
              <a:t>الكبير </a:t>
            </a:r>
            <a:endParaRPr lang="ar-SA" dirty="0"/>
          </a:p>
        </p:txBody>
      </p:sp>
      <p:sp>
        <p:nvSpPr>
          <p:cNvPr id="8" name="مربع نص 7"/>
          <p:cNvSpPr txBox="1"/>
          <p:nvPr/>
        </p:nvSpPr>
        <p:spPr>
          <a:xfrm>
            <a:off x="6858000" y="609600"/>
            <a:ext cx="1600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err="1" smtClean="0">
                <a:solidFill>
                  <a:schemeClr val="bg1"/>
                </a:solidFill>
              </a:rPr>
              <a:t>مامعنى</a:t>
            </a:r>
            <a:r>
              <a:rPr lang="ar-SA" sz="3200" b="1" dirty="0" smtClean="0">
                <a:solidFill>
                  <a:schemeClr val="bg1"/>
                </a:solidFill>
              </a:rPr>
              <a:t> </a:t>
            </a:r>
            <a:r>
              <a:rPr lang="ar-SA" dirty="0" err="1" smtClean="0">
                <a:solidFill>
                  <a:schemeClr val="bg1"/>
                </a:solidFill>
              </a:rPr>
              <a:t>:::::</a:t>
            </a:r>
            <a:endParaRPr lang="ar-SA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ar-SA" dirty="0" smtClean="0">
                <a:solidFill>
                  <a:srgbClr val="FF0000"/>
                </a:solidFill>
              </a:rPr>
              <a:t>أجيبي عن الأسئلة الآتية :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0" y="2057400"/>
            <a:ext cx="9144000" cy="4068763"/>
          </a:xfrm>
        </p:spPr>
        <p:txBody>
          <a:bodyPr>
            <a:normAutofit/>
          </a:bodyPr>
          <a:lstStyle/>
          <a:p>
            <a:pPr>
              <a:buFont typeface="Courier New" pitchFamily="49" charset="0"/>
              <a:buChar char="o"/>
            </a:pPr>
            <a:r>
              <a:rPr lang="ar-SA" sz="4800" dirty="0" smtClean="0"/>
              <a:t>إلى أين خرجت الأغنام ؟ </a:t>
            </a:r>
          </a:p>
          <a:p>
            <a:pPr>
              <a:buFont typeface="Courier New" pitchFamily="49" charset="0"/>
              <a:buChar char="o"/>
            </a:pPr>
            <a:r>
              <a:rPr lang="ar-SA" sz="4800" dirty="0" smtClean="0"/>
              <a:t>ماذا قال الكبش للخروف الصغير ؟ لماذا 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 flipV="1">
            <a:off x="457200" y="228600"/>
            <a:ext cx="8229600" cy="46038"/>
          </a:xfrm>
        </p:spPr>
        <p:txBody>
          <a:bodyPr>
            <a:normAutofit fontScale="90000"/>
          </a:bodyPr>
          <a:lstStyle/>
          <a:p>
            <a:endParaRPr lang="ar-SA" dirty="0"/>
          </a:p>
        </p:txBody>
      </p:sp>
      <p:pic>
        <p:nvPicPr>
          <p:cNvPr id="4" name="Picture 2" descr="C:\Users\مفتوح\Desktop\imagesYLWYXY3P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18000"/>
          </a:blip>
          <a:srcRect/>
          <a:stretch>
            <a:fillRect/>
          </a:stretch>
        </p:blipFill>
        <p:spPr bwMode="auto">
          <a:xfrm>
            <a:off x="0" y="0"/>
            <a:ext cx="9525000" cy="6858000"/>
          </a:xfrm>
          <a:prstGeom prst="rect">
            <a:avLst/>
          </a:prstGeom>
          <a:noFill/>
        </p:spPr>
      </p:pic>
      <p:sp>
        <p:nvSpPr>
          <p:cNvPr id="7" name="شكل بيضاوي 6"/>
          <p:cNvSpPr/>
          <p:nvPr/>
        </p:nvSpPr>
        <p:spPr>
          <a:xfrm>
            <a:off x="838200" y="381000"/>
            <a:ext cx="7467600" cy="1600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b="1" dirty="0" err="1" smtClean="0"/>
              <a:t>مانوع</a:t>
            </a:r>
            <a:r>
              <a:rPr lang="ar-SA" b="1" dirty="0" smtClean="0"/>
              <a:t> التاء  في </a:t>
            </a:r>
            <a:r>
              <a:rPr lang="ar-SA" b="1" dirty="0" err="1" smtClean="0"/>
              <a:t>الكلمة    </a:t>
            </a:r>
            <a:r>
              <a:rPr lang="ar-SA" sz="1600" dirty="0" smtClean="0"/>
              <a:t>:                           </a:t>
            </a:r>
            <a:r>
              <a:rPr lang="ar-SA" sz="4800" dirty="0" smtClean="0"/>
              <a:t>خرجت </a:t>
            </a:r>
            <a:endParaRPr lang="ar-SA" sz="1100" dirty="0" smtClean="0"/>
          </a:p>
        </p:txBody>
      </p:sp>
      <p:sp>
        <p:nvSpPr>
          <p:cNvPr id="8" name="شكل بيضاوي 7"/>
          <p:cNvSpPr/>
          <p:nvPr/>
        </p:nvSpPr>
        <p:spPr>
          <a:xfrm>
            <a:off x="1143000" y="5105400"/>
            <a:ext cx="7696200" cy="1295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b="1" dirty="0" err="1" smtClean="0"/>
              <a:t>ماهو</a:t>
            </a:r>
            <a:r>
              <a:rPr lang="ar-SA" dirty="0" smtClean="0"/>
              <a:t> </a:t>
            </a:r>
            <a:r>
              <a:rPr lang="ar-SA" b="1" dirty="0" smtClean="0"/>
              <a:t>الحرف</a:t>
            </a:r>
            <a:r>
              <a:rPr lang="ar-SA" dirty="0" smtClean="0"/>
              <a:t> </a:t>
            </a:r>
            <a:r>
              <a:rPr lang="ar-SA" b="1" dirty="0" smtClean="0"/>
              <a:t>المشدد</a:t>
            </a:r>
            <a:r>
              <a:rPr lang="ar-SA" dirty="0" smtClean="0"/>
              <a:t> </a:t>
            </a:r>
            <a:r>
              <a:rPr lang="ar-SA" b="1" dirty="0" smtClean="0"/>
              <a:t>في</a:t>
            </a:r>
            <a:r>
              <a:rPr lang="ar-SA" dirty="0" smtClean="0"/>
              <a:t> </a:t>
            </a:r>
            <a:r>
              <a:rPr lang="ar-SA" b="1" dirty="0" err="1" smtClean="0"/>
              <a:t>كلمة</a:t>
            </a:r>
            <a:r>
              <a:rPr lang="ar-SA" dirty="0" err="1" smtClean="0"/>
              <a:t>   </a:t>
            </a:r>
            <a:r>
              <a:rPr lang="ar-SA" dirty="0" smtClean="0"/>
              <a:t>:                              </a:t>
            </a:r>
            <a:r>
              <a:rPr lang="ar-SA" sz="5400" b="1" dirty="0" err="1" smtClean="0"/>
              <a:t>لكن</a:t>
            </a:r>
            <a:r>
              <a:rPr lang="ar-SA" sz="4400" dirty="0" err="1" smtClean="0"/>
              <a:t> </a:t>
            </a:r>
            <a:r>
              <a:rPr lang="ar-SA" sz="1100" dirty="0" err="1" smtClean="0"/>
              <a:t>: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74</Words>
  <Application>Microsoft Office PowerPoint</Application>
  <PresentationFormat>عرض على الشاشة (3:4)‏</PresentationFormat>
  <Paragraphs>18</Paragraphs>
  <Slides>14</Slides>
  <Notes>0</Notes>
  <HiddenSlides>0</HiddenSlides>
  <MMClips>1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14</vt:i4>
      </vt:variant>
    </vt:vector>
  </HeadingPairs>
  <TitlesOfParts>
    <vt:vector size="15" baseType="lpstr">
      <vt:lpstr>سمة Office</vt:lpstr>
      <vt:lpstr>الشريحة 1</vt:lpstr>
      <vt:lpstr>اقرئي الجُمل الآتية من درس الأرنب المغرور :</vt:lpstr>
      <vt:lpstr>الشريحة 3</vt:lpstr>
      <vt:lpstr>الشريحة 4</vt:lpstr>
      <vt:lpstr>الشريحة 5</vt:lpstr>
      <vt:lpstr>الشريحة 6</vt:lpstr>
      <vt:lpstr>الشريحة 7</vt:lpstr>
      <vt:lpstr>أجيبي عن الأسئلة الآتية :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مفتوح</dc:creator>
  <cp:lastModifiedBy>مفتوح</cp:lastModifiedBy>
  <cp:revision>32</cp:revision>
  <dcterms:created xsi:type="dcterms:W3CDTF">2014-04-01T18:20:05Z</dcterms:created>
  <dcterms:modified xsi:type="dcterms:W3CDTF">2014-04-16T18:43:46Z</dcterms:modified>
</cp:coreProperties>
</file>