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نمط متوسط 2 - تميي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بلا نمط، شبكة جدول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بلا نمط، بلا شبكة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4380"/>
    <p:restoredTop sz="94660"/>
  </p:normalViewPr>
  <p:slideViewPr>
    <p:cSldViewPr>
      <p:cViewPr varScale="1">
        <p:scale>
          <a:sx n="66" d="100"/>
          <a:sy n="66" d="100"/>
        </p:scale>
        <p:origin x="-150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01/02/36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01/02/36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01/02/36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01/02/36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01/02/36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01/02/36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01/02/36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01/02/36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01/02/36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01/02/36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01/02/36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8ABB09-4A1D-463E-8065-109CC2B7EFAA}" type="datetimeFigureOut">
              <a:rPr lang="ar-SA" smtClean="0"/>
              <a:pPr/>
              <a:t>01/02/36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/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n-US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Cultural differences</a:t>
            </a:r>
            <a:endParaRPr lang="ar-SA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/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endParaRPr lang="ar-SA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r>
              <a:rPr lang="en-US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Lesson2 A </a:t>
            </a:r>
            <a:r>
              <a:rPr lang="en-US" sz="5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lpce</a:t>
            </a:r>
            <a:r>
              <a:rPr lang="en-US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to live </a:t>
            </a:r>
            <a:endParaRPr lang="ar-SA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DDEBCF"/>
            </a:gs>
            <a:gs pos="50000">
              <a:srgbClr val="9CB86E"/>
            </a:gs>
            <a:gs pos="100000">
              <a:srgbClr val="156B13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0" y="2564904"/>
            <a:ext cx="9144000" cy="396044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endParaRPr lang="ar-SA" sz="4400" b="1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ysClr val="windowText" lastClr="00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pPr algn="l"/>
            <a:endParaRPr lang="ar-SA" sz="4400" b="1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ysClr val="windowText" lastClr="00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pPr algn="l"/>
            <a:endParaRPr lang="ar-SA" sz="4400" b="1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ysClr val="windowText" lastClr="00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pPr algn="l"/>
            <a:endParaRPr lang="en-US" sz="4000" b="1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pPr algn="l"/>
            <a:r>
              <a:rPr lang="en-US" sz="4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Use:</a:t>
            </a:r>
          </a:p>
          <a:p>
            <a:pPr algn="l"/>
            <a:r>
              <a:rPr lang="en-US" sz="4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Present </a:t>
            </a:r>
            <a:r>
              <a:rPr lang="en-US" sz="4000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perfes</a:t>
            </a:r>
            <a:r>
              <a:rPr lang="en-US" sz="4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: to talk about </a:t>
            </a:r>
            <a:r>
              <a:rPr lang="en-US" sz="4000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activites</a:t>
            </a:r>
            <a:r>
              <a:rPr lang="en-US" sz="4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that began in the past and continue now. </a:t>
            </a:r>
          </a:p>
          <a:p>
            <a:pPr algn="l"/>
            <a:r>
              <a:rPr lang="en-US" sz="4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I’ve lived in </a:t>
            </a:r>
            <a:r>
              <a:rPr lang="en-US" sz="4000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Dammam</a:t>
            </a:r>
            <a:r>
              <a:rPr lang="en-US" sz="4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for six months.</a:t>
            </a:r>
          </a:p>
          <a:p>
            <a:pPr algn="l"/>
            <a:r>
              <a:rPr lang="en-US" sz="4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(I still live there.)</a:t>
            </a:r>
          </a:p>
          <a:p>
            <a:pPr algn="l"/>
            <a:endParaRPr lang="en-US" sz="4400" b="1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pPr algn="l"/>
            <a:endParaRPr lang="en-US" sz="4400" b="1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pPr algn="l"/>
            <a:endParaRPr lang="ar-SA" sz="44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ysClr val="windowText" lastClr="00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5" name="مستطيل مستدير الزوايا 4"/>
          <p:cNvSpPr/>
          <p:nvPr/>
        </p:nvSpPr>
        <p:spPr>
          <a:xfrm>
            <a:off x="251520" y="332656"/>
            <a:ext cx="8568952" cy="187220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4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Grammar builder: present perfect </a:t>
            </a:r>
            <a:r>
              <a:rPr lang="en-US" sz="4400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vs</a:t>
            </a:r>
            <a:r>
              <a:rPr lang="en-US" sz="4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past simple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عنصر نائب للمحتوى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/>
            <a:r>
              <a:rPr lang="en-US" sz="40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Present </a:t>
            </a:r>
            <a:r>
              <a:rPr lang="en-US" sz="4000" b="1" spc="50" dirty="0" err="1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perfest</a:t>
            </a:r>
            <a:r>
              <a:rPr lang="en-US" sz="40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: to talk about events that happened in the past when the time is not important.</a:t>
            </a:r>
          </a:p>
          <a:p>
            <a:pPr algn="l"/>
            <a:r>
              <a:rPr lang="en-US" sz="40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I’ve been to </a:t>
            </a:r>
            <a:r>
              <a:rPr lang="en-US" sz="4000" b="1" spc="50" dirty="0" err="1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abha</a:t>
            </a:r>
            <a:r>
              <a:rPr lang="en-US" sz="40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. Have you been to </a:t>
            </a:r>
            <a:r>
              <a:rPr lang="en-US" sz="4000" b="1" spc="50" dirty="0" err="1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jubail</a:t>
            </a:r>
            <a:r>
              <a:rPr lang="en-US" sz="40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? Yes’ I have ./ No’ </a:t>
            </a:r>
            <a:r>
              <a:rPr lang="en-US" sz="4000" b="1" spc="50" dirty="0" err="1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haven,t</a:t>
            </a:r>
            <a:r>
              <a:rPr lang="en-US" sz="40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.</a:t>
            </a:r>
            <a:endParaRPr lang="ar-SA" sz="4000" b="1" spc="50" dirty="0" smtClean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Form:</a:t>
            </a:r>
            <a:endParaRPr lang="ar-SA" dirty="0"/>
          </a:p>
        </p:txBody>
      </p:sp>
      <p:graphicFrame>
        <p:nvGraphicFramePr>
          <p:cNvPr id="4" name="عنصر نائب للمحتوى 3"/>
          <p:cNvGraphicFramePr>
            <a:graphicFrameLocks noGrp="1"/>
          </p:cNvGraphicFramePr>
          <p:nvPr>
            <p:ph idx="1"/>
          </p:nvPr>
        </p:nvGraphicFramePr>
        <p:xfrm>
          <a:off x="0" y="1268761"/>
          <a:ext cx="9144000" cy="5589239"/>
        </p:xfrm>
        <a:graphic>
          <a:graphicData uri="http://schemas.openxmlformats.org/drawingml/2006/table">
            <a:tbl>
              <a:tblPr rtl="1" firstRow="1" bandRow="1">
                <a:tableStyleId>{5940675A-B579-460E-94D1-54222C63F5DA}</a:tableStyleId>
              </a:tblPr>
              <a:tblGrid>
                <a:gridCol w="2241836"/>
                <a:gridCol w="2241836"/>
                <a:gridCol w="1545761"/>
                <a:gridCol w="3114567"/>
              </a:tblGrid>
              <a:tr h="1534635">
                <a:tc>
                  <a:txBody>
                    <a:bodyPr/>
                    <a:lstStyle/>
                    <a:p>
                      <a:pPr algn="l" rtl="1"/>
                      <a:r>
                        <a:rPr lang="en-US" sz="3600" b="1" dirty="0" smtClean="0"/>
                        <a:t>To London.</a:t>
                      </a:r>
                      <a:endParaRPr lang="ar-SA" sz="3600" b="1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rtl="1"/>
                      <a:r>
                        <a:rPr lang="en-US" sz="3600" b="1" dirty="0" smtClean="0"/>
                        <a:t>+past</a:t>
                      </a:r>
                      <a:r>
                        <a:rPr lang="en-US" sz="3600" b="1" baseline="0" dirty="0" smtClean="0"/>
                        <a:t> participle</a:t>
                      </a:r>
                      <a:endParaRPr lang="ar-SA" sz="3600" b="1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rtl="1"/>
                      <a:r>
                        <a:rPr lang="en-US" sz="3600" b="1" dirty="0" smtClean="0"/>
                        <a:t>To have</a:t>
                      </a:r>
                      <a:endParaRPr lang="ar-SA" sz="3600" b="1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rtl="1"/>
                      <a:r>
                        <a:rPr lang="en-US" sz="3200" b="1" dirty="0" err="1" smtClean="0"/>
                        <a:t>Subjest</a:t>
                      </a:r>
                      <a:endParaRPr lang="ar-SA" sz="3200" b="1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534635">
                <a:tc>
                  <a:txBody>
                    <a:bodyPr/>
                    <a:lstStyle/>
                    <a:p>
                      <a:pPr algn="l" rtl="1"/>
                      <a:r>
                        <a:rPr lang="en-US" sz="3600" dirty="0" smtClean="0"/>
                        <a:t>The</a:t>
                      </a:r>
                      <a:r>
                        <a:rPr lang="en-US" sz="3600" baseline="0" dirty="0" smtClean="0"/>
                        <a:t> exhibition</a:t>
                      </a:r>
                      <a:endParaRPr lang="ar-SA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rtl="1"/>
                      <a:r>
                        <a:rPr lang="en-US" sz="3600" dirty="0" smtClean="0"/>
                        <a:t>been</a:t>
                      </a:r>
                      <a:endParaRPr lang="ar-SA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rtl="1"/>
                      <a:r>
                        <a:rPr lang="en-US" sz="3600" dirty="0" smtClean="0"/>
                        <a:t>have</a:t>
                      </a:r>
                      <a:endParaRPr lang="ar-SA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rtl="1"/>
                      <a:r>
                        <a:rPr lang="en-US" sz="3200" dirty="0" smtClean="0"/>
                        <a:t> I/you/we/they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534635">
                <a:tc>
                  <a:txBody>
                    <a:bodyPr/>
                    <a:lstStyle/>
                    <a:p>
                      <a:pPr algn="l" rtl="1"/>
                      <a:r>
                        <a:rPr lang="en-US" sz="3600" dirty="0" smtClean="0"/>
                        <a:t>Here for six </a:t>
                      </a:r>
                      <a:r>
                        <a:rPr lang="en-US" sz="3600" smtClean="0"/>
                        <a:t>monts</a:t>
                      </a:r>
                      <a:endParaRPr lang="ar-SA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rtl="1"/>
                      <a:r>
                        <a:rPr lang="en-US" sz="3600" dirty="0" smtClean="0"/>
                        <a:t>seen</a:t>
                      </a:r>
                      <a:endParaRPr lang="ar-SA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rtl="1"/>
                      <a:r>
                        <a:rPr lang="en-US" sz="3600" dirty="0" smtClean="0"/>
                        <a:t>has</a:t>
                      </a:r>
                      <a:endParaRPr lang="ar-SA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600" dirty="0" smtClean="0"/>
                        <a:t>He/ She</a:t>
                      </a:r>
                      <a:endParaRPr lang="ar-SA" sz="3600" dirty="0" smtClean="0"/>
                    </a:p>
                    <a:p>
                      <a:pPr rtl="1"/>
                      <a:endParaRPr lang="ar-SA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985334">
                <a:tc>
                  <a:txBody>
                    <a:bodyPr/>
                    <a:lstStyle/>
                    <a:p>
                      <a:pPr algn="l" rtl="1"/>
                      <a:endParaRPr lang="ar-SA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rtl="1"/>
                      <a:r>
                        <a:rPr lang="en-US" sz="3600" dirty="0" smtClean="0"/>
                        <a:t>lived</a:t>
                      </a:r>
                      <a:endParaRPr lang="ar-SA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	Use:</a:t>
            </a:r>
            <a:endParaRPr lang="ar-SA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/>
            <a:r>
              <a:rPr lang="en-US" b="1" dirty="0" smtClean="0"/>
              <a:t>Past </a:t>
            </a:r>
            <a:r>
              <a:rPr lang="en-US" b="1" dirty="0" err="1" smtClean="0"/>
              <a:t>simple:when</a:t>
            </a:r>
            <a:r>
              <a:rPr lang="en-US" b="1" dirty="0" smtClean="0"/>
              <a:t> dates and details are given, use the past simple.</a:t>
            </a:r>
            <a:endParaRPr lang="ar-SA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Grammar</a:t>
            </a:r>
            <a:endParaRPr lang="ar-SA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5328592"/>
          </a:xfrm>
        </p:spPr>
        <p:txBody>
          <a:bodyPr>
            <a:normAutofit/>
          </a:bodyPr>
          <a:lstStyle/>
          <a:p>
            <a:pPr algn="l"/>
            <a:r>
              <a:rPr lang="en-US" sz="2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Circle the </a:t>
            </a:r>
            <a:r>
              <a:rPr lang="en-US" sz="24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correst</a:t>
            </a:r>
            <a:r>
              <a:rPr lang="en-US" sz="2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  </a:t>
            </a:r>
            <a:r>
              <a:rPr lang="en-US" sz="24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form:past</a:t>
            </a:r>
            <a:r>
              <a:rPr lang="en-US" sz="2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 simple or </a:t>
            </a:r>
            <a:r>
              <a:rPr lang="en-US" sz="24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presnt</a:t>
            </a:r>
            <a:r>
              <a:rPr lang="en-US" sz="2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  </a:t>
            </a:r>
            <a:r>
              <a:rPr lang="en-US" sz="24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perfesti</a:t>
            </a:r>
            <a:r>
              <a:rPr lang="en-US" sz="2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.</a:t>
            </a:r>
          </a:p>
          <a:p>
            <a:pPr algn="l"/>
            <a:r>
              <a:rPr lang="en-US" sz="2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I’ve been/</a:t>
            </a:r>
            <a:r>
              <a:rPr lang="en-US" sz="24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Iwent</a:t>
            </a:r>
            <a:r>
              <a:rPr lang="en-US" sz="2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 to </a:t>
            </a:r>
            <a:r>
              <a:rPr lang="en-US" sz="24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cairo</a:t>
            </a:r>
            <a:r>
              <a:rPr lang="en-US" sz="2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 on </a:t>
            </a:r>
            <a:r>
              <a:rPr lang="en-US" sz="24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holiay</a:t>
            </a:r>
            <a:r>
              <a:rPr lang="en-US" sz="2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 year.</a:t>
            </a:r>
          </a:p>
          <a:p>
            <a:pPr algn="l"/>
            <a:r>
              <a:rPr lang="en-US" sz="2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1- He’s lived/He lived in </a:t>
            </a:r>
            <a:r>
              <a:rPr lang="en-US" sz="24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boston</a:t>
            </a:r>
            <a:r>
              <a:rPr lang="en-US" sz="2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  for four years and then he went back to Buenos Aires </a:t>
            </a:r>
          </a:p>
          <a:p>
            <a:pPr algn="l"/>
            <a:r>
              <a:rPr lang="en-US" sz="2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2-John has lived/lived in </a:t>
            </a:r>
            <a:r>
              <a:rPr lang="en-US" sz="24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madrid</a:t>
            </a:r>
            <a:r>
              <a:rPr lang="en-US" sz="2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 for six months. He loves it there?</a:t>
            </a:r>
          </a:p>
          <a:p>
            <a:pPr algn="l"/>
            <a:r>
              <a:rPr lang="en-US" sz="2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3-Did you visit/Have you visited Henry when in new </a:t>
            </a:r>
            <a:r>
              <a:rPr lang="en-US" sz="24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york</a:t>
            </a:r>
            <a:r>
              <a:rPr lang="en-US" sz="2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? </a:t>
            </a:r>
          </a:p>
          <a:p>
            <a:pPr algn="l"/>
            <a:r>
              <a:rPr lang="en-US" sz="2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4-I,ve studied/I studied English since I was ten and </a:t>
            </a:r>
            <a:r>
              <a:rPr lang="en-US" sz="24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it,s</a:t>
            </a:r>
            <a:r>
              <a:rPr lang="en-US" sz="2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 still not easy for me.</a:t>
            </a:r>
          </a:p>
          <a:p>
            <a:pPr algn="l"/>
            <a:r>
              <a:rPr lang="en-US" sz="2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5-When I was a child, I’ve spent/ I spent a year in Jeddah. It </a:t>
            </a:r>
            <a:r>
              <a:rPr lang="en-US" sz="2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was amazing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Grammar builder: time expressions</a:t>
            </a:r>
            <a:endParaRPr lang="ar-SA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>
              <a:buNone/>
            </a:pPr>
            <a:r>
              <a:rPr lang="ar-SA" dirty="0" smtClean="0"/>
              <a:t>   </a:t>
            </a:r>
            <a:r>
              <a:rPr lang="en-US" dirty="0" smtClean="0">
                <a:solidFill>
                  <a:srgbClr val="FF0000"/>
                </a:solidFill>
              </a:rPr>
              <a:t>For, since, yet, and already are all used with the present perfect. </a:t>
            </a:r>
          </a:p>
          <a:p>
            <a:pPr algn="l">
              <a:buNone/>
            </a:pPr>
            <a:r>
              <a:rPr lang="en-US" dirty="0" smtClean="0">
                <a:solidFill>
                  <a:srgbClr val="FF0000"/>
                </a:solidFill>
              </a:rPr>
              <a:t>For is used with a period of time.</a:t>
            </a:r>
          </a:p>
          <a:p>
            <a:pPr algn="l">
              <a:buNone/>
            </a:pPr>
            <a:r>
              <a:rPr lang="en-US" dirty="0" smtClean="0">
                <a:solidFill>
                  <a:srgbClr val="FF0000"/>
                </a:solidFill>
              </a:rPr>
              <a:t>I’ve  </a:t>
            </a:r>
            <a:r>
              <a:rPr lang="en-US" dirty="0" err="1" smtClean="0">
                <a:solidFill>
                  <a:srgbClr val="FF0000"/>
                </a:solidFill>
              </a:rPr>
              <a:t>ilved</a:t>
            </a:r>
            <a:r>
              <a:rPr lang="en-US" dirty="0" smtClean="0">
                <a:solidFill>
                  <a:srgbClr val="FF0000"/>
                </a:solidFill>
              </a:rPr>
              <a:t> here </a:t>
            </a:r>
            <a:r>
              <a:rPr lang="en-US" b="1" dirty="0" smtClean="0">
                <a:solidFill>
                  <a:srgbClr val="FF0000"/>
                </a:solidFill>
              </a:rPr>
              <a:t>for six months.</a:t>
            </a:r>
          </a:p>
          <a:p>
            <a:pPr algn="l">
              <a:buNone/>
            </a:pPr>
            <a:r>
              <a:rPr lang="en-US" dirty="0" smtClean="0">
                <a:solidFill>
                  <a:srgbClr val="FF0000"/>
                </a:solidFill>
              </a:rPr>
              <a:t>Since is used to indicate a point at which the period began.</a:t>
            </a:r>
          </a:p>
          <a:p>
            <a:pPr algn="l">
              <a:buNone/>
            </a:pPr>
            <a:r>
              <a:rPr lang="en-US" dirty="0" smtClean="0">
                <a:solidFill>
                  <a:srgbClr val="FF0000"/>
                </a:solidFill>
              </a:rPr>
              <a:t>I’ve lived here </a:t>
            </a:r>
            <a:r>
              <a:rPr lang="en-US" b="1" dirty="0" smtClean="0">
                <a:solidFill>
                  <a:srgbClr val="FF0000"/>
                </a:solidFill>
              </a:rPr>
              <a:t>since January 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endParaRPr lang="ar-SA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179512" y="188640"/>
            <a:ext cx="8784976" cy="6408712"/>
          </a:xfrm>
        </p:spPr>
        <p:txBody>
          <a:bodyPr>
            <a:normAutofit/>
          </a:bodyPr>
          <a:lstStyle/>
          <a:p>
            <a:pPr algn="l"/>
            <a:r>
              <a:rPr lang="en-US" dirty="0" smtClean="0"/>
              <a:t>Yet and already mean “before now.” use already between the auxiliary and past participle of the verb in affirmative sentences </a:t>
            </a:r>
            <a:r>
              <a:rPr lang="ar-SA" dirty="0" smtClean="0"/>
              <a:t> </a:t>
            </a:r>
            <a:r>
              <a:rPr lang="en-US" dirty="0" smtClean="0"/>
              <a:t>and yet at the and of negative sentences. You can use either one in questions, but already is used to state that something has happened before </a:t>
            </a:r>
            <a:r>
              <a:rPr lang="en-US" dirty="0" err="1" smtClean="0"/>
              <a:t>expcted</a:t>
            </a:r>
            <a:r>
              <a:rPr lang="en-US" dirty="0" smtClean="0"/>
              <a:t>.</a:t>
            </a:r>
          </a:p>
          <a:p>
            <a:pPr algn="l"/>
            <a:r>
              <a:rPr lang="en-US" dirty="0" smtClean="0"/>
              <a:t>I’ve </a:t>
            </a:r>
            <a:r>
              <a:rPr lang="en-US" b="1" dirty="0" smtClean="0"/>
              <a:t>already </a:t>
            </a:r>
            <a:r>
              <a:rPr lang="en-US" dirty="0" smtClean="0"/>
              <a:t>finished dinner.</a:t>
            </a:r>
          </a:p>
          <a:p>
            <a:pPr algn="l"/>
            <a:r>
              <a:rPr lang="en-US" dirty="0" smtClean="0"/>
              <a:t>I haven’t finished dinner </a:t>
            </a:r>
            <a:r>
              <a:rPr lang="en-US" b="1" dirty="0" smtClean="0"/>
              <a:t>yet. </a:t>
            </a:r>
          </a:p>
          <a:p>
            <a:pPr algn="l"/>
            <a:r>
              <a:rPr lang="en-US" dirty="0" smtClean="0"/>
              <a:t>Have you </a:t>
            </a:r>
            <a:r>
              <a:rPr lang="en-US" b="1" dirty="0" smtClean="0"/>
              <a:t>already </a:t>
            </a:r>
            <a:r>
              <a:rPr lang="en-US" dirty="0" smtClean="0"/>
              <a:t>eaten? I wanted to invite you out to dinner.</a:t>
            </a:r>
          </a:p>
          <a:p>
            <a:pPr algn="l"/>
            <a:r>
              <a:rPr lang="en-US" dirty="0" smtClean="0"/>
              <a:t>Have you eaten </a:t>
            </a:r>
            <a:r>
              <a:rPr lang="en-US" b="1" dirty="0" smtClean="0"/>
              <a:t>yet </a:t>
            </a:r>
            <a:r>
              <a:rPr lang="en-US" dirty="0" smtClean="0"/>
              <a:t> </a:t>
            </a:r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DDEBCF"/>
            </a:gs>
            <a:gs pos="50000">
              <a:srgbClr val="9CB86E"/>
            </a:gs>
            <a:gs pos="100000">
              <a:srgbClr val="156B13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/>
            <a:r>
              <a:rPr lang="en-US" dirty="0" smtClean="0"/>
              <a:t>Ago is used with the past simple tense and it is used to refer to a time in the past.</a:t>
            </a:r>
          </a:p>
          <a:p>
            <a:pPr algn="l"/>
            <a:r>
              <a:rPr lang="en-US" dirty="0" smtClean="0"/>
              <a:t>I met him six years </a:t>
            </a:r>
            <a:r>
              <a:rPr lang="en-US" b="1" dirty="0" smtClean="0"/>
              <a:t>ago. </a:t>
            </a:r>
          </a:p>
          <a:p>
            <a:pPr algn="l"/>
            <a:r>
              <a:rPr lang="en-US" dirty="0" smtClean="0"/>
              <a:t>I had dinner an hour </a:t>
            </a:r>
            <a:r>
              <a:rPr lang="en-US" b="1" dirty="0" smtClean="0"/>
              <a:t>ago.</a:t>
            </a:r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122</TotalTime>
  <Words>393</Words>
  <Application>Microsoft Office PowerPoint</Application>
  <PresentationFormat>عرض على الشاشة (3:4)‏</PresentationFormat>
  <Paragraphs>53</Paragraphs>
  <Slides>9</Slides>
  <Notes>0</Notes>
  <HiddenSlides>0</HiddenSlides>
  <MMClips>0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9</vt:i4>
      </vt:variant>
    </vt:vector>
  </HeadingPairs>
  <TitlesOfParts>
    <vt:vector size="10" baseType="lpstr">
      <vt:lpstr>سمة Office</vt:lpstr>
      <vt:lpstr>Cultural differences</vt:lpstr>
      <vt:lpstr>الشريحة 2</vt:lpstr>
      <vt:lpstr>الشريحة 3</vt:lpstr>
      <vt:lpstr>Form:</vt:lpstr>
      <vt:lpstr> Use:</vt:lpstr>
      <vt:lpstr>Grammar</vt:lpstr>
      <vt:lpstr>Grammar builder: time expressions</vt:lpstr>
      <vt:lpstr>الشريحة 8</vt:lpstr>
      <vt:lpstr>الشريحة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Cultural differences</dc:title>
  <dc:creator>عبدالرزاق</dc:creator>
  <cp:lastModifiedBy>محمد</cp:lastModifiedBy>
  <cp:revision>24</cp:revision>
  <dcterms:created xsi:type="dcterms:W3CDTF">2014-11-13T11:39:46Z</dcterms:created>
  <dcterms:modified xsi:type="dcterms:W3CDTF">2014-11-23T03:05:14Z</dcterms:modified>
</cp:coreProperties>
</file>