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5" r:id="rId1"/>
  </p:sldMasterIdLst>
  <p:sldIdLst>
    <p:sldId id="256" r:id="rId2"/>
    <p:sldId id="259" r:id="rId3"/>
    <p:sldId id="257" r:id="rId4"/>
    <p:sldId id="258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011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29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9046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71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7337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25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680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5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569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59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8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1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027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13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32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68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088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897593" y="900418"/>
            <a:ext cx="6815669" cy="1515533"/>
          </a:xfrm>
        </p:spPr>
        <p:txBody>
          <a:bodyPr>
            <a:normAutofit fontScale="90000"/>
          </a:bodyPr>
          <a:lstStyle/>
          <a:p>
            <a:endParaRPr lang="ar-SA" sz="19900" dirty="0"/>
          </a:p>
        </p:txBody>
      </p:sp>
      <p:sp>
        <p:nvSpPr>
          <p:cNvPr id="3" name="شكل بيضاوي 2"/>
          <p:cNvSpPr/>
          <p:nvPr/>
        </p:nvSpPr>
        <p:spPr>
          <a:xfrm>
            <a:off x="3330100" y="926364"/>
            <a:ext cx="7374193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9600" dirty="0" smtClean="0"/>
              <a:t>UNIT 4</a:t>
            </a:r>
            <a:endParaRPr lang="ar-SA" sz="9600" dirty="0"/>
          </a:p>
        </p:txBody>
      </p:sp>
    </p:spTree>
    <p:extLst>
      <p:ext uri="{BB962C8B-B14F-4D97-AF65-F5344CB8AC3E}">
        <p14:creationId xmlns:p14="http://schemas.microsoft.com/office/powerpoint/2010/main" val="315076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551471" y="442452"/>
            <a:ext cx="6474542" cy="13568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 smtClean="0"/>
              <a:t>Grammar: present perfect vs past simple</a:t>
            </a:r>
            <a:endParaRPr lang="ar-SA" sz="2800" dirty="0"/>
          </a:p>
        </p:txBody>
      </p:sp>
      <p:sp>
        <p:nvSpPr>
          <p:cNvPr id="5" name="تمرير عمودي 4"/>
          <p:cNvSpPr/>
          <p:nvPr/>
        </p:nvSpPr>
        <p:spPr>
          <a:xfrm>
            <a:off x="1902542" y="2728452"/>
            <a:ext cx="8229600" cy="215326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Form: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4000" dirty="0" smtClean="0"/>
              <a:t>I :you : we : they +have </a:t>
            </a:r>
          </a:p>
        </p:txBody>
      </p:sp>
    </p:spTree>
    <p:extLst>
      <p:ext uri="{BB962C8B-B14F-4D97-AF65-F5344CB8AC3E}">
        <p14:creationId xmlns:p14="http://schemas.microsoft.com/office/powerpoint/2010/main" val="260337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374490" y="-309717"/>
            <a:ext cx="6548284" cy="1637071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grammar</a:t>
            </a:r>
            <a:endParaRPr lang="ar-SA" sz="8000" dirty="0"/>
          </a:p>
        </p:txBody>
      </p:sp>
      <p:sp>
        <p:nvSpPr>
          <p:cNvPr id="5" name="تمرير عمودي 4"/>
          <p:cNvSpPr/>
          <p:nvPr/>
        </p:nvSpPr>
        <p:spPr>
          <a:xfrm>
            <a:off x="2584654" y="1578077"/>
            <a:ext cx="6127956" cy="187304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Form:</a:t>
            </a:r>
          </a:p>
          <a:p>
            <a:pPr algn="ctr"/>
            <a:r>
              <a:rPr lang="en-US" sz="5400" dirty="0" smtClean="0"/>
              <a:t>He: she: it +has</a:t>
            </a:r>
            <a:endParaRPr lang="ar-SA" sz="5400" dirty="0"/>
          </a:p>
        </p:txBody>
      </p:sp>
      <p:sp>
        <p:nvSpPr>
          <p:cNvPr id="6" name="تمرير أفقي 5"/>
          <p:cNvSpPr/>
          <p:nvPr/>
        </p:nvSpPr>
        <p:spPr>
          <a:xfrm>
            <a:off x="589935" y="3554361"/>
            <a:ext cx="9940413" cy="3569110"/>
          </a:xfrm>
          <a:prstGeom prst="horizontalScrol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 smtClean="0"/>
              <a:t>Use </a:t>
            </a:r>
          </a:p>
          <a:p>
            <a:r>
              <a:rPr lang="en-US" sz="2400" dirty="0" smtClean="0"/>
              <a:t>Present perfect : to talk about activities that began in the past and continua now </a:t>
            </a:r>
          </a:p>
          <a:p>
            <a:r>
              <a:rPr lang="en-US" sz="2400" dirty="0" smtClean="0"/>
              <a:t>I have in Dammam for six months . (I still live there .)</a:t>
            </a: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present simple : when dates and details are given ,use the past simple .</a:t>
            </a: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 went to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bha last summer .  </a:t>
            </a:r>
          </a:p>
        </p:txBody>
      </p:sp>
    </p:spTree>
    <p:extLst>
      <p:ext uri="{BB962C8B-B14F-4D97-AF65-F5344CB8AC3E}">
        <p14:creationId xmlns:p14="http://schemas.microsoft.com/office/powerpoint/2010/main" val="135578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3495368" y="324464"/>
            <a:ext cx="4380271" cy="122411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example</a:t>
            </a:r>
            <a:endParaRPr lang="ar-SA" sz="5400" dirty="0"/>
          </a:p>
        </p:txBody>
      </p:sp>
      <p:sp>
        <p:nvSpPr>
          <p:cNvPr id="5" name="تمرير عمودي 4"/>
          <p:cNvSpPr/>
          <p:nvPr/>
        </p:nvSpPr>
        <p:spPr>
          <a:xfrm>
            <a:off x="3377381" y="1991032"/>
            <a:ext cx="4203290" cy="36576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 smtClean="0"/>
              <a:t>I have went to Cairo on holiday last year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55409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433484" y="412955"/>
            <a:ext cx="5707626" cy="13716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dirty="0" smtClean="0"/>
              <a:t>example</a:t>
            </a:r>
            <a:endParaRPr lang="ar-SA" sz="7200" dirty="0"/>
          </a:p>
        </p:txBody>
      </p:sp>
      <p:sp>
        <p:nvSpPr>
          <p:cNvPr id="5" name="تمرير عمودي 4"/>
          <p:cNvSpPr/>
          <p:nvPr/>
        </p:nvSpPr>
        <p:spPr>
          <a:xfrm>
            <a:off x="3134032" y="2168013"/>
            <a:ext cx="4306529" cy="3923071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 smtClean="0"/>
              <a:t>He  has lived in Boston for four years and then he went back to Buenos Aires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4398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654708" y="176981"/>
            <a:ext cx="4807974" cy="125361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 smtClean="0"/>
              <a:t>Vocabulary time expressions</a:t>
            </a:r>
            <a:endParaRPr lang="ar-SA" sz="3600" dirty="0"/>
          </a:p>
        </p:txBody>
      </p:sp>
      <p:sp>
        <p:nvSpPr>
          <p:cNvPr id="5" name="تمرير عمودي 4"/>
          <p:cNvSpPr/>
          <p:nvPr/>
        </p:nvSpPr>
        <p:spPr>
          <a:xfrm>
            <a:off x="3148780" y="2182761"/>
            <a:ext cx="4852219" cy="356911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/>
              <a:t>For six months</a:t>
            </a:r>
          </a:p>
          <a:p>
            <a:pPr algn="ctr"/>
            <a:r>
              <a:rPr lang="en-US" sz="3200" dirty="0" smtClean="0"/>
              <a:t>Since January</a:t>
            </a:r>
          </a:p>
          <a:p>
            <a:pPr algn="ctr"/>
            <a:r>
              <a:rPr lang="en-US" sz="3200" dirty="0" smtClean="0"/>
              <a:t>Already</a:t>
            </a:r>
          </a:p>
          <a:p>
            <a:pPr algn="ctr"/>
            <a:r>
              <a:rPr lang="en-US" sz="3200" dirty="0" smtClean="0"/>
              <a:t>Yet</a:t>
            </a:r>
          </a:p>
          <a:p>
            <a:pPr algn="ctr"/>
            <a:r>
              <a:rPr lang="en-US" sz="3200" dirty="0" smtClean="0"/>
              <a:t>Already</a:t>
            </a:r>
          </a:p>
          <a:p>
            <a:pPr algn="ctr"/>
            <a:r>
              <a:rPr lang="en-US" sz="3200" dirty="0" smtClean="0"/>
              <a:t>ago</a:t>
            </a:r>
          </a:p>
        </p:txBody>
      </p:sp>
    </p:spTree>
    <p:extLst>
      <p:ext uri="{BB962C8B-B14F-4D97-AF65-F5344CB8AC3E}">
        <p14:creationId xmlns:p14="http://schemas.microsoft.com/office/powerpoint/2010/main" val="4734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تمرير أفقي 1"/>
          <p:cNvSpPr/>
          <p:nvPr/>
        </p:nvSpPr>
        <p:spPr>
          <a:xfrm>
            <a:off x="3392130" y="103239"/>
            <a:ext cx="4100051" cy="15338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 smtClean="0"/>
              <a:t>example</a:t>
            </a:r>
            <a:endParaRPr lang="ar-SA" sz="6000" dirty="0"/>
          </a:p>
        </p:txBody>
      </p:sp>
      <p:sp>
        <p:nvSpPr>
          <p:cNvPr id="3" name="تمرير عمودي 2"/>
          <p:cNvSpPr/>
          <p:nvPr/>
        </p:nvSpPr>
        <p:spPr>
          <a:xfrm>
            <a:off x="2809568" y="2566220"/>
            <a:ext cx="5265174" cy="370184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/>
              <a:t>I met him six years ago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84998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تمرير أفقي 1"/>
          <p:cNvSpPr/>
          <p:nvPr/>
        </p:nvSpPr>
        <p:spPr>
          <a:xfrm>
            <a:off x="3871450" y="221226"/>
            <a:ext cx="3760839" cy="171081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Lesson 3</a:t>
            </a:r>
            <a:endParaRPr lang="ar-SA" sz="5400" dirty="0"/>
          </a:p>
        </p:txBody>
      </p:sp>
      <p:sp>
        <p:nvSpPr>
          <p:cNvPr id="3" name="تمرير عمودي 2"/>
          <p:cNvSpPr/>
          <p:nvPr/>
        </p:nvSpPr>
        <p:spPr>
          <a:xfrm>
            <a:off x="3111909" y="2227007"/>
            <a:ext cx="5279923" cy="3864077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 smtClean="0"/>
              <a:t>City versus country</a:t>
            </a:r>
            <a:endParaRPr lang="ar-SA" sz="4000" dirty="0"/>
          </a:p>
        </p:txBody>
      </p:sp>
    </p:spTree>
    <p:extLst>
      <p:ext uri="{BB962C8B-B14F-4D97-AF65-F5344CB8AC3E}">
        <p14:creationId xmlns:p14="http://schemas.microsoft.com/office/powerpoint/2010/main" val="18983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تمرير أفقي 1"/>
          <p:cNvSpPr/>
          <p:nvPr/>
        </p:nvSpPr>
        <p:spPr>
          <a:xfrm>
            <a:off x="3731340" y="162232"/>
            <a:ext cx="4395019" cy="131260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 smtClean="0"/>
              <a:t>vocabulary</a:t>
            </a:r>
            <a:endParaRPr lang="ar-SA" sz="3600" dirty="0"/>
          </a:p>
        </p:txBody>
      </p:sp>
      <p:sp>
        <p:nvSpPr>
          <p:cNvPr id="3" name="تمرير عمودي 2"/>
          <p:cNvSpPr/>
          <p:nvPr/>
        </p:nvSpPr>
        <p:spPr>
          <a:xfrm>
            <a:off x="3392128" y="2197509"/>
            <a:ext cx="5073445" cy="386407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/>
              <a:t>Price</a:t>
            </a:r>
          </a:p>
          <a:p>
            <a:pPr algn="ctr"/>
            <a:r>
              <a:rPr lang="en-US" sz="3200" dirty="0" smtClean="0"/>
              <a:t>Take part</a:t>
            </a:r>
          </a:p>
          <a:p>
            <a:pPr algn="ctr"/>
            <a:r>
              <a:rPr lang="en-US" sz="3200" dirty="0" smtClean="0"/>
              <a:t>Diver</a:t>
            </a:r>
          </a:p>
          <a:p>
            <a:pPr algn="ctr"/>
            <a:r>
              <a:rPr lang="en-US" sz="3200" dirty="0" smtClean="0"/>
              <a:t>Species</a:t>
            </a:r>
          </a:p>
          <a:p>
            <a:pPr algn="ctr"/>
            <a:r>
              <a:rPr lang="en-US" sz="3200" dirty="0" smtClean="0"/>
              <a:t>Survey</a:t>
            </a:r>
          </a:p>
          <a:p>
            <a:pPr algn="ctr"/>
            <a:r>
              <a:rPr lang="en-US" sz="3200" dirty="0" smtClean="0"/>
              <a:t>Coast</a:t>
            </a:r>
          </a:p>
          <a:p>
            <a:pPr algn="ctr"/>
            <a:r>
              <a:rPr lang="en-US" sz="3200" dirty="0" smtClean="0"/>
              <a:t>effort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18256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تمرير أفقي 1"/>
          <p:cNvSpPr/>
          <p:nvPr/>
        </p:nvSpPr>
        <p:spPr>
          <a:xfrm>
            <a:off x="3333136" y="0"/>
            <a:ext cx="5058696" cy="10766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/>
              <a:t>Grammar too and enough; too much \ too many</a:t>
            </a:r>
            <a:endParaRPr lang="ar-SA" sz="2400" dirty="0"/>
          </a:p>
        </p:txBody>
      </p:sp>
      <p:sp>
        <p:nvSpPr>
          <p:cNvPr id="4" name="تمرير أفقي 3"/>
          <p:cNvSpPr/>
          <p:nvPr/>
        </p:nvSpPr>
        <p:spPr>
          <a:xfrm>
            <a:off x="457201" y="766918"/>
            <a:ext cx="10648334" cy="643029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dirty="0" smtClean="0"/>
              <a:t>Use:</a:t>
            </a:r>
          </a:p>
          <a:p>
            <a:r>
              <a:rPr lang="en-US" sz="2400" dirty="0" smtClean="0"/>
              <a:t>Enough : to indicate that something is sufficient.</a:t>
            </a:r>
          </a:p>
          <a:p>
            <a:endParaRPr lang="en-US" sz="800" dirty="0" smtClean="0"/>
          </a:p>
          <a:p>
            <a:r>
              <a:rPr lang="en-US" sz="2400" dirty="0" smtClean="0"/>
              <a:t>Form:</a:t>
            </a:r>
          </a:p>
          <a:p>
            <a:r>
              <a:rPr lang="en-US" sz="2400" dirty="0" smtClean="0"/>
              <a:t>Enough follows  adjectives but goes before nouns :</a:t>
            </a:r>
          </a:p>
          <a:p>
            <a:r>
              <a:rPr lang="en-US" sz="2400" dirty="0" smtClean="0"/>
              <a:t>He is not tall enough .</a:t>
            </a:r>
          </a:p>
          <a:p>
            <a:r>
              <a:rPr lang="en-US" sz="2400" dirty="0" smtClean="0"/>
              <a:t> I have got enough.</a:t>
            </a:r>
            <a:endParaRPr lang="en-US" sz="2400" dirty="0"/>
          </a:p>
          <a:p>
            <a:r>
              <a:rPr lang="en-US" sz="2400" dirty="0" smtClean="0"/>
              <a:t>Use:</a:t>
            </a:r>
          </a:p>
          <a:p>
            <a:endParaRPr lang="en-US" sz="800" dirty="0"/>
          </a:p>
          <a:p>
            <a:r>
              <a:rPr lang="en-US" sz="2400" dirty="0" smtClean="0"/>
              <a:t>Too , too much , too many : to indicate that something is excessive</a:t>
            </a:r>
          </a:p>
          <a:p>
            <a:endParaRPr lang="en-US" sz="500" dirty="0"/>
          </a:p>
          <a:p>
            <a:r>
              <a:rPr lang="en-US" sz="2400" dirty="0" smtClean="0"/>
              <a:t>Form: </a:t>
            </a:r>
          </a:p>
          <a:p>
            <a:endParaRPr lang="en-US" sz="600" dirty="0"/>
          </a:p>
          <a:p>
            <a:r>
              <a:rPr lang="en-US" sz="2400" dirty="0" smtClean="0"/>
              <a:t>Too goes before adjective : he</a:t>
            </a:r>
            <a:r>
              <a:rPr lang="ar-SA" sz="2400" dirty="0" smtClean="0"/>
              <a:t>’</a:t>
            </a:r>
            <a:r>
              <a:rPr lang="en-US" sz="2400" dirty="0" smtClean="0"/>
              <a:t>s too tall .</a:t>
            </a:r>
          </a:p>
          <a:p>
            <a:r>
              <a:rPr lang="en-US" sz="2400" dirty="0" smtClean="0"/>
              <a:t>Use too much with uncountable nous.</a:t>
            </a:r>
          </a:p>
          <a:p>
            <a:pPr algn="ctr"/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330722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مع سهم إلى الأسفل 1"/>
          <p:cNvSpPr/>
          <p:nvPr/>
        </p:nvSpPr>
        <p:spPr>
          <a:xfrm>
            <a:off x="4336026" y="457199"/>
            <a:ext cx="3067665" cy="129785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example</a:t>
            </a:r>
            <a:endParaRPr lang="ar-SA" sz="4400" dirty="0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371600" y="3023420"/>
            <a:ext cx="8996516" cy="1238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He is not tall enough .</a:t>
            </a:r>
            <a:endParaRPr lang="ar-SA" sz="4400" dirty="0"/>
          </a:p>
        </p:txBody>
      </p:sp>
    </p:spTree>
    <p:extLst>
      <p:ext uri="{BB962C8B-B14F-4D97-AF65-F5344CB8AC3E}">
        <p14:creationId xmlns:p14="http://schemas.microsoft.com/office/powerpoint/2010/main" val="102367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شكل بيضاوي 4"/>
          <p:cNvSpPr/>
          <p:nvPr/>
        </p:nvSpPr>
        <p:spPr>
          <a:xfrm>
            <a:off x="2971797" y="486697"/>
            <a:ext cx="6076335" cy="1327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LESSON </a:t>
            </a:r>
            <a:r>
              <a:rPr lang="en-US" sz="5400" dirty="0" smtClean="0"/>
              <a:t>1</a:t>
            </a:r>
            <a:endParaRPr lang="ar-SA" sz="54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757946" y="3229897"/>
            <a:ext cx="6504039" cy="16665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 smtClean="0"/>
              <a:t> the </a:t>
            </a:r>
            <a:r>
              <a:rPr lang="en-US" sz="6000" dirty="0" err="1" smtClean="0"/>
              <a:t>far</a:t>
            </a:r>
            <a:r>
              <a:rPr lang="en-US" sz="6000" dirty="0" err="1" smtClean="0"/>
              <a:t>anas</a:t>
            </a:r>
            <a:r>
              <a:rPr lang="en-US" sz="6000" dirty="0" smtClean="0"/>
              <a:t> </a:t>
            </a:r>
            <a:r>
              <a:rPr lang="en-US" sz="6000" dirty="0" smtClean="0"/>
              <a:t>Islands </a:t>
            </a:r>
            <a:endParaRPr lang="ar-SA" sz="6000" dirty="0"/>
          </a:p>
        </p:txBody>
      </p:sp>
    </p:spTree>
    <p:extLst>
      <p:ext uri="{BB962C8B-B14F-4D97-AF65-F5344CB8AC3E}">
        <p14:creationId xmlns:p14="http://schemas.microsoft.com/office/powerpoint/2010/main" val="282846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3714135" y="0"/>
            <a:ext cx="3760838" cy="13716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vocabulary</a:t>
            </a:r>
            <a:endParaRPr lang="ar-SA" sz="4400" dirty="0"/>
          </a:p>
        </p:txBody>
      </p:sp>
      <p:sp>
        <p:nvSpPr>
          <p:cNvPr id="5" name="تمرير عمودي 4"/>
          <p:cNvSpPr/>
          <p:nvPr/>
        </p:nvSpPr>
        <p:spPr>
          <a:xfrm>
            <a:off x="3045541" y="1976284"/>
            <a:ext cx="5098026" cy="473423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 smtClean="0"/>
              <a:t>Live (v)</a:t>
            </a:r>
          </a:p>
          <a:p>
            <a:pPr algn="ctr"/>
            <a:r>
              <a:rPr lang="en-US" sz="3600" dirty="0" smtClean="0"/>
              <a:t>Live (adj)</a:t>
            </a:r>
          </a:p>
          <a:p>
            <a:pPr algn="ctr"/>
            <a:r>
              <a:rPr lang="en-US" sz="3600" dirty="0" smtClean="0"/>
              <a:t>Island</a:t>
            </a:r>
          </a:p>
          <a:p>
            <a:pPr algn="ctr"/>
            <a:r>
              <a:rPr lang="en-US" sz="3600" dirty="0" smtClean="0"/>
              <a:t>Go to hell</a:t>
            </a:r>
          </a:p>
          <a:p>
            <a:pPr algn="ctr"/>
            <a:r>
              <a:rPr lang="en-US" sz="3600" dirty="0" smtClean="0"/>
              <a:t>Found</a:t>
            </a:r>
          </a:p>
          <a:p>
            <a:pPr algn="ctr"/>
            <a:r>
              <a:rPr lang="en-US" sz="3600" dirty="0" smtClean="0"/>
              <a:t>Foundation</a:t>
            </a:r>
          </a:p>
          <a:p>
            <a:pPr algn="ctr"/>
            <a:r>
              <a:rPr lang="en-US" sz="3600" dirty="0" smtClean="0"/>
              <a:t>Experience</a:t>
            </a:r>
          </a:p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898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2418735" y="111661"/>
            <a:ext cx="6740013" cy="14507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 smtClean="0"/>
              <a:t>grammar</a:t>
            </a:r>
            <a:endParaRPr lang="ar-SA" sz="6000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790395" y="2093250"/>
            <a:ext cx="5996694" cy="2018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Present perfect</a:t>
            </a:r>
          </a:p>
          <a:p>
            <a:pPr algn="ctr"/>
            <a:r>
              <a:rPr lang="en-US" sz="4400" dirty="0" smtClean="0"/>
              <a:t>Form:</a:t>
            </a:r>
          </a:p>
          <a:p>
            <a:pPr algn="ctr"/>
            <a:endParaRPr lang="en-US" sz="800" dirty="0" smtClean="0"/>
          </a:p>
          <a:p>
            <a:pPr algn="ctr"/>
            <a:r>
              <a:rPr lang="en-US" sz="3200" dirty="0" smtClean="0"/>
              <a:t>(have _ Has) + (v3)</a:t>
            </a:r>
            <a:endParaRPr lang="ar-SA" sz="3200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870154" y="4630993"/>
            <a:ext cx="10161639" cy="22270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Use:</a:t>
            </a:r>
          </a:p>
          <a:p>
            <a:pPr algn="ctr"/>
            <a:r>
              <a:rPr lang="en-US" sz="4400" dirty="0" smtClean="0"/>
              <a:t>An action has happened an has an effect .</a:t>
            </a:r>
            <a:r>
              <a:rPr lang="en-US" dirty="0" smtClean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110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212255" y="0"/>
            <a:ext cx="7256210" cy="184354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/>
              <a:t>Vocabulary present perfect</a:t>
            </a:r>
            <a:endParaRPr lang="ar-SA" sz="3200" dirty="0"/>
          </a:p>
        </p:txBody>
      </p:sp>
      <p:sp>
        <p:nvSpPr>
          <p:cNvPr id="5" name="تمرير عمودي 4"/>
          <p:cNvSpPr/>
          <p:nvPr/>
        </p:nvSpPr>
        <p:spPr>
          <a:xfrm>
            <a:off x="3292575" y="2168013"/>
            <a:ext cx="5095570" cy="4689987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 smtClean="0"/>
              <a:t>Already</a:t>
            </a:r>
          </a:p>
          <a:p>
            <a:pPr algn="ctr"/>
            <a:r>
              <a:rPr lang="en-US" sz="4800" dirty="0" smtClean="0"/>
              <a:t>Just</a:t>
            </a:r>
          </a:p>
          <a:p>
            <a:pPr algn="ctr"/>
            <a:r>
              <a:rPr lang="en-US" sz="4800" dirty="0" smtClean="0"/>
              <a:t>Not yet</a:t>
            </a:r>
          </a:p>
          <a:p>
            <a:pPr algn="ctr"/>
            <a:r>
              <a:rPr lang="en-US" sz="4800" dirty="0" smtClean="0"/>
              <a:t>Since</a:t>
            </a:r>
          </a:p>
          <a:p>
            <a:pPr algn="ctr"/>
            <a:r>
              <a:rPr lang="en-US" sz="4800" dirty="0" smtClean="0"/>
              <a:t>for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26283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3495366" y="147484"/>
            <a:ext cx="4689987" cy="160757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 smtClean="0"/>
              <a:t>Past simple</a:t>
            </a:r>
            <a:endParaRPr lang="ar-SA" sz="4800" dirty="0"/>
          </a:p>
        </p:txBody>
      </p:sp>
      <p:sp>
        <p:nvSpPr>
          <p:cNvPr id="5" name="شكل بيضاوي 4"/>
          <p:cNvSpPr/>
          <p:nvPr/>
        </p:nvSpPr>
        <p:spPr>
          <a:xfrm>
            <a:off x="4018934" y="2160639"/>
            <a:ext cx="3642852" cy="17993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Form: </a:t>
            </a:r>
            <a:r>
              <a:rPr lang="en-US" sz="6600" dirty="0" smtClean="0"/>
              <a:t>v</a:t>
            </a:r>
            <a:r>
              <a:rPr lang="en-US" sz="5400" dirty="0" smtClean="0"/>
              <a:t>2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60436" y="4365522"/>
            <a:ext cx="10559846" cy="19467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dirty="0" smtClean="0"/>
              <a:t>Use : </a:t>
            </a:r>
          </a:p>
          <a:p>
            <a:pPr algn="ctr"/>
            <a:r>
              <a:rPr lang="en-US" sz="4400" dirty="0" smtClean="0"/>
              <a:t>An action happened and finished in the past</a:t>
            </a:r>
            <a:r>
              <a:rPr lang="en-US" dirty="0" smtClean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7123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1637070" y="442452"/>
            <a:ext cx="2536724" cy="119461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/>
              <a:t>Present  perfect</a:t>
            </a:r>
            <a:endParaRPr lang="ar-SA" sz="2400" dirty="0"/>
          </a:p>
        </p:txBody>
      </p:sp>
      <p:sp>
        <p:nvSpPr>
          <p:cNvPr id="5" name="تمرير أفقي 4"/>
          <p:cNvSpPr/>
          <p:nvPr/>
        </p:nvSpPr>
        <p:spPr>
          <a:xfrm>
            <a:off x="8037871" y="442452"/>
            <a:ext cx="2521974" cy="119461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/>
              <a:t>Past simple</a:t>
            </a:r>
            <a:endParaRPr lang="ar-SA" sz="3200" dirty="0"/>
          </a:p>
        </p:txBody>
      </p:sp>
      <p:sp>
        <p:nvSpPr>
          <p:cNvPr id="7" name="تمرير عمودي 6"/>
          <p:cNvSpPr/>
          <p:nvPr/>
        </p:nvSpPr>
        <p:spPr>
          <a:xfrm>
            <a:off x="1566278" y="1978087"/>
            <a:ext cx="2678307" cy="395076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Already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just</a:t>
            </a:r>
            <a:r>
              <a:rPr lang="en-US" sz="2400" dirty="0" smtClean="0"/>
              <a:t> </a:t>
            </a:r>
            <a:r>
              <a:rPr lang="en-US" sz="3200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So far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Not yet </a:t>
            </a:r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since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 smtClean="0"/>
              <a:t>for</a:t>
            </a:r>
            <a:endParaRPr lang="ar-SA" sz="2800" dirty="0"/>
          </a:p>
        </p:txBody>
      </p:sp>
      <p:sp>
        <p:nvSpPr>
          <p:cNvPr id="8" name="تمرير عمودي 7"/>
          <p:cNvSpPr/>
          <p:nvPr/>
        </p:nvSpPr>
        <p:spPr>
          <a:xfrm>
            <a:off x="7860890" y="1978087"/>
            <a:ext cx="2875935" cy="395076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Yesterday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Last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Bats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Once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1991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n-US" sz="2800" dirty="0" smtClean="0"/>
              <a:t>{1:5:5}{123}ago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075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2831689" y="398205"/>
            <a:ext cx="5427407" cy="112087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 smtClean="0"/>
              <a:t>Lesson 2</a:t>
            </a:r>
            <a:endParaRPr lang="ar-SA" sz="6000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241754" y="2566219"/>
            <a:ext cx="6607278" cy="2256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 smtClean="0"/>
              <a:t>Cultural differences</a:t>
            </a:r>
            <a:endParaRPr lang="ar-SA" sz="5400" dirty="0"/>
          </a:p>
        </p:txBody>
      </p:sp>
    </p:spTree>
    <p:extLst>
      <p:ext uri="{BB962C8B-B14F-4D97-AF65-F5344CB8AC3E}">
        <p14:creationId xmlns:p14="http://schemas.microsoft.com/office/powerpoint/2010/main" val="239409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3244645" y="545690"/>
            <a:ext cx="4085303" cy="112087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 smtClean="0"/>
              <a:t>vocabulary</a:t>
            </a:r>
            <a:endParaRPr lang="ar-SA" sz="4800" dirty="0"/>
          </a:p>
        </p:txBody>
      </p:sp>
      <p:sp>
        <p:nvSpPr>
          <p:cNvPr id="5" name="تمرير عمودي 4"/>
          <p:cNvSpPr/>
          <p:nvPr/>
        </p:nvSpPr>
        <p:spPr>
          <a:xfrm>
            <a:off x="2831689" y="2212258"/>
            <a:ext cx="4911213" cy="4085303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/>
              <a:t>1.Coast </a:t>
            </a:r>
          </a:p>
          <a:p>
            <a:pPr algn="ctr"/>
            <a:r>
              <a:rPr lang="en-US" sz="2400" dirty="0" smtClean="0"/>
              <a:t>2.Sea</a:t>
            </a:r>
          </a:p>
          <a:p>
            <a:pPr algn="ctr"/>
            <a:r>
              <a:rPr lang="en-US" sz="2400" dirty="0" smtClean="0"/>
              <a:t>3.life </a:t>
            </a:r>
          </a:p>
          <a:p>
            <a:pPr algn="ctr"/>
            <a:r>
              <a:rPr lang="en-US" sz="2400" dirty="0" smtClean="0"/>
              <a:t>4.Survey</a:t>
            </a:r>
          </a:p>
          <a:p>
            <a:pPr algn="ctr"/>
            <a:r>
              <a:rPr lang="en-US" sz="2400" dirty="0" smtClean="0"/>
              <a:t>5.Effort</a:t>
            </a:r>
          </a:p>
          <a:p>
            <a:pPr algn="ctr"/>
            <a:r>
              <a:rPr lang="en-US" sz="2400" dirty="0" smtClean="0"/>
              <a:t>6.Find out</a:t>
            </a:r>
          </a:p>
          <a:p>
            <a:pPr algn="ctr"/>
            <a:r>
              <a:rPr lang="en-US" sz="2400" dirty="0" smtClean="0"/>
              <a:t>7.Species</a:t>
            </a:r>
          </a:p>
          <a:p>
            <a:pPr algn="ctr"/>
            <a:r>
              <a:rPr lang="en-US" sz="2400" dirty="0" smtClean="0"/>
              <a:t>8.Diver</a:t>
            </a:r>
          </a:p>
          <a:p>
            <a:pPr algn="ctr"/>
            <a:r>
              <a:rPr lang="en-US" sz="2400" dirty="0" smtClean="0"/>
              <a:t>9.license</a:t>
            </a: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206215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ربطة">
  <a:themeElements>
    <a:clrScheme name="ربطة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ربطة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ربطة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399</TotalTime>
  <Words>335</Words>
  <Application>Microsoft Office PowerPoint</Application>
  <PresentationFormat>مخصص</PresentationFormat>
  <Paragraphs>108</Paragraphs>
  <Slides>19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ربطة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</dc:title>
  <dc:creator>acer2013</dc:creator>
  <cp:lastModifiedBy>Moon Stone</cp:lastModifiedBy>
  <cp:revision>33</cp:revision>
  <dcterms:created xsi:type="dcterms:W3CDTF">2014-11-11T13:51:58Z</dcterms:created>
  <dcterms:modified xsi:type="dcterms:W3CDTF">2014-11-13T06:34:05Z</dcterms:modified>
</cp:coreProperties>
</file>