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D569-816D-43F8-B531-088C7F83E8E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10B5-0A37-4257-B58E-7B3A9751EB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laint hand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501122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500298" y="857232"/>
            <a:ext cx="4143404" cy="7143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2133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Unit:3</a:t>
            </a:r>
            <a:endParaRPr lang="ar-S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complainthandling-130304011711-phpapp01/95/complaint-handling-13-1024.jpg?cb=136238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complainthandling-130304011711-phpapp01/95/complaint-handling-21-1024.jpg?cb=136238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irls-ly.com/vb/storeimg/img_girls-ly1370198018_2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14282" y="1142984"/>
            <a:ext cx="52491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Prepared by: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Tr. Sara Alshaheri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complainthandling-130304011711-phpapp01/95/complaint-handling-5-1024.jpg?cb=136238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501222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complainthandling-130304011711-phpapp01/95/complaint-handling-7-1024.jpg?cb=136238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complainthandling-130304011711-phpapp01/95/complaint-handling-10-1024.jpg?cb=136238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214338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-571536" y="6500834"/>
            <a:ext cx="9715536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-571536" y="-285752"/>
            <a:ext cx="9715536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Read the consumer complaints. Find one sentence in each picture that is a complaint and underline it.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1001078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6429396"/>
            <a:ext cx="100727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0" y="-571504"/>
            <a:ext cx="10072726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9358346" y="214290"/>
            <a:ext cx="714380" cy="621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0" y="0"/>
            <a:ext cx="6429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four categories of consumer problems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8572528" y="571480"/>
            <a:ext cx="571472" cy="578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0" y="428604"/>
            <a:ext cx="571472" cy="578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93934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6500834"/>
            <a:ext cx="9858412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0" y="-285776"/>
            <a:ext cx="992985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8501090" y="285728"/>
            <a:ext cx="1428760" cy="628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0" y="285728"/>
            <a:ext cx="1428760" cy="628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complainthandling-130304011711-phpapp01/95/complaint-handling-12-1024.jpg?cb=1362381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</Words>
  <Application>Microsoft Office PowerPoint</Application>
  <PresentationFormat>عرض على الشاشة (3:4)‏</PresentationFormat>
  <Paragraphs>5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VIP</dc:creator>
  <cp:lastModifiedBy>VIP</cp:lastModifiedBy>
  <cp:revision>6</cp:revision>
  <dcterms:created xsi:type="dcterms:W3CDTF">2015-03-04T15:10:20Z</dcterms:created>
  <dcterms:modified xsi:type="dcterms:W3CDTF">2015-03-04T16:01:47Z</dcterms:modified>
</cp:coreProperties>
</file>