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0" r:id="rId3"/>
    <p:sldMasterId id="2147483683" r:id="rId4"/>
    <p:sldMasterId id="2147483696" r:id="rId5"/>
    <p:sldMasterId id="2147483709" r:id="rId6"/>
    <p:sldMasterId id="2147483722" r:id="rId7"/>
    <p:sldMasterId id="2147483735" r:id="rId8"/>
  </p:sldMasterIdLst>
  <p:notesMasterIdLst>
    <p:notesMasterId r:id="rId19"/>
  </p:notesMasterIdLst>
  <p:sldIdLst>
    <p:sldId id="272" r:id="rId9"/>
    <p:sldId id="273" r:id="rId10"/>
    <p:sldId id="288" r:id="rId11"/>
    <p:sldId id="287" r:id="rId12"/>
    <p:sldId id="286" r:id="rId13"/>
    <p:sldId id="285" r:id="rId14"/>
    <p:sldId id="284" r:id="rId15"/>
    <p:sldId id="283" r:id="rId16"/>
    <p:sldId id="282" r:id="rId17"/>
    <p:sldId id="281" r:id="rId18"/>
  </p:sldIdLst>
  <p:sldSz cx="11880850" cy="7200900"/>
  <p:notesSz cx="9144000" cy="6858000"/>
  <p:defaultTex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412" autoAdjust="0"/>
    <p:restoredTop sz="94382" autoAdjust="0"/>
  </p:normalViewPr>
  <p:slideViewPr>
    <p:cSldViewPr>
      <p:cViewPr varScale="1">
        <p:scale>
          <a:sx n="50" d="100"/>
          <a:sy n="50" d="100"/>
        </p:scale>
        <p:origin x="-758" y="-72"/>
      </p:cViewPr>
      <p:guideLst>
        <p:guide orient="horz" pos="2268"/>
        <p:guide pos="374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5181600" y="0"/>
            <a:ext cx="3962400" cy="3429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3962400" cy="342900"/>
          </a:xfrm>
          <a:prstGeom prst="rect">
            <a:avLst/>
          </a:prstGeom>
        </p:spPr>
        <p:txBody>
          <a:bodyPr vert="horz" lIns="91440" tIns="45720" rIns="91440" bIns="45720" rtlCol="1"/>
          <a:lstStyle>
            <a:lvl1pPr algn="l">
              <a:defRPr sz="1200"/>
            </a:lvl1pPr>
          </a:lstStyle>
          <a:p>
            <a:fld id="{B5D61DFB-8536-47B4-BC2C-2E9CC6B965BF}" type="datetimeFigureOut">
              <a:rPr lang="ar-SA" smtClean="0"/>
              <a:t>07/04/36</a:t>
            </a:fld>
            <a:endParaRPr lang="ar-SA"/>
          </a:p>
        </p:txBody>
      </p:sp>
      <p:sp>
        <p:nvSpPr>
          <p:cNvPr id="4" name="عنصر نائب لصورة الشريحة 3"/>
          <p:cNvSpPr>
            <a:spLocks noGrp="1" noRot="1" noChangeAspect="1"/>
          </p:cNvSpPr>
          <p:nvPr>
            <p:ph type="sldImg" idx="2"/>
          </p:nvPr>
        </p:nvSpPr>
        <p:spPr>
          <a:xfrm>
            <a:off x="2451100" y="514350"/>
            <a:ext cx="4241800" cy="257175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914400" y="3257550"/>
            <a:ext cx="7315200" cy="30861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5181600" y="6513513"/>
            <a:ext cx="3962400" cy="3429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6513513"/>
            <a:ext cx="3962400" cy="342900"/>
          </a:xfrm>
          <a:prstGeom prst="rect">
            <a:avLst/>
          </a:prstGeom>
        </p:spPr>
        <p:txBody>
          <a:bodyPr vert="horz" lIns="91440" tIns="45720" rIns="91440" bIns="45720" rtlCol="1" anchor="b"/>
          <a:lstStyle>
            <a:lvl1pPr algn="l">
              <a:defRPr sz="1200"/>
            </a:lvl1pPr>
          </a:lstStyle>
          <a:p>
            <a:fld id="{DEB2DDE5-C5EB-44E9-83E7-CAB6A010CE9E}" type="slidenum">
              <a:rPr lang="ar-SA" smtClean="0"/>
              <a:t>‹#›</a:t>
            </a:fld>
            <a:endParaRPr lang="ar-SA"/>
          </a:p>
        </p:txBody>
      </p:sp>
    </p:spTree>
    <p:extLst>
      <p:ext uri="{BB962C8B-B14F-4D97-AF65-F5344CB8AC3E}">
        <p14:creationId xmlns:p14="http://schemas.microsoft.com/office/powerpoint/2010/main" val="4528141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1100" y="514350"/>
            <a:ext cx="4241800" cy="2571750"/>
          </a:xfrm>
        </p:spPr>
      </p:sp>
      <p:sp>
        <p:nvSpPr>
          <p:cNvPr id="3" name="Notes Placeholder 2"/>
          <p:cNvSpPr>
            <a:spLocks noGrp="1"/>
          </p:cNvSpPr>
          <p:nvPr>
            <p:ph type="body" idx="1"/>
          </p:nvPr>
        </p:nvSpPr>
        <p:spPr/>
        <p:txBody>
          <a:bodyPr>
            <a:normAutofit/>
          </a:bodyPr>
          <a:lstStyle/>
          <a:p>
            <a:pPr algn="r" rtl="1"/>
            <a:endParaRPr lang="ar-SA"/>
          </a:p>
        </p:txBody>
      </p:sp>
      <p:sp>
        <p:nvSpPr>
          <p:cNvPr id="4" name="Slide Number Placeholder 3"/>
          <p:cNvSpPr>
            <a:spLocks noGrp="1"/>
          </p:cNvSpPr>
          <p:nvPr>
            <p:ph type="sldNum" sz="quarter" idx="10"/>
          </p:nvPr>
        </p:nvSpPr>
        <p:spPr/>
        <p:txBody>
          <a:bodyPr/>
          <a:lstStyle/>
          <a:p>
            <a:fld id="{5BCCF0E1-31B6-485F-B4B0-11E7271AE8C4}" type="slidenum">
              <a:rPr lang="ar-SA" smtClean="0">
                <a:solidFill>
                  <a:prstClr val="black"/>
                </a:solidFill>
              </a:rPr>
              <a:pPr/>
              <a:t>1</a:t>
            </a:fld>
            <a:endParaRPr lang="ar-SA">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3</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4</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7</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8</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t>9</a:t>
            </a:fld>
            <a:endParaRPr lang="ar-SA"/>
          </a:p>
        </p:txBody>
      </p:sp>
    </p:spTree>
    <p:extLst>
      <p:ext uri="{BB962C8B-B14F-4D97-AF65-F5344CB8AC3E}">
        <p14:creationId xmlns:p14="http://schemas.microsoft.com/office/powerpoint/2010/main" val="385922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t>10</a:t>
            </a:fld>
            <a:endParaRPr lang="ar-SA"/>
          </a:p>
        </p:txBody>
      </p:sp>
    </p:spTree>
    <p:extLst>
      <p:ext uri="{BB962C8B-B14F-4D97-AF65-F5344CB8AC3E}">
        <p14:creationId xmlns:p14="http://schemas.microsoft.com/office/powerpoint/2010/main" val="385922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891064" y="2236947"/>
            <a:ext cx="10098723" cy="1543526"/>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782128" y="4080510"/>
            <a:ext cx="8316595" cy="1840230"/>
          </a:xfrm>
        </p:spPr>
        <p:txBody>
          <a:bodyPr/>
          <a:lstStyle>
            <a:lvl1pPr marL="0" indent="0" algn="ctr">
              <a:buNone/>
              <a:defRPr>
                <a:solidFill>
                  <a:schemeClr val="tx1">
                    <a:tint val="75000"/>
                  </a:schemeClr>
                </a:solidFill>
              </a:defRPr>
            </a:lvl1pPr>
            <a:lvl2pPr marL="545165" indent="0" algn="ctr">
              <a:buNone/>
              <a:defRPr>
                <a:solidFill>
                  <a:schemeClr val="tx1">
                    <a:tint val="75000"/>
                  </a:schemeClr>
                </a:solidFill>
              </a:defRPr>
            </a:lvl2pPr>
            <a:lvl3pPr marL="1090331" indent="0" algn="ctr">
              <a:buNone/>
              <a:defRPr>
                <a:solidFill>
                  <a:schemeClr val="tx1">
                    <a:tint val="75000"/>
                  </a:schemeClr>
                </a:solidFill>
              </a:defRPr>
            </a:lvl3pPr>
            <a:lvl4pPr marL="1635496" indent="0" algn="ctr">
              <a:buNone/>
              <a:defRPr>
                <a:solidFill>
                  <a:schemeClr val="tx1">
                    <a:tint val="75000"/>
                  </a:schemeClr>
                </a:solidFill>
              </a:defRPr>
            </a:lvl4pPr>
            <a:lvl5pPr marL="2180661" indent="0" algn="ctr">
              <a:buNone/>
              <a:defRPr>
                <a:solidFill>
                  <a:schemeClr val="tx1">
                    <a:tint val="75000"/>
                  </a:schemeClr>
                </a:solidFill>
              </a:defRPr>
            </a:lvl5pPr>
            <a:lvl6pPr marL="2725826" indent="0" algn="ctr">
              <a:buNone/>
              <a:defRPr>
                <a:solidFill>
                  <a:schemeClr val="tx1">
                    <a:tint val="75000"/>
                  </a:schemeClr>
                </a:solidFill>
              </a:defRPr>
            </a:lvl6pPr>
            <a:lvl7pPr marL="3270992" indent="0" algn="ctr">
              <a:buNone/>
              <a:defRPr>
                <a:solidFill>
                  <a:schemeClr val="tx1">
                    <a:tint val="75000"/>
                  </a:schemeClr>
                </a:solidFill>
              </a:defRPr>
            </a:lvl7pPr>
            <a:lvl8pPr marL="3816157" indent="0" algn="ctr">
              <a:buNone/>
              <a:defRPr>
                <a:solidFill>
                  <a:schemeClr val="tx1">
                    <a:tint val="75000"/>
                  </a:schemeClr>
                </a:solidFill>
              </a:defRPr>
            </a:lvl8pPr>
            <a:lvl9pPr marL="4361322"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t>07/04/36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t>‹#›</a:t>
            </a:fld>
            <a:endParaRPr lang="ar-SA"/>
          </a:p>
        </p:txBody>
      </p:sp>
    </p:spTree>
    <p:extLst>
      <p:ext uri="{BB962C8B-B14F-4D97-AF65-F5344CB8AC3E}">
        <p14:creationId xmlns:p14="http://schemas.microsoft.com/office/powerpoint/2010/main" val="192879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t>07/04/36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t>‹#›</a:t>
            </a:fld>
            <a:endParaRPr lang="ar-SA"/>
          </a:p>
        </p:txBody>
      </p:sp>
    </p:spTree>
    <p:extLst>
      <p:ext uri="{BB962C8B-B14F-4D97-AF65-F5344CB8AC3E}">
        <p14:creationId xmlns:p14="http://schemas.microsoft.com/office/powerpoint/2010/main" val="77676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613616" y="288371"/>
            <a:ext cx="2673191" cy="6144101"/>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594042" y="288371"/>
            <a:ext cx="7821560" cy="61441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t>07/04/36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t>‹#›</a:t>
            </a:fld>
            <a:endParaRPr lang="ar-SA"/>
          </a:p>
        </p:txBody>
      </p:sp>
    </p:spTree>
    <p:extLst>
      <p:ext uri="{BB962C8B-B14F-4D97-AF65-F5344CB8AC3E}">
        <p14:creationId xmlns:p14="http://schemas.microsoft.com/office/powerpoint/2010/main" val="1729349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Rectangle 22"/>
          <p:cNvSpPr/>
          <p:nvPr/>
        </p:nvSpPr>
        <p:spPr>
          <a:xfrm flipV="1">
            <a:off x="7029480" y="4000501"/>
            <a:ext cx="4851372" cy="956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24" name="Rectangle 23"/>
          <p:cNvSpPr/>
          <p:nvPr/>
        </p:nvSpPr>
        <p:spPr>
          <a:xfrm flipV="1">
            <a:off x="7029504" y="4091861"/>
            <a:ext cx="4851348" cy="20162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25" name="Rectangle 24"/>
          <p:cNvSpPr/>
          <p:nvPr/>
        </p:nvSpPr>
        <p:spPr>
          <a:xfrm flipV="1">
            <a:off x="7029504" y="4320925"/>
            <a:ext cx="4851348" cy="9601"/>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26" name="Rectangle 25"/>
          <p:cNvSpPr/>
          <p:nvPr/>
        </p:nvSpPr>
        <p:spPr>
          <a:xfrm flipV="1">
            <a:off x="7029503" y="4372623"/>
            <a:ext cx="2554383" cy="19202"/>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27" name="Rectangle 26"/>
          <p:cNvSpPr/>
          <p:nvPr/>
        </p:nvSpPr>
        <p:spPr>
          <a:xfrm flipV="1">
            <a:off x="7029503" y="4409551"/>
            <a:ext cx="2554383" cy="9601"/>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30" name="Rounded Rectangle 29"/>
          <p:cNvSpPr/>
          <p:nvPr/>
        </p:nvSpPr>
        <p:spPr>
          <a:xfrm>
            <a:off x="7025785" y="4159623"/>
            <a:ext cx="3980085" cy="28804"/>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31" name="Rounded Rectangle 30"/>
          <p:cNvSpPr/>
          <p:nvPr/>
        </p:nvSpPr>
        <p:spPr>
          <a:xfrm>
            <a:off x="9580619" y="4263135"/>
            <a:ext cx="2079149" cy="38405"/>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7" name="Rectangle 6"/>
          <p:cNvSpPr/>
          <p:nvPr/>
        </p:nvSpPr>
        <p:spPr>
          <a:xfrm>
            <a:off x="1" y="3832145"/>
            <a:ext cx="11880850" cy="256379"/>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10" name="Rectangle 9"/>
          <p:cNvSpPr/>
          <p:nvPr/>
        </p:nvSpPr>
        <p:spPr>
          <a:xfrm>
            <a:off x="1" y="3859304"/>
            <a:ext cx="11880851" cy="14771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11" name="Rectangle 10"/>
          <p:cNvSpPr/>
          <p:nvPr/>
        </p:nvSpPr>
        <p:spPr>
          <a:xfrm flipV="1">
            <a:off x="8333812" y="3825244"/>
            <a:ext cx="3547039" cy="26085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19" name="Rectangle 18"/>
          <p:cNvSpPr/>
          <p:nvPr/>
        </p:nvSpPr>
        <p:spPr>
          <a:xfrm>
            <a:off x="0" y="0"/>
            <a:ext cx="11880850" cy="3886785"/>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8" name="Shape 7"/>
          <p:cNvSpPr>
            <a:spLocks noGrp="1"/>
          </p:cNvSpPr>
          <p:nvPr>
            <p:ph type="ctrTitle"/>
          </p:nvPr>
        </p:nvSpPr>
        <p:spPr>
          <a:xfrm>
            <a:off x="594043" y="2521982"/>
            <a:ext cx="10989786" cy="1543526"/>
          </a:xfrm>
        </p:spPr>
        <p:txBody>
          <a:bodyPr anchor="b"/>
          <a:lstStyle>
            <a:lvl1pPr algn="r" latinLnBrk="0">
              <a:defRPr lang="ar-SA" sz="5200">
                <a:solidFill>
                  <a:schemeClr val="bg1"/>
                </a:solidFill>
              </a:defRPr>
            </a:lvl1pPr>
          </a:lstStyle>
          <a:p>
            <a:pPr algn="r" rtl="1"/>
            <a:r>
              <a:rPr lang="ar-SA" smtClean="0"/>
              <a:t>انقر لتحرير نمط العنوان الرئيسي</a:t>
            </a:r>
            <a:endParaRPr lang="ar-SA"/>
          </a:p>
        </p:txBody>
      </p:sp>
      <p:sp>
        <p:nvSpPr>
          <p:cNvPr id="9" name="Shape 8"/>
          <p:cNvSpPr>
            <a:spLocks noGrp="1"/>
          </p:cNvSpPr>
          <p:nvPr>
            <p:ph type="subTitle" idx="1"/>
          </p:nvPr>
        </p:nvSpPr>
        <p:spPr>
          <a:xfrm>
            <a:off x="594043" y="4058006"/>
            <a:ext cx="6435460" cy="1840230"/>
          </a:xfrm>
        </p:spPr>
        <p:txBody>
          <a:bodyPr/>
          <a:lstStyle>
            <a:lvl1pPr marL="76323" indent="0" algn="r" latinLnBrk="0">
              <a:buNone/>
              <a:defRPr lang="ar-SA" sz="2900">
                <a:solidFill>
                  <a:schemeClr val="tx2"/>
                </a:solidFill>
              </a:defRPr>
            </a:lvl1pPr>
            <a:lvl2pPr marL="545165" indent="0" algn="ctr">
              <a:buNone/>
            </a:lvl2pPr>
            <a:lvl3pPr marL="1090331" indent="0" algn="ctr">
              <a:buNone/>
            </a:lvl3pPr>
            <a:lvl4pPr marL="1635496" indent="0" algn="ctr">
              <a:buNone/>
            </a:lvl4pPr>
            <a:lvl5pPr marL="2180661" indent="0" algn="ctr">
              <a:buNone/>
            </a:lvl5pPr>
            <a:lvl6pPr marL="2725826" indent="0" algn="ctr">
              <a:buNone/>
            </a:lvl6pPr>
            <a:lvl7pPr marL="3270992" indent="0" algn="ctr">
              <a:buNone/>
            </a:lvl7pPr>
            <a:lvl8pPr marL="3816157" indent="0" algn="ctr">
              <a:buNone/>
            </a:lvl8pPr>
            <a:lvl9pPr marL="4361322" indent="0" algn="ctr">
              <a:buNone/>
            </a:lvl9pPr>
          </a:lstStyle>
          <a:p>
            <a:pPr algn="r" rtl="1"/>
            <a:r>
              <a:rPr lang="ar-SA" smtClean="0"/>
              <a:t>انقر لتحرير نمط العنوان الثانوي الرئيسي</a:t>
            </a:r>
            <a:endParaRPr lang="ar-SA"/>
          </a:p>
        </p:txBody>
      </p:sp>
      <p:sp>
        <p:nvSpPr>
          <p:cNvPr id="28" name="Shape 27"/>
          <p:cNvSpPr>
            <a:spLocks noGrp="1"/>
          </p:cNvSpPr>
          <p:nvPr>
            <p:ph type="dt" sz="half" idx="10"/>
          </p:nvPr>
        </p:nvSpPr>
        <p:spPr>
          <a:xfrm>
            <a:off x="8554212" y="4416552"/>
            <a:ext cx="1247489" cy="480060"/>
          </a:xfrm>
        </p:spPr>
        <p:txBody>
          <a:bodyPr/>
          <a:lstStyle/>
          <a:p>
            <a:fld id="{8A99DE35-1251-472E-8ECA-761D19E5D7AB}" type="datetime4">
              <a:rPr>
                <a:solidFill>
                  <a:srgbClr val="CCAF0A"/>
                </a:solidFill>
                <a:cs typeface="Arial"/>
              </a:rPr>
              <a:pPr/>
              <a:t>6 سبتمبر 2006</a:t>
            </a:fld>
            <a:endParaRPr>
              <a:solidFill>
                <a:srgbClr val="CCAF0A"/>
              </a:solidFill>
              <a:cs typeface="Arial"/>
            </a:endParaRPr>
          </a:p>
        </p:txBody>
      </p:sp>
      <p:sp>
        <p:nvSpPr>
          <p:cNvPr id="17" name="Shape 16"/>
          <p:cNvSpPr>
            <a:spLocks noGrp="1"/>
          </p:cNvSpPr>
          <p:nvPr>
            <p:ph type="ftr" sz="quarter" idx="11"/>
          </p:nvPr>
        </p:nvSpPr>
        <p:spPr>
          <a:xfrm>
            <a:off x="6831489" y="4415552"/>
            <a:ext cx="1717152" cy="480060"/>
          </a:xfrm>
        </p:spPr>
        <p:txBody>
          <a:bodyPr/>
          <a:lstStyle/>
          <a:p>
            <a:pPr rtl="1"/>
            <a:endParaRPr>
              <a:solidFill>
                <a:srgbClr val="CCAF0A"/>
              </a:solidFill>
              <a:cs typeface="Arial"/>
            </a:endParaRPr>
          </a:p>
        </p:txBody>
      </p:sp>
      <p:sp>
        <p:nvSpPr>
          <p:cNvPr id="29" name="Shape 28"/>
          <p:cNvSpPr>
            <a:spLocks noGrp="1"/>
          </p:cNvSpPr>
          <p:nvPr>
            <p:ph type="sldNum" sz="quarter" idx="12"/>
          </p:nvPr>
        </p:nvSpPr>
        <p:spPr>
          <a:xfrm>
            <a:off x="10810337" y="1193"/>
            <a:ext cx="971506" cy="384048"/>
          </a:xfrm>
        </p:spPr>
        <p:txBody>
          <a:bodyPr/>
          <a:lstStyle>
            <a:lvl1pPr algn="r" latinLnBrk="0">
              <a:defRPr lang="ar-SA" sz="2100">
                <a:solidFill>
                  <a:schemeClr val="bg1"/>
                </a:solidFill>
              </a:defRPr>
            </a:lvl1pPr>
          </a:lstStyle>
          <a:p>
            <a:pPr rtl="1"/>
            <a:fld id="{A8CE10D6-5CB1-41CD-B815-79BC778FC61A}" type="slidenum">
              <a:rPr>
                <a:solidFill>
                  <a:prstClr val="white"/>
                </a:solidFill>
                <a:cs typeface="Arial"/>
              </a:rPr>
              <a:pPr rtl="1"/>
              <a:t>‹#›</a:t>
            </a:fld>
            <a:endParaRPr>
              <a:solidFill>
                <a:prstClr val="white"/>
              </a:solidFill>
              <a:cs typeface="Arial"/>
            </a:endParaRPr>
          </a:p>
        </p:txBody>
      </p:sp>
    </p:spTree>
    <p:extLst>
      <p:ext uri="{BB962C8B-B14F-4D97-AF65-F5344CB8AC3E}">
        <p14:creationId xmlns:p14="http://schemas.microsoft.com/office/powerpoint/2010/main" val="3049107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pPr algn="r" rtl="1"/>
            <a:r>
              <a:rPr lang="ar-SA" smtClean="0"/>
              <a:t>انقر لتحرير نمط العنوان الرئيسي</a:t>
            </a:r>
            <a:endParaRPr lang="ar-SA"/>
          </a:p>
        </p:txBody>
      </p:sp>
      <p:sp>
        <p:nvSpPr>
          <p:cNvPr id="3" name="Shape 2"/>
          <p:cNvSpPr>
            <a:spLocks noGrp="1"/>
          </p:cNvSpPr>
          <p:nvPr>
            <p:ph idx="1"/>
          </p:nvPr>
        </p:nvSpPr>
        <p:spPr/>
        <p:txBody>
          <a:body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4" name="Shape 3"/>
          <p:cNvSpPr>
            <a:spLocks noGrp="1"/>
          </p:cNvSpPr>
          <p:nvPr>
            <p:ph type="dt" sz="half" idx="10"/>
          </p:nvPr>
        </p:nvSpPr>
        <p:spPr/>
        <p:txBody>
          <a:bodyPr/>
          <a:lstStyle/>
          <a:p>
            <a:fld id="{47B8CA02-DFFD-4316-8A42-6A1844E9CDC6}" type="datetime4">
              <a:rPr>
                <a:solidFill>
                  <a:srgbClr val="CCAF0A"/>
                </a:solidFill>
                <a:cs typeface="Arial"/>
              </a:rPr>
              <a:pPr/>
              <a:t>6 سبتمبر 2006</a:t>
            </a:fld>
            <a:endParaRPr>
              <a:solidFill>
                <a:srgbClr val="CCAF0A"/>
              </a:solidFill>
              <a:cs typeface="Arial"/>
            </a:endParaRPr>
          </a:p>
        </p:txBody>
      </p:sp>
      <p:sp>
        <p:nvSpPr>
          <p:cNvPr id="5" name="Shape 4"/>
          <p:cNvSpPr>
            <a:spLocks noGrp="1"/>
          </p:cNvSpPr>
          <p:nvPr>
            <p:ph type="ftr" sz="quarter" idx="11"/>
          </p:nvPr>
        </p:nvSpPr>
        <p:spPr/>
        <p:txBody>
          <a:bodyPr/>
          <a:lstStyle/>
          <a:p>
            <a:pPr rtl="1"/>
            <a:endParaRPr>
              <a:solidFill>
                <a:srgbClr val="CCAF0A"/>
              </a:solidFill>
              <a:cs typeface="Arial"/>
            </a:endParaRPr>
          </a:p>
        </p:txBody>
      </p:sp>
      <p:sp>
        <p:nvSpPr>
          <p:cNvPr id="6" name="Shape 5"/>
          <p:cNvSpPr>
            <a:spLocks noGrp="1"/>
          </p:cNvSpPr>
          <p:nvPr>
            <p:ph type="sldNum" sz="quarter" idx="12"/>
          </p:nvPr>
        </p:nvSpPr>
        <p:spPr/>
        <p:txBody>
          <a:bodyPr/>
          <a:lstStyle/>
          <a:p>
            <a:fld id="{61C44E05-631C-4892-B577-17C57620ECE9}" type="slidenum">
              <a:rPr>
                <a:cs typeface="Arial"/>
              </a:rPr>
              <a:pPr/>
              <a:t>‹#›</a:t>
            </a:fld>
            <a:endParaRPr>
              <a:cs typeface="Arial"/>
            </a:endParaRPr>
          </a:p>
        </p:txBody>
      </p:sp>
    </p:spTree>
    <p:extLst>
      <p:ext uri="{BB962C8B-B14F-4D97-AF65-F5344CB8AC3E}">
        <p14:creationId xmlns:p14="http://schemas.microsoft.com/office/powerpoint/2010/main" val="2762161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Shape 1"/>
          <p:cNvSpPr>
            <a:spLocks noGrp="1"/>
          </p:cNvSpPr>
          <p:nvPr>
            <p:ph type="title"/>
          </p:nvPr>
        </p:nvSpPr>
        <p:spPr>
          <a:xfrm>
            <a:off x="938505" y="2080260"/>
            <a:ext cx="10098723" cy="1430179"/>
          </a:xfrm>
        </p:spPr>
        <p:txBody>
          <a:bodyPr anchor="b">
            <a:noAutofit/>
          </a:bodyPr>
          <a:lstStyle>
            <a:lvl1pPr algn="r" latinLnBrk="0">
              <a:buNone/>
              <a:defRPr lang="ar-SA" sz="51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pPr algn="r" rtl="1"/>
            <a:r>
              <a:rPr lang="ar-SA" smtClean="0"/>
              <a:t>انقر لتحرير نمط العنوان الرئيسي</a:t>
            </a:r>
            <a:endParaRPr lang="ar-SA"/>
          </a:p>
        </p:txBody>
      </p:sp>
      <p:sp>
        <p:nvSpPr>
          <p:cNvPr id="3" name="Shape 2"/>
          <p:cNvSpPr>
            <a:spLocks noGrp="1"/>
          </p:cNvSpPr>
          <p:nvPr>
            <p:ph type="body" idx="1"/>
          </p:nvPr>
        </p:nvSpPr>
        <p:spPr>
          <a:xfrm>
            <a:off x="938505" y="3460430"/>
            <a:ext cx="10098723" cy="1585198"/>
          </a:xfrm>
        </p:spPr>
        <p:txBody>
          <a:bodyPr anchor="t"/>
          <a:lstStyle>
            <a:lvl1pPr marL="381616" algn="r" latinLnBrk="0">
              <a:buNone/>
              <a:defRPr lang="ar-SA" sz="2500" b="0">
                <a:solidFill>
                  <a:schemeClr val="tx2"/>
                </a:solidFill>
              </a:defRPr>
            </a:lvl1pPr>
            <a:lvl2pPr>
              <a:buNone/>
              <a:defRPr lang="ar-SA" sz="2100">
                <a:solidFill>
                  <a:schemeClr val="tx1">
                    <a:tint val="75000"/>
                  </a:schemeClr>
                </a:solidFill>
              </a:defRPr>
            </a:lvl2pPr>
            <a:lvl3pPr>
              <a:buNone/>
              <a:defRPr lang="ar-SA" sz="1900">
                <a:solidFill>
                  <a:schemeClr val="tx1">
                    <a:tint val="75000"/>
                  </a:schemeClr>
                </a:solidFill>
              </a:defRPr>
            </a:lvl3pPr>
            <a:lvl4pPr>
              <a:buNone/>
              <a:defRPr lang="ar-SA" sz="1700">
                <a:solidFill>
                  <a:schemeClr val="tx1">
                    <a:tint val="75000"/>
                  </a:schemeClr>
                </a:solidFill>
              </a:defRPr>
            </a:lvl4pPr>
            <a:lvl5pPr>
              <a:buNone/>
              <a:defRPr lang="ar-SA" sz="1700">
                <a:solidFill>
                  <a:schemeClr val="tx1">
                    <a:tint val="75000"/>
                  </a:schemeClr>
                </a:solidFill>
              </a:defRPr>
            </a:lvl5p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4" name="Shape 3"/>
          <p:cNvSpPr>
            <a:spLocks noGrp="1"/>
          </p:cNvSpPr>
          <p:nvPr>
            <p:ph type="dt" sz="half" idx="10"/>
          </p:nvPr>
        </p:nvSpPr>
        <p:spPr/>
        <p:txBody>
          <a:bodyPr/>
          <a:lstStyle/>
          <a:p>
            <a:fld id="{73836BB2-78A9-4DD4-AD22-7BA0D5D1C995}" type="datetime4">
              <a:rPr>
                <a:solidFill>
                  <a:srgbClr val="CCAF0A"/>
                </a:solidFill>
                <a:cs typeface="Arial"/>
              </a:rPr>
              <a:pPr/>
              <a:t>6 سبتمبر، 2006</a:t>
            </a:fld>
            <a:endParaRPr>
              <a:solidFill>
                <a:srgbClr val="CCAF0A"/>
              </a:solidFill>
              <a:cs typeface="Arial"/>
            </a:endParaRPr>
          </a:p>
        </p:txBody>
      </p:sp>
      <p:sp>
        <p:nvSpPr>
          <p:cNvPr id="5" name="Shape 4"/>
          <p:cNvSpPr>
            <a:spLocks noGrp="1"/>
          </p:cNvSpPr>
          <p:nvPr>
            <p:ph type="ftr" sz="quarter" idx="11"/>
          </p:nvPr>
        </p:nvSpPr>
        <p:spPr/>
        <p:txBody>
          <a:bodyPr/>
          <a:lstStyle/>
          <a:p>
            <a:pPr rtl="1"/>
            <a:endParaRPr>
              <a:solidFill>
                <a:srgbClr val="CCAF0A"/>
              </a:solidFill>
              <a:cs typeface="Arial"/>
            </a:endParaRPr>
          </a:p>
        </p:txBody>
      </p:sp>
      <p:sp>
        <p:nvSpPr>
          <p:cNvPr id="6" name="Shape 5"/>
          <p:cNvSpPr>
            <a:spLocks noGrp="1"/>
          </p:cNvSpPr>
          <p:nvPr>
            <p:ph type="sldNum" sz="quarter" idx="12"/>
          </p:nvPr>
        </p:nvSpPr>
        <p:spPr/>
        <p:txBody>
          <a:bodyPr/>
          <a:lstStyle/>
          <a:p>
            <a:fld id="{61C44E05-631C-4892-B577-17C57620ECE9}" type="slidenum">
              <a:rPr>
                <a:cs typeface="Arial"/>
              </a:rPr>
              <a:pPr/>
              <a:t>‹#›</a:t>
            </a:fld>
            <a:endParaRPr>
              <a:cs typeface="Arial"/>
            </a:endParaRPr>
          </a:p>
        </p:txBody>
      </p:sp>
    </p:spTree>
    <p:extLst>
      <p:ext uri="{BB962C8B-B14F-4D97-AF65-F5344CB8AC3E}">
        <p14:creationId xmlns:p14="http://schemas.microsoft.com/office/powerpoint/2010/main" val="185458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pPr algn="r" rtl="1"/>
            <a:r>
              <a:rPr lang="ar-SA" smtClean="0"/>
              <a:t>انقر لتحرير نمط العنوان الرئيسي</a:t>
            </a:r>
            <a:endParaRPr lang="ar-SA"/>
          </a:p>
        </p:txBody>
      </p:sp>
      <p:sp>
        <p:nvSpPr>
          <p:cNvPr id="3" name="Shape 2"/>
          <p:cNvSpPr>
            <a:spLocks noGrp="1"/>
          </p:cNvSpPr>
          <p:nvPr>
            <p:ph sz="half" idx="1"/>
          </p:nvPr>
        </p:nvSpPr>
        <p:spPr>
          <a:xfrm>
            <a:off x="594043" y="2361896"/>
            <a:ext cx="5247375" cy="4752261"/>
          </a:xfrm>
        </p:spPr>
        <p:txBody>
          <a:bodyPr/>
          <a:lstStyle>
            <a:lvl1pPr algn="r" latinLnBrk="0">
              <a:defRPr lang="ar-SA" sz="2400"/>
            </a:lvl1pPr>
            <a:lvl2pPr>
              <a:defRPr lang="ar-SA" sz="2300"/>
            </a:lvl2pPr>
            <a:lvl3pPr>
              <a:defRPr lang="ar-SA" sz="2100"/>
            </a:lvl3pPr>
            <a:lvl4pPr>
              <a:defRPr lang="ar-SA" sz="2100"/>
            </a:lvl4pPr>
            <a:lvl5pPr>
              <a:defRPr lang="ar-SA" sz="2100"/>
            </a:lvl5p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4" name="Shape 3"/>
          <p:cNvSpPr>
            <a:spLocks noGrp="1"/>
          </p:cNvSpPr>
          <p:nvPr>
            <p:ph sz="half" idx="2"/>
          </p:nvPr>
        </p:nvSpPr>
        <p:spPr>
          <a:xfrm>
            <a:off x="6039432" y="2361896"/>
            <a:ext cx="5247375" cy="4752261"/>
          </a:xfrm>
        </p:spPr>
        <p:txBody>
          <a:bodyPr/>
          <a:lstStyle>
            <a:lvl1pPr algn="r" latinLnBrk="0">
              <a:defRPr lang="ar-SA" sz="2400"/>
            </a:lvl1pPr>
            <a:lvl2pPr>
              <a:defRPr lang="ar-SA" sz="2300"/>
            </a:lvl2pPr>
            <a:lvl3pPr>
              <a:defRPr lang="ar-SA" sz="2100"/>
            </a:lvl3pPr>
            <a:lvl4pPr>
              <a:defRPr lang="ar-SA" sz="2100"/>
            </a:lvl4pPr>
            <a:lvl5pPr>
              <a:defRPr lang="ar-SA" sz="2100"/>
            </a:lvl5p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5" name="Shape 4"/>
          <p:cNvSpPr>
            <a:spLocks noGrp="1"/>
          </p:cNvSpPr>
          <p:nvPr>
            <p:ph type="dt" sz="half" idx="10"/>
          </p:nvPr>
        </p:nvSpPr>
        <p:spPr/>
        <p:txBody>
          <a:bodyPr/>
          <a:lstStyle/>
          <a:p>
            <a:fld id="{08B07889-6B99-459D-BBB0-3D1C26BA8FF4}" type="datetime4">
              <a:rPr>
                <a:solidFill>
                  <a:srgbClr val="CCAF0A"/>
                </a:solidFill>
                <a:cs typeface="Arial"/>
              </a:rPr>
              <a:pPr/>
              <a:t>6 سبتمبر، 2006</a:t>
            </a:fld>
            <a:endParaRPr>
              <a:solidFill>
                <a:srgbClr val="CCAF0A"/>
              </a:solidFill>
              <a:cs typeface="Arial"/>
            </a:endParaRPr>
          </a:p>
        </p:txBody>
      </p:sp>
      <p:sp>
        <p:nvSpPr>
          <p:cNvPr id="6" name="Shape 5"/>
          <p:cNvSpPr>
            <a:spLocks noGrp="1"/>
          </p:cNvSpPr>
          <p:nvPr>
            <p:ph type="ftr" sz="quarter" idx="11"/>
          </p:nvPr>
        </p:nvSpPr>
        <p:spPr/>
        <p:txBody>
          <a:bodyPr/>
          <a:lstStyle/>
          <a:p>
            <a:pPr rtl="1"/>
            <a:endParaRPr>
              <a:solidFill>
                <a:srgbClr val="CCAF0A"/>
              </a:solidFill>
              <a:cs typeface="Arial"/>
            </a:endParaRPr>
          </a:p>
        </p:txBody>
      </p:sp>
      <p:sp>
        <p:nvSpPr>
          <p:cNvPr id="7" name="Shape 6"/>
          <p:cNvSpPr>
            <a:spLocks noGrp="1"/>
          </p:cNvSpPr>
          <p:nvPr>
            <p:ph type="sldNum" sz="quarter" idx="12"/>
          </p:nvPr>
        </p:nvSpPr>
        <p:spPr/>
        <p:txBody>
          <a:bodyPr/>
          <a:lstStyle/>
          <a:p>
            <a:fld id="{61C44E05-631C-4892-B577-17C57620ECE9}" type="slidenum">
              <a:rPr>
                <a:cs typeface="Arial"/>
              </a:rPr>
              <a:pPr/>
              <a:t>‹#›</a:t>
            </a:fld>
            <a:endParaRPr>
              <a:cs typeface="Arial"/>
            </a:endParaRPr>
          </a:p>
        </p:txBody>
      </p:sp>
    </p:spTree>
    <p:extLst>
      <p:ext uri="{BB962C8B-B14F-4D97-AF65-F5344CB8AC3E}">
        <p14:creationId xmlns:p14="http://schemas.microsoft.com/office/powerpoint/2010/main" val="185012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10" name="Rectangle 9"/>
          <p:cNvSpPr/>
          <p:nvPr/>
        </p:nvSpPr>
        <p:spPr>
          <a:xfrm>
            <a:off x="1" y="385160"/>
            <a:ext cx="11880850" cy="8862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11" name="Rectangle 10"/>
          <p:cNvSpPr/>
          <p:nvPr/>
        </p:nvSpPr>
        <p:spPr>
          <a:xfrm>
            <a:off x="0" y="0"/>
            <a:ext cx="11880850" cy="326196"/>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12" name="Rectangle 11"/>
          <p:cNvSpPr/>
          <p:nvPr/>
        </p:nvSpPr>
        <p:spPr>
          <a:xfrm>
            <a:off x="1" y="323690"/>
            <a:ext cx="11880851" cy="9601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13" name="Rectangle 12"/>
          <p:cNvSpPr/>
          <p:nvPr/>
        </p:nvSpPr>
        <p:spPr>
          <a:xfrm flipV="1">
            <a:off x="7029480" y="378259"/>
            <a:ext cx="4851372" cy="956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14" name="Rectangle 13"/>
          <p:cNvSpPr/>
          <p:nvPr/>
        </p:nvSpPr>
        <p:spPr>
          <a:xfrm flipV="1">
            <a:off x="7029504" y="462118"/>
            <a:ext cx="4851348" cy="1890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18" name="Rounded Rectangle 17"/>
          <p:cNvSpPr/>
          <p:nvPr/>
        </p:nvSpPr>
        <p:spPr>
          <a:xfrm>
            <a:off x="7025785" y="522379"/>
            <a:ext cx="3980085" cy="28804"/>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19" name="Rounded Rectangle 18"/>
          <p:cNvSpPr/>
          <p:nvPr/>
        </p:nvSpPr>
        <p:spPr>
          <a:xfrm>
            <a:off x="9580619" y="618390"/>
            <a:ext cx="2079149" cy="38405"/>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20" name="Rectangle 19"/>
          <p:cNvSpPr/>
          <p:nvPr/>
        </p:nvSpPr>
        <p:spPr>
          <a:xfrm>
            <a:off x="11804147" y="-2101"/>
            <a:ext cx="74874" cy="65288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21" name="Rectangle 20"/>
          <p:cNvSpPr/>
          <p:nvPr/>
        </p:nvSpPr>
        <p:spPr>
          <a:xfrm>
            <a:off x="11751544" y="-2101"/>
            <a:ext cx="35643" cy="65288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22" name="Rectangle 21"/>
          <p:cNvSpPr/>
          <p:nvPr/>
        </p:nvSpPr>
        <p:spPr>
          <a:xfrm>
            <a:off x="11726789" y="-2101"/>
            <a:ext cx="11881" cy="65288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23" name="Rectangle 22"/>
          <p:cNvSpPr/>
          <p:nvPr/>
        </p:nvSpPr>
        <p:spPr>
          <a:xfrm>
            <a:off x="11661817" y="-2101"/>
            <a:ext cx="35643" cy="65288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24" name="Rectangle 23"/>
          <p:cNvSpPr/>
          <p:nvPr/>
        </p:nvSpPr>
        <p:spPr>
          <a:xfrm>
            <a:off x="11584189" y="399"/>
            <a:ext cx="71285" cy="614477"/>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25" name="Rectangle 24"/>
          <p:cNvSpPr/>
          <p:nvPr/>
        </p:nvSpPr>
        <p:spPr>
          <a:xfrm>
            <a:off x="11529355" y="399"/>
            <a:ext cx="11881" cy="614477"/>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2" name="Shape 1"/>
          <p:cNvSpPr>
            <a:spLocks noGrp="1"/>
          </p:cNvSpPr>
          <p:nvPr>
            <p:ph type="title"/>
          </p:nvPr>
        </p:nvSpPr>
        <p:spPr>
          <a:xfrm>
            <a:off x="495036" y="1200150"/>
            <a:ext cx="10890779" cy="1123340"/>
          </a:xfrm>
        </p:spPr>
        <p:txBody>
          <a:bodyPr anchor="ctr"/>
          <a:lstStyle>
            <a:lvl1pPr algn="r" latinLnBrk="0">
              <a:defRPr lang="ar-SA" sz="4800" b="0" i="0" cap="none" baseline="0"/>
            </a:lvl1pPr>
          </a:lstStyle>
          <a:p>
            <a:pPr algn="r" rtl="1"/>
            <a:r>
              <a:rPr lang="ar-SA" smtClean="0"/>
              <a:t>انقر لتحرير نمط العنوان الرئيسي</a:t>
            </a:r>
            <a:endParaRPr lang="ar-SA"/>
          </a:p>
        </p:txBody>
      </p:sp>
      <p:sp>
        <p:nvSpPr>
          <p:cNvPr id="3" name="Shape 2"/>
          <p:cNvSpPr>
            <a:spLocks noGrp="1"/>
          </p:cNvSpPr>
          <p:nvPr>
            <p:ph type="body" idx="1"/>
          </p:nvPr>
        </p:nvSpPr>
        <p:spPr>
          <a:xfrm>
            <a:off x="495035" y="2320290"/>
            <a:ext cx="5251336" cy="480060"/>
          </a:xfrm>
          <a:solidFill>
            <a:schemeClr val="accent2">
              <a:satMod val="150000"/>
              <a:alpha val="25000"/>
            </a:schemeClr>
          </a:solidFill>
          <a:ln w="12700">
            <a:solidFill>
              <a:schemeClr val="accent2"/>
            </a:solidFill>
          </a:ln>
        </p:spPr>
        <p:txBody>
          <a:bodyPr anchor="ctr">
            <a:noAutofit/>
          </a:bodyPr>
          <a:lstStyle>
            <a:lvl1pPr marL="54517" indent="0" algn="r" latinLnBrk="0">
              <a:buNone/>
              <a:defRPr lang="ar-SA" sz="2300" b="1">
                <a:solidFill>
                  <a:schemeClr val="tx1">
                    <a:tint val="95000"/>
                  </a:schemeClr>
                </a:solidFill>
              </a:defRPr>
            </a:lvl1pPr>
            <a:lvl2pPr>
              <a:buNone/>
              <a:defRPr lang="ar-SA" sz="2400" b="1"/>
            </a:lvl2pPr>
            <a:lvl3pPr>
              <a:buNone/>
              <a:defRPr lang="ar-SA" sz="2100" b="1"/>
            </a:lvl3pPr>
            <a:lvl4pPr>
              <a:buNone/>
              <a:defRPr lang="ar-SA" sz="1900" b="1"/>
            </a:lvl4pPr>
            <a:lvl5pPr>
              <a:buNone/>
              <a:defRPr lang="ar-SA" sz="1900" b="1"/>
            </a:lvl5p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4" name="Shape 3"/>
          <p:cNvSpPr>
            <a:spLocks noGrp="1"/>
          </p:cNvSpPr>
          <p:nvPr>
            <p:ph type="body" sz="half" idx="2"/>
          </p:nvPr>
        </p:nvSpPr>
        <p:spPr>
          <a:xfrm>
            <a:off x="6134314" y="2320290"/>
            <a:ext cx="5251501" cy="480060"/>
          </a:xfrm>
          <a:solidFill>
            <a:schemeClr val="accent2">
              <a:satMod val="150000"/>
              <a:alpha val="25000"/>
            </a:schemeClr>
          </a:solidFill>
          <a:ln w="12700">
            <a:solidFill>
              <a:schemeClr val="accent2"/>
            </a:solidFill>
          </a:ln>
        </p:spPr>
        <p:txBody>
          <a:bodyPr anchor="ctr">
            <a:noAutofit/>
          </a:bodyPr>
          <a:lstStyle>
            <a:lvl1pPr marL="54517" indent="0" algn="r" latinLnBrk="0">
              <a:buNone/>
              <a:defRPr lang="ar-SA" sz="2300" b="1">
                <a:solidFill>
                  <a:schemeClr val="tx1">
                    <a:tint val="95000"/>
                  </a:schemeClr>
                </a:solidFill>
              </a:defRPr>
            </a:lvl1pPr>
            <a:lvl2pPr>
              <a:buNone/>
              <a:defRPr lang="ar-SA" sz="2400" b="1"/>
            </a:lvl2pPr>
            <a:lvl3pPr>
              <a:buNone/>
              <a:defRPr lang="ar-SA" sz="2100" b="1"/>
            </a:lvl3pPr>
            <a:lvl4pPr>
              <a:buNone/>
              <a:defRPr lang="ar-SA" sz="1900" b="1"/>
            </a:lvl4pPr>
            <a:lvl5pPr>
              <a:buNone/>
              <a:defRPr lang="ar-SA" sz="1900" b="1"/>
            </a:lvl5p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5" name="Shape 4"/>
          <p:cNvSpPr>
            <a:spLocks noGrp="1"/>
          </p:cNvSpPr>
          <p:nvPr>
            <p:ph sz="quarter" idx="3"/>
          </p:nvPr>
        </p:nvSpPr>
        <p:spPr>
          <a:xfrm>
            <a:off x="495035" y="2807016"/>
            <a:ext cx="5251336" cy="4080510"/>
          </a:xfrm>
        </p:spPr>
        <p:txBody>
          <a:bodyPr/>
          <a:lstStyle>
            <a:lvl1pPr algn="r" latinLnBrk="0">
              <a:defRPr lang="ar-SA" sz="2400"/>
            </a:lvl1pPr>
            <a:lvl2pPr>
              <a:defRPr lang="ar-SA" sz="2400"/>
            </a:lvl2pPr>
            <a:lvl3pPr>
              <a:defRPr lang="ar-SA" sz="2100"/>
            </a:lvl3pPr>
            <a:lvl4pPr>
              <a:defRPr lang="ar-SA" sz="1900"/>
            </a:lvl4pPr>
            <a:lvl5pPr>
              <a:defRPr lang="ar-SA" sz="1900"/>
            </a:lvl5p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6" name="Shape 5"/>
          <p:cNvSpPr>
            <a:spLocks noGrp="1"/>
          </p:cNvSpPr>
          <p:nvPr>
            <p:ph sz="quarter" idx="4"/>
          </p:nvPr>
        </p:nvSpPr>
        <p:spPr>
          <a:xfrm>
            <a:off x="6130519" y="2807016"/>
            <a:ext cx="5251501" cy="4080510"/>
          </a:xfrm>
        </p:spPr>
        <p:txBody>
          <a:bodyPr/>
          <a:lstStyle>
            <a:lvl1pPr algn="r" latinLnBrk="0">
              <a:defRPr lang="ar-SA" sz="2400"/>
            </a:lvl1pPr>
            <a:lvl2pPr>
              <a:defRPr lang="ar-SA" sz="2400"/>
            </a:lvl2pPr>
            <a:lvl3pPr>
              <a:defRPr lang="ar-SA" sz="2100"/>
            </a:lvl3pPr>
            <a:lvl4pPr>
              <a:defRPr lang="ar-SA" sz="1900"/>
            </a:lvl4pPr>
            <a:lvl5pPr>
              <a:defRPr lang="ar-SA" sz="1900"/>
            </a:lvl5p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26" name="Shape 25"/>
          <p:cNvSpPr>
            <a:spLocks noGrp="1"/>
          </p:cNvSpPr>
          <p:nvPr>
            <p:ph type="dt" sz="half" idx="10"/>
          </p:nvPr>
        </p:nvSpPr>
        <p:spPr/>
        <p:txBody>
          <a:bodyPr rtlCol="1"/>
          <a:lstStyle/>
          <a:p>
            <a:pPr algn="l" rtl="1"/>
            <a:fld id="{8A48973C-8E17-4C1E-9ACB-41481CA779D2}" type="datetime4">
              <a:rPr>
                <a:solidFill>
                  <a:srgbClr val="CCAF0A"/>
                </a:solidFill>
                <a:cs typeface="Arial"/>
              </a:rPr>
              <a:pPr algn="l" rtl="1"/>
              <a:t>6 سبتمبر، 2006</a:t>
            </a:fld>
            <a:endParaRPr>
              <a:solidFill>
                <a:srgbClr val="CCAF0A"/>
              </a:solidFill>
              <a:cs typeface="Arial"/>
            </a:endParaRPr>
          </a:p>
        </p:txBody>
      </p:sp>
      <p:sp>
        <p:nvSpPr>
          <p:cNvPr id="27" name="Shape 26"/>
          <p:cNvSpPr>
            <a:spLocks noGrp="1"/>
          </p:cNvSpPr>
          <p:nvPr>
            <p:ph type="sldNum" sz="quarter" idx="11"/>
          </p:nvPr>
        </p:nvSpPr>
        <p:spPr/>
        <p:txBody>
          <a:bodyPr rtlCol="1"/>
          <a:lstStyle/>
          <a:p>
            <a:pPr rtl="1"/>
            <a:fld id="{A8CE10D6-5CB1-41CD-B815-79BC778FC61A}" type="slidenum">
              <a:rPr>
                <a:solidFill>
                  <a:prstClr val="white"/>
                </a:solidFill>
                <a:cs typeface="Arial"/>
              </a:rPr>
              <a:pPr rtl="1"/>
              <a:t>‹#›</a:t>
            </a:fld>
            <a:endParaRPr>
              <a:cs typeface="Arial"/>
            </a:endParaRPr>
          </a:p>
        </p:txBody>
      </p:sp>
      <p:sp>
        <p:nvSpPr>
          <p:cNvPr id="28" name="Shape 27"/>
          <p:cNvSpPr>
            <a:spLocks noGrp="1"/>
          </p:cNvSpPr>
          <p:nvPr>
            <p:ph type="ftr" sz="quarter" idx="12"/>
          </p:nvPr>
        </p:nvSpPr>
        <p:spPr/>
        <p:txBody>
          <a:bodyPr rtlCol="1"/>
          <a:lstStyle/>
          <a:p>
            <a:pPr rtl="1"/>
            <a:endParaRPr>
              <a:solidFill>
                <a:srgbClr val="CCAF0A"/>
              </a:solidFill>
              <a:cs typeface="Arial"/>
            </a:endParaRPr>
          </a:p>
        </p:txBody>
      </p:sp>
    </p:spTree>
    <p:extLst>
      <p:ext uri="{BB962C8B-B14F-4D97-AF65-F5344CB8AC3E}">
        <p14:creationId xmlns:p14="http://schemas.microsoft.com/office/powerpoint/2010/main" val="1283596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Shape 1"/>
          <p:cNvSpPr>
            <a:spLocks noGrp="1"/>
          </p:cNvSpPr>
          <p:nvPr>
            <p:ph type="title"/>
          </p:nvPr>
        </p:nvSpPr>
        <p:spPr>
          <a:xfrm>
            <a:off x="594043" y="1200150"/>
            <a:ext cx="10692765" cy="1123340"/>
          </a:xfrm>
        </p:spPr>
        <p:txBody>
          <a:bodyPr anchor="ctr"/>
          <a:lstStyle>
            <a:lvl1pPr algn="r" latinLnBrk="0">
              <a:defRPr lang="ar-SA" sz="4800">
                <a:solidFill>
                  <a:schemeClr val="tx2"/>
                </a:solidFill>
              </a:defRPr>
            </a:lvl1pPr>
          </a:lstStyle>
          <a:p>
            <a:pPr algn="r" rtl="1"/>
            <a:r>
              <a:rPr lang="ar-SA" smtClean="0"/>
              <a:t>انقر لتحرير نمط العنوان الرئيسي</a:t>
            </a:r>
            <a:endParaRPr lang="ar-SA"/>
          </a:p>
        </p:txBody>
      </p:sp>
      <p:sp>
        <p:nvSpPr>
          <p:cNvPr id="3" name="Shape 2"/>
          <p:cNvSpPr>
            <a:spLocks noGrp="1"/>
          </p:cNvSpPr>
          <p:nvPr>
            <p:ph type="dt" sz="half" idx="10"/>
          </p:nvPr>
        </p:nvSpPr>
        <p:spPr>
          <a:xfrm>
            <a:off x="8554212" y="643280"/>
            <a:ext cx="1243778" cy="480060"/>
          </a:xfrm>
        </p:spPr>
        <p:txBody>
          <a:bodyPr/>
          <a:lstStyle/>
          <a:p>
            <a:fld id="{7102404D-1906-4D90-89D2-619172A47E03}" type="datetime4">
              <a:rPr>
                <a:solidFill>
                  <a:srgbClr val="CCAF0A"/>
                </a:solidFill>
                <a:cs typeface="Arial"/>
              </a:rPr>
              <a:pPr/>
              <a:t>6 سبتمبر، 2006</a:t>
            </a:fld>
            <a:endParaRPr>
              <a:solidFill>
                <a:srgbClr val="CCAF0A"/>
              </a:solidFill>
              <a:cs typeface="Arial"/>
            </a:endParaRPr>
          </a:p>
        </p:txBody>
      </p:sp>
      <p:sp>
        <p:nvSpPr>
          <p:cNvPr id="4" name="Shape 3"/>
          <p:cNvSpPr>
            <a:spLocks noGrp="1"/>
          </p:cNvSpPr>
          <p:nvPr>
            <p:ph type="ftr" sz="quarter" idx="11"/>
          </p:nvPr>
        </p:nvSpPr>
        <p:spPr>
          <a:xfrm>
            <a:off x="6831489" y="643280"/>
            <a:ext cx="1722723" cy="480060"/>
          </a:xfrm>
        </p:spPr>
        <p:txBody>
          <a:bodyPr/>
          <a:lstStyle/>
          <a:p>
            <a:pPr rtl="1"/>
            <a:endParaRPr>
              <a:solidFill>
                <a:srgbClr val="CCAF0A"/>
              </a:solidFill>
              <a:cs typeface="Arial"/>
            </a:endParaRPr>
          </a:p>
        </p:txBody>
      </p:sp>
      <p:sp>
        <p:nvSpPr>
          <p:cNvPr id="5" name="Shape 4"/>
          <p:cNvSpPr>
            <a:spLocks noGrp="1"/>
          </p:cNvSpPr>
          <p:nvPr>
            <p:ph type="sldNum" sz="quarter" idx="12"/>
          </p:nvPr>
        </p:nvSpPr>
        <p:spPr>
          <a:xfrm>
            <a:off x="10621480" y="2386"/>
            <a:ext cx="990071" cy="384048"/>
          </a:xfrm>
        </p:spPr>
        <p:txBody>
          <a:bodyPr/>
          <a:lstStyle/>
          <a:p>
            <a:fld id="{61C44E05-631C-4892-B577-17C57620ECE9}" type="slidenum">
              <a:rPr>
                <a:cs typeface="Arial"/>
              </a:rPr>
              <a:pPr/>
              <a:t>‹#›</a:t>
            </a:fld>
            <a:endParaRPr>
              <a:cs typeface="Arial"/>
            </a:endParaRPr>
          </a:p>
        </p:txBody>
      </p:sp>
    </p:spTree>
    <p:extLst>
      <p:ext uri="{BB962C8B-B14F-4D97-AF65-F5344CB8AC3E}">
        <p14:creationId xmlns:p14="http://schemas.microsoft.com/office/powerpoint/2010/main" val="1564999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412EF8A1-4BB8-4644-9539-21E648FCEC6B}" type="datetime4">
              <a:rPr>
                <a:solidFill>
                  <a:srgbClr val="CCAF0A"/>
                </a:solidFill>
                <a:cs typeface="Arial"/>
              </a:rPr>
              <a:pPr/>
              <a:t>6 سبتمبر، 2006</a:t>
            </a:fld>
            <a:endParaRPr>
              <a:solidFill>
                <a:srgbClr val="CCAF0A"/>
              </a:solidFill>
              <a:cs typeface="Arial"/>
            </a:endParaRPr>
          </a:p>
        </p:txBody>
      </p:sp>
      <p:sp>
        <p:nvSpPr>
          <p:cNvPr id="3" name="Shape 2"/>
          <p:cNvSpPr>
            <a:spLocks noGrp="1"/>
          </p:cNvSpPr>
          <p:nvPr>
            <p:ph type="ftr" sz="quarter" idx="11"/>
          </p:nvPr>
        </p:nvSpPr>
        <p:spPr/>
        <p:txBody>
          <a:bodyPr/>
          <a:lstStyle/>
          <a:p>
            <a:pPr rtl="1"/>
            <a:endParaRPr>
              <a:solidFill>
                <a:srgbClr val="CCAF0A"/>
              </a:solidFill>
              <a:cs typeface="Arial"/>
            </a:endParaRPr>
          </a:p>
        </p:txBody>
      </p:sp>
      <p:sp>
        <p:nvSpPr>
          <p:cNvPr id="4" name="Shape 3"/>
          <p:cNvSpPr>
            <a:spLocks noGrp="1"/>
          </p:cNvSpPr>
          <p:nvPr>
            <p:ph type="sldNum" sz="quarter" idx="12"/>
          </p:nvPr>
        </p:nvSpPr>
        <p:spPr/>
        <p:txBody>
          <a:bodyPr/>
          <a:lstStyle/>
          <a:p>
            <a:fld id="{61C44E05-631C-4892-B577-17C57620ECE9}" type="slidenum">
              <a:rPr>
                <a:cs typeface="Arial"/>
              </a:rPr>
              <a:pPr/>
              <a:t>‹#›</a:t>
            </a:fld>
            <a:endParaRPr>
              <a:cs typeface="Arial"/>
            </a:endParaRPr>
          </a:p>
        </p:txBody>
      </p:sp>
    </p:spTree>
    <p:extLst>
      <p:ext uri="{BB962C8B-B14F-4D97-AF65-F5344CB8AC3E}">
        <p14:creationId xmlns:p14="http://schemas.microsoft.com/office/powerpoint/2010/main" val="496779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Shape 1"/>
          <p:cNvSpPr>
            <a:spLocks noGrp="1"/>
          </p:cNvSpPr>
          <p:nvPr>
            <p:ph type="title"/>
          </p:nvPr>
        </p:nvSpPr>
        <p:spPr>
          <a:xfrm>
            <a:off x="6955827" y="1120140"/>
            <a:ext cx="4395915" cy="921715"/>
          </a:xfrm>
        </p:spPr>
        <p:txBody>
          <a:bodyPr anchor="b"/>
          <a:lstStyle>
            <a:lvl1pPr algn="r" latinLnBrk="0">
              <a:buNone/>
              <a:defRPr lang="ar-SA" sz="2100" b="1"/>
            </a:lvl1pPr>
          </a:lstStyle>
          <a:p>
            <a:pPr algn="r" rtl="1"/>
            <a:r>
              <a:rPr lang="ar-SA" smtClean="0"/>
              <a:t>انقر لتحرير نمط العنوان الرئيسي</a:t>
            </a:r>
            <a:endParaRPr lang="ar-SA"/>
          </a:p>
        </p:txBody>
      </p:sp>
      <p:sp>
        <p:nvSpPr>
          <p:cNvPr id="3" name="Shape 2"/>
          <p:cNvSpPr>
            <a:spLocks noGrp="1"/>
          </p:cNvSpPr>
          <p:nvPr>
            <p:ph type="body" idx="1"/>
          </p:nvPr>
        </p:nvSpPr>
        <p:spPr>
          <a:xfrm>
            <a:off x="6955827" y="2035254"/>
            <a:ext cx="4395915" cy="4925416"/>
          </a:xfrm>
        </p:spPr>
        <p:txBody>
          <a:bodyPr/>
          <a:lstStyle>
            <a:lvl1pPr marL="10903" indent="0" algn="r" latinLnBrk="0">
              <a:buNone/>
              <a:defRPr lang="ar-SA" sz="1700"/>
            </a:lvl1pPr>
            <a:lvl2pPr>
              <a:buNone/>
              <a:defRPr lang="ar-SA" sz="1400"/>
            </a:lvl2pPr>
            <a:lvl3pPr>
              <a:buNone/>
              <a:defRPr lang="ar-SA" sz="1200"/>
            </a:lvl3pPr>
            <a:lvl4pPr>
              <a:buNone/>
              <a:defRPr lang="ar-SA" sz="1100"/>
            </a:lvl4pPr>
            <a:lvl5pPr>
              <a:buNone/>
              <a:defRPr lang="ar-SA" sz="1100"/>
            </a:lvl5p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4" name="Shape 3"/>
          <p:cNvSpPr>
            <a:spLocks noGrp="1"/>
          </p:cNvSpPr>
          <p:nvPr>
            <p:ph sz="half" idx="2"/>
          </p:nvPr>
        </p:nvSpPr>
        <p:spPr>
          <a:xfrm>
            <a:off x="198014" y="815101"/>
            <a:ext cx="6641725" cy="6144768"/>
          </a:xfrm>
        </p:spPr>
        <p:txBody>
          <a:bodyPr/>
          <a:lstStyle>
            <a:lvl1pPr algn="r" latinLnBrk="0">
              <a:defRPr lang="ar-SA" sz="3800"/>
            </a:lvl1pPr>
            <a:lvl2pPr>
              <a:defRPr lang="ar-SA" sz="3300"/>
            </a:lvl2pPr>
            <a:lvl3pPr>
              <a:defRPr lang="ar-SA" sz="2900"/>
            </a:lvl3pPr>
            <a:lvl4pPr>
              <a:defRPr lang="ar-SA" sz="2400"/>
            </a:lvl4pPr>
            <a:lvl5pPr>
              <a:defRPr lang="ar-SA" sz="2400"/>
            </a:lvl5p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5" name="Shape 4"/>
          <p:cNvSpPr>
            <a:spLocks noGrp="1"/>
          </p:cNvSpPr>
          <p:nvPr>
            <p:ph type="dt" sz="half" idx="10"/>
          </p:nvPr>
        </p:nvSpPr>
        <p:spPr/>
        <p:txBody>
          <a:bodyPr/>
          <a:lstStyle/>
          <a:p>
            <a:fld id="{EA8717FE-4A70-4092-B057-A6106AAD8C22}" type="datetime4">
              <a:rPr>
                <a:solidFill>
                  <a:srgbClr val="CCAF0A"/>
                </a:solidFill>
                <a:cs typeface="Arial"/>
              </a:rPr>
              <a:pPr/>
              <a:t>6 سبتمبر، 2006</a:t>
            </a:fld>
            <a:endParaRPr>
              <a:solidFill>
                <a:srgbClr val="CCAF0A"/>
              </a:solidFill>
              <a:cs typeface="Arial"/>
            </a:endParaRPr>
          </a:p>
        </p:txBody>
      </p:sp>
      <p:sp>
        <p:nvSpPr>
          <p:cNvPr id="6" name="Shape 5"/>
          <p:cNvSpPr>
            <a:spLocks noGrp="1"/>
          </p:cNvSpPr>
          <p:nvPr>
            <p:ph type="ftr" sz="quarter" idx="11"/>
          </p:nvPr>
        </p:nvSpPr>
        <p:spPr/>
        <p:txBody>
          <a:bodyPr/>
          <a:lstStyle/>
          <a:p>
            <a:pPr rtl="1"/>
            <a:endParaRPr>
              <a:solidFill>
                <a:srgbClr val="CCAF0A"/>
              </a:solidFill>
              <a:cs typeface="Arial"/>
            </a:endParaRPr>
          </a:p>
        </p:txBody>
      </p:sp>
      <p:sp>
        <p:nvSpPr>
          <p:cNvPr id="7" name="Shape 6"/>
          <p:cNvSpPr>
            <a:spLocks noGrp="1"/>
          </p:cNvSpPr>
          <p:nvPr>
            <p:ph type="sldNum" sz="quarter" idx="12"/>
          </p:nvPr>
        </p:nvSpPr>
        <p:spPr/>
        <p:txBody>
          <a:bodyPr/>
          <a:lstStyle/>
          <a:p>
            <a:fld id="{61C44E05-631C-4892-B577-17C57620ECE9}" type="slidenum">
              <a:rPr>
                <a:cs typeface="Arial"/>
              </a:rPr>
              <a:pPr/>
              <a:t>‹#›</a:t>
            </a:fld>
            <a:endParaRPr>
              <a:cs typeface="Arial"/>
            </a:endParaRPr>
          </a:p>
        </p:txBody>
      </p:sp>
    </p:spTree>
    <p:extLst>
      <p:ext uri="{BB962C8B-B14F-4D97-AF65-F5344CB8AC3E}">
        <p14:creationId xmlns:p14="http://schemas.microsoft.com/office/powerpoint/2010/main" val="78943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t>07/04/36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t>‹#›</a:t>
            </a:fld>
            <a:endParaRPr lang="ar-SA"/>
          </a:p>
        </p:txBody>
      </p:sp>
    </p:spTree>
    <p:extLst>
      <p:ext uri="{BB962C8B-B14F-4D97-AF65-F5344CB8AC3E}">
        <p14:creationId xmlns:p14="http://schemas.microsoft.com/office/powerpoint/2010/main" val="797315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ات تسمية توضيحية">
    <p:spTree>
      <p:nvGrpSpPr>
        <p:cNvPr id="1" name=""/>
        <p:cNvGrpSpPr/>
        <p:nvPr/>
      </p:nvGrpSpPr>
      <p:grpSpPr>
        <a:xfrm>
          <a:off x="0" y="0"/>
          <a:ext cx="0" cy="0"/>
          <a:chOff x="0" y="0"/>
          <a:chExt cx="0" cy="0"/>
        </a:xfrm>
      </p:grpSpPr>
      <p:sp>
        <p:nvSpPr>
          <p:cNvPr id="2" name="Shape 1"/>
          <p:cNvSpPr>
            <a:spLocks noGrp="1"/>
          </p:cNvSpPr>
          <p:nvPr>
            <p:ph type="title"/>
          </p:nvPr>
        </p:nvSpPr>
        <p:spPr>
          <a:xfrm>
            <a:off x="36838" y="807543"/>
            <a:ext cx="772255" cy="4860139"/>
          </a:xfrm>
        </p:spPr>
        <p:txBody>
          <a:bodyPr vert="vert270" anchor="b"/>
          <a:lstStyle>
            <a:lvl1pPr algn="r" latinLnBrk="0">
              <a:buNone/>
              <a:defRPr lang="ar-SA" sz="2400" b="1"/>
            </a:lvl1pPr>
          </a:lstStyle>
          <a:p>
            <a:pPr algn="r" rtl="1"/>
            <a:r>
              <a:rPr lang="ar-SA" smtClean="0"/>
              <a:t>انقر لتحرير نمط العنوان الرئيسي</a:t>
            </a:r>
            <a:endParaRPr lang="ar-SA"/>
          </a:p>
        </p:txBody>
      </p:sp>
      <p:sp>
        <p:nvSpPr>
          <p:cNvPr id="3" name="Shape 2"/>
          <p:cNvSpPr>
            <a:spLocks noGrp="1"/>
          </p:cNvSpPr>
          <p:nvPr>
            <p:ph type="pic" idx="1"/>
          </p:nvPr>
        </p:nvSpPr>
        <p:spPr>
          <a:xfrm>
            <a:off x="746009" y="807542"/>
            <a:ext cx="5940425" cy="4800600"/>
          </a:xfrm>
        </p:spPr>
        <p:txBody>
          <a:bodyPr/>
          <a:lstStyle>
            <a:lvl1pPr algn="r" latinLnBrk="0">
              <a:buNone/>
              <a:defRPr lang="ar-SA" sz="3800"/>
            </a:lvl1pPr>
          </a:lstStyle>
          <a:p>
            <a:pPr algn="r" rtl="1"/>
            <a:r>
              <a:rPr lang="ar-SA" smtClean="0"/>
              <a:t>انقر فوق الأيقونة لإضافة صورة</a:t>
            </a:r>
            <a:endParaRPr lang="ar-SA"/>
          </a:p>
        </p:txBody>
      </p:sp>
      <p:sp>
        <p:nvSpPr>
          <p:cNvPr id="4" name="Shape 3"/>
          <p:cNvSpPr>
            <a:spLocks noGrp="1"/>
          </p:cNvSpPr>
          <p:nvPr>
            <p:ph type="body" sz="half" idx="2"/>
          </p:nvPr>
        </p:nvSpPr>
        <p:spPr>
          <a:xfrm>
            <a:off x="6934549" y="1317372"/>
            <a:ext cx="4158298" cy="4291736"/>
          </a:xfrm>
        </p:spPr>
        <p:txBody>
          <a:bodyPr/>
          <a:lstStyle>
            <a:lvl1pPr marL="0" indent="0" algn="r" latinLnBrk="0">
              <a:lnSpc>
                <a:spcPct val="100000"/>
              </a:lnSpc>
              <a:spcBef>
                <a:spcPts val="0"/>
              </a:spcBef>
              <a:buFontTx/>
              <a:buNone/>
              <a:defRPr lang="ar-SA" sz="1600"/>
            </a:lvl1pPr>
            <a:lvl2pPr>
              <a:buFontTx/>
              <a:buNone/>
              <a:defRPr lang="ar-SA" sz="1400"/>
            </a:lvl2pPr>
            <a:lvl3pPr>
              <a:buFontTx/>
              <a:buNone/>
              <a:defRPr lang="ar-SA" sz="1200"/>
            </a:lvl3pPr>
            <a:lvl4pPr>
              <a:buFontTx/>
              <a:buNone/>
              <a:defRPr lang="ar-SA" sz="1100"/>
            </a:lvl4pPr>
            <a:lvl5pPr>
              <a:buFontTx/>
              <a:buNone/>
              <a:defRPr lang="ar-SA" sz="1100"/>
            </a:lvl5pPr>
          </a:lstStyle>
          <a:p>
            <a:pPr lvl="0" algn="r" rtl="1"/>
            <a:r>
              <a:rPr lang="ar-SA" smtClean="0"/>
              <a:t>انقر لتحرير أنماط النص الرئيسي</a:t>
            </a:r>
          </a:p>
          <a:p>
            <a:pPr lvl="1" algn="r" rtl="1"/>
            <a:r>
              <a:rPr lang="ar-SA" smtClean="0"/>
              <a:t>المستوى الثاني</a:t>
            </a:r>
          </a:p>
          <a:p>
            <a:pPr lvl="2" algn="r" rtl="1"/>
            <a:r>
              <a:rPr lang="ar-SA" smtClean="0"/>
              <a:t>المستوى الثالث</a:t>
            </a:r>
          </a:p>
          <a:p>
            <a:pPr lvl="3" algn="r" rtl="1"/>
            <a:r>
              <a:rPr lang="ar-SA" smtClean="0"/>
              <a:t>المستوى الرابع</a:t>
            </a:r>
          </a:p>
          <a:p>
            <a:pPr lvl="4" algn="r" rtl="1"/>
            <a:r>
              <a:rPr lang="ar-SA" smtClean="0"/>
              <a:t>المستوى الخامس</a:t>
            </a:r>
            <a:endParaRPr lang="ar-SA"/>
          </a:p>
        </p:txBody>
      </p:sp>
      <p:sp>
        <p:nvSpPr>
          <p:cNvPr id="5" name="Shape 4"/>
          <p:cNvSpPr>
            <a:spLocks noGrp="1"/>
          </p:cNvSpPr>
          <p:nvPr>
            <p:ph type="dt" sz="half" idx="10"/>
          </p:nvPr>
        </p:nvSpPr>
        <p:spPr/>
        <p:txBody>
          <a:bodyPr/>
          <a:lstStyle/>
          <a:p>
            <a:fld id="{304CF9C0-7F8F-4E44-9EDA-3FAB98C32DC6}" type="datetime4">
              <a:rPr>
                <a:solidFill>
                  <a:srgbClr val="CCAF0A"/>
                </a:solidFill>
                <a:cs typeface="Arial"/>
              </a:rPr>
              <a:pPr/>
              <a:t>6 سبتمبر، 2006</a:t>
            </a:fld>
            <a:endParaRPr>
              <a:solidFill>
                <a:srgbClr val="CCAF0A"/>
              </a:solidFill>
              <a:cs typeface="Arial"/>
            </a:endParaRPr>
          </a:p>
        </p:txBody>
      </p:sp>
      <p:sp>
        <p:nvSpPr>
          <p:cNvPr id="6" name="Shape 5"/>
          <p:cNvSpPr>
            <a:spLocks noGrp="1"/>
          </p:cNvSpPr>
          <p:nvPr>
            <p:ph type="ftr" sz="quarter" idx="11"/>
          </p:nvPr>
        </p:nvSpPr>
        <p:spPr/>
        <p:txBody>
          <a:bodyPr/>
          <a:lstStyle/>
          <a:p>
            <a:pPr rtl="1"/>
            <a:endParaRPr>
              <a:solidFill>
                <a:srgbClr val="CCAF0A"/>
              </a:solidFill>
              <a:cs typeface="Arial"/>
            </a:endParaRPr>
          </a:p>
        </p:txBody>
      </p:sp>
      <p:sp>
        <p:nvSpPr>
          <p:cNvPr id="7" name="Shape 6"/>
          <p:cNvSpPr>
            <a:spLocks noGrp="1"/>
          </p:cNvSpPr>
          <p:nvPr>
            <p:ph type="sldNum" sz="quarter" idx="12"/>
          </p:nvPr>
        </p:nvSpPr>
        <p:spPr/>
        <p:txBody>
          <a:bodyPr/>
          <a:lstStyle/>
          <a:p>
            <a:fld id="{61C44E05-631C-4892-B577-17C57620ECE9}" type="slidenum">
              <a:rPr>
                <a:cs typeface="Arial"/>
              </a:rPr>
              <a:pPr/>
              <a:t>‹#›</a:t>
            </a:fld>
            <a:endParaRPr>
              <a:cs typeface="Arial"/>
            </a:endParaRPr>
          </a:p>
        </p:txBody>
      </p:sp>
    </p:spTree>
    <p:extLst>
      <p:ext uri="{BB962C8B-B14F-4D97-AF65-F5344CB8AC3E}">
        <p14:creationId xmlns:p14="http://schemas.microsoft.com/office/powerpoint/2010/main" val="3053296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891064" y="2236947"/>
            <a:ext cx="10098723" cy="1543526"/>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782128" y="4080510"/>
            <a:ext cx="8316595" cy="1840230"/>
          </a:xfrm>
        </p:spPr>
        <p:txBody>
          <a:bodyPr/>
          <a:lstStyle>
            <a:lvl1pPr marL="0" indent="0" algn="ctr">
              <a:buNone/>
              <a:defRPr>
                <a:solidFill>
                  <a:schemeClr val="tx1">
                    <a:tint val="75000"/>
                  </a:schemeClr>
                </a:solidFill>
              </a:defRPr>
            </a:lvl1pPr>
            <a:lvl2pPr marL="545165" indent="0" algn="ctr">
              <a:buNone/>
              <a:defRPr>
                <a:solidFill>
                  <a:schemeClr val="tx1">
                    <a:tint val="75000"/>
                  </a:schemeClr>
                </a:solidFill>
              </a:defRPr>
            </a:lvl2pPr>
            <a:lvl3pPr marL="1090331" indent="0" algn="ctr">
              <a:buNone/>
              <a:defRPr>
                <a:solidFill>
                  <a:schemeClr val="tx1">
                    <a:tint val="75000"/>
                  </a:schemeClr>
                </a:solidFill>
              </a:defRPr>
            </a:lvl3pPr>
            <a:lvl4pPr marL="1635496" indent="0" algn="ctr">
              <a:buNone/>
              <a:defRPr>
                <a:solidFill>
                  <a:schemeClr val="tx1">
                    <a:tint val="75000"/>
                  </a:schemeClr>
                </a:solidFill>
              </a:defRPr>
            </a:lvl4pPr>
            <a:lvl5pPr marL="2180661" indent="0" algn="ctr">
              <a:buNone/>
              <a:defRPr>
                <a:solidFill>
                  <a:schemeClr val="tx1">
                    <a:tint val="75000"/>
                  </a:schemeClr>
                </a:solidFill>
              </a:defRPr>
            </a:lvl5pPr>
            <a:lvl6pPr marL="2725826" indent="0" algn="ctr">
              <a:buNone/>
              <a:defRPr>
                <a:solidFill>
                  <a:schemeClr val="tx1">
                    <a:tint val="75000"/>
                  </a:schemeClr>
                </a:solidFill>
              </a:defRPr>
            </a:lvl6pPr>
            <a:lvl7pPr marL="3270992" indent="0" algn="ctr">
              <a:buNone/>
              <a:defRPr>
                <a:solidFill>
                  <a:schemeClr val="tx1">
                    <a:tint val="75000"/>
                  </a:schemeClr>
                </a:solidFill>
              </a:defRPr>
            </a:lvl7pPr>
            <a:lvl8pPr marL="3816157" indent="0" algn="ctr">
              <a:buNone/>
              <a:defRPr>
                <a:solidFill>
                  <a:schemeClr val="tx1">
                    <a:tint val="75000"/>
                  </a:schemeClr>
                </a:solidFill>
              </a:defRPr>
            </a:lvl8pPr>
            <a:lvl9pPr marL="4361322"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34952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55416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38505" y="4627245"/>
            <a:ext cx="10098723" cy="1430179"/>
          </a:xfrm>
        </p:spPr>
        <p:txBody>
          <a:bodyPr anchor="t"/>
          <a:lstStyle>
            <a:lvl1pPr algn="r">
              <a:defRPr sz="48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38505" y="3052049"/>
            <a:ext cx="10098723" cy="1575196"/>
          </a:xfrm>
        </p:spPr>
        <p:txBody>
          <a:bodyPr anchor="b"/>
          <a:lstStyle>
            <a:lvl1pPr marL="0" indent="0">
              <a:buNone/>
              <a:defRPr sz="2400">
                <a:solidFill>
                  <a:schemeClr val="tx1">
                    <a:tint val="75000"/>
                  </a:schemeClr>
                </a:solidFill>
              </a:defRPr>
            </a:lvl1pPr>
            <a:lvl2pPr marL="545165" indent="0">
              <a:buNone/>
              <a:defRPr sz="2100">
                <a:solidFill>
                  <a:schemeClr val="tx1">
                    <a:tint val="75000"/>
                  </a:schemeClr>
                </a:solidFill>
              </a:defRPr>
            </a:lvl2pPr>
            <a:lvl3pPr marL="1090331" indent="0">
              <a:buNone/>
              <a:defRPr sz="1900">
                <a:solidFill>
                  <a:schemeClr val="tx1">
                    <a:tint val="75000"/>
                  </a:schemeClr>
                </a:solidFill>
              </a:defRPr>
            </a:lvl3pPr>
            <a:lvl4pPr marL="1635496" indent="0">
              <a:buNone/>
              <a:defRPr sz="1700">
                <a:solidFill>
                  <a:schemeClr val="tx1">
                    <a:tint val="75000"/>
                  </a:schemeClr>
                </a:solidFill>
              </a:defRPr>
            </a:lvl4pPr>
            <a:lvl5pPr marL="2180661" indent="0">
              <a:buNone/>
              <a:defRPr sz="1700">
                <a:solidFill>
                  <a:schemeClr val="tx1">
                    <a:tint val="75000"/>
                  </a:schemeClr>
                </a:solidFill>
              </a:defRPr>
            </a:lvl5pPr>
            <a:lvl6pPr marL="2725826" indent="0">
              <a:buNone/>
              <a:defRPr sz="1700">
                <a:solidFill>
                  <a:schemeClr val="tx1">
                    <a:tint val="75000"/>
                  </a:schemeClr>
                </a:solidFill>
              </a:defRPr>
            </a:lvl6pPr>
            <a:lvl7pPr marL="3270992" indent="0">
              <a:buNone/>
              <a:defRPr sz="1700">
                <a:solidFill>
                  <a:schemeClr val="tx1">
                    <a:tint val="75000"/>
                  </a:schemeClr>
                </a:solidFill>
              </a:defRPr>
            </a:lvl7pPr>
            <a:lvl8pPr marL="3816157" indent="0">
              <a:buNone/>
              <a:defRPr sz="1700">
                <a:solidFill>
                  <a:schemeClr val="tx1">
                    <a:tint val="75000"/>
                  </a:schemeClr>
                </a:solidFill>
              </a:defRPr>
            </a:lvl8pPr>
            <a:lvl9pPr marL="4361322" indent="0">
              <a:buNone/>
              <a:defRPr sz="17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3766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594043"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039432"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21840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2" y="1611869"/>
            <a:ext cx="5249439"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594042" y="2283619"/>
            <a:ext cx="5249439"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035307" y="1611869"/>
            <a:ext cx="5251501"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035307" y="2283619"/>
            <a:ext cx="5251501"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46885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87767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31253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94043" y="286702"/>
            <a:ext cx="3908718" cy="1220153"/>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645082" y="286703"/>
            <a:ext cx="6641725" cy="6145769"/>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594043" y="1506856"/>
            <a:ext cx="3908718" cy="4925616"/>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95836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28730" y="5040630"/>
            <a:ext cx="7128510" cy="595075"/>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2328730" y="643414"/>
            <a:ext cx="7128510" cy="4320540"/>
          </a:xfrm>
        </p:spPr>
        <p:txBody>
          <a:bodyPr/>
          <a:lstStyle>
            <a:lvl1pPr marL="0" indent="0">
              <a:buNone/>
              <a:defRPr sz="3800"/>
            </a:lvl1pPr>
            <a:lvl2pPr marL="545165" indent="0">
              <a:buNone/>
              <a:defRPr sz="3300"/>
            </a:lvl2pPr>
            <a:lvl3pPr marL="1090331" indent="0">
              <a:buNone/>
              <a:defRPr sz="2900"/>
            </a:lvl3pPr>
            <a:lvl4pPr marL="1635496" indent="0">
              <a:buNone/>
              <a:defRPr sz="2400"/>
            </a:lvl4pPr>
            <a:lvl5pPr marL="2180661" indent="0">
              <a:buNone/>
              <a:defRPr sz="2400"/>
            </a:lvl5pPr>
            <a:lvl6pPr marL="2725826" indent="0">
              <a:buNone/>
              <a:defRPr sz="2400"/>
            </a:lvl6pPr>
            <a:lvl7pPr marL="3270992" indent="0">
              <a:buNone/>
              <a:defRPr sz="2400"/>
            </a:lvl7pPr>
            <a:lvl8pPr marL="3816157" indent="0">
              <a:buNone/>
              <a:defRPr sz="2400"/>
            </a:lvl8pPr>
            <a:lvl9pPr marL="4361322" indent="0">
              <a:buNone/>
              <a:defRPr sz="2400"/>
            </a:lvl9pPr>
          </a:lstStyle>
          <a:p>
            <a:endParaRPr lang="ar-SA"/>
          </a:p>
        </p:txBody>
      </p:sp>
      <p:sp>
        <p:nvSpPr>
          <p:cNvPr id="4" name="عنصر نائب للنص 3"/>
          <p:cNvSpPr>
            <a:spLocks noGrp="1"/>
          </p:cNvSpPr>
          <p:nvPr>
            <p:ph type="body" sz="half" idx="2"/>
          </p:nvPr>
        </p:nvSpPr>
        <p:spPr>
          <a:xfrm>
            <a:off x="2328730" y="5635705"/>
            <a:ext cx="7128510" cy="845105"/>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4000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38505" y="4627245"/>
            <a:ext cx="10098723" cy="1430179"/>
          </a:xfrm>
        </p:spPr>
        <p:txBody>
          <a:bodyPr anchor="t"/>
          <a:lstStyle>
            <a:lvl1pPr algn="r">
              <a:defRPr sz="48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38505" y="3052049"/>
            <a:ext cx="10098723" cy="1575196"/>
          </a:xfrm>
        </p:spPr>
        <p:txBody>
          <a:bodyPr anchor="b"/>
          <a:lstStyle>
            <a:lvl1pPr marL="0" indent="0">
              <a:buNone/>
              <a:defRPr sz="2400">
                <a:solidFill>
                  <a:schemeClr val="tx1">
                    <a:tint val="75000"/>
                  </a:schemeClr>
                </a:solidFill>
              </a:defRPr>
            </a:lvl1pPr>
            <a:lvl2pPr marL="545165" indent="0">
              <a:buNone/>
              <a:defRPr sz="2100">
                <a:solidFill>
                  <a:schemeClr val="tx1">
                    <a:tint val="75000"/>
                  </a:schemeClr>
                </a:solidFill>
              </a:defRPr>
            </a:lvl2pPr>
            <a:lvl3pPr marL="1090331" indent="0">
              <a:buNone/>
              <a:defRPr sz="1900">
                <a:solidFill>
                  <a:schemeClr val="tx1">
                    <a:tint val="75000"/>
                  </a:schemeClr>
                </a:solidFill>
              </a:defRPr>
            </a:lvl3pPr>
            <a:lvl4pPr marL="1635496" indent="0">
              <a:buNone/>
              <a:defRPr sz="1700">
                <a:solidFill>
                  <a:schemeClr val="tx1">
                    <a:tint val="75000"/>
                  </a:schemeClr>
                </a:solidFill>
              </a:defRPr>
            </a:lvl4pPr>
            <a:lvl5pPr marL="2180661" indent="0">
              <a:buNone/>
              <a:defRPr sz="1700">
                <a:solidFill>
                  <a:schemeClr val="tx1">
                    <a:tint val="75000"/>
                  </a:schemeClr>
                </a:solidFill>
              </a:defRPr>
            </a:lvl5pPr>
            <a:lvl6pPr marL="2725826" indent="0">
              <a:buNone/>
              <a:defRPr sz="1700">
                <a:solidFill>
                  <a:schemeClr val="tx1">
                    <a:tint val="75000"/>
                  </a:schemeClr>
                </a:solidFill>
              </a:defRPr>
            </a:lvl6pPr>
            <a:lvl7pPr marL="3270992" indent="0">
              <a:buNone/>
              <a:defRPr sz="1700">
                <a:solidFill>
                  <a:schemeClr val="tx1">
                    <a:tint val="75000"/>
                  </a:schemeClr>
                </a:solidFill>
              </a:defRPr>
            </a:lvl7pPr>
            <a:lvl8pPr marL="3816157" indent="0">
              <a:buNone/>
              <a:defRPr sz="1700">
                <a:solidFill>
                  <a:schemeClr val="tx1">
                    <a:tint val="75000"/>
                  </a:schemeClr>
                </a:solidFill>
              </a:defRPr>
            </a:lvl8pPr>
            <a:lvl9pPr marL="4361322" indent="0">
              <a:buNone/>
              <a:defRPr sz="17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988358B-97F1-4E6D-B7A1-E86711B8E524}" type="datetimeFigureOut">
              <a:rPr lang="ar-SA" smtClean="0"/>
              <a:t>07/04/36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t>‹#›</a:t>
            </a:fld>
            <a:endParaRPr lang="ar-SA"/>
          </a:p>
        </p:txBody>
      </p:sp>
    </p:spTree>
    <p:extLst>
      <p:ext uri="{BB962C8B-B14F-4D97-AF65-F5344CB8AC3E}">
        <p14:creationId xmlns:p14="http://schemas.microsoft.com/office/powerpoint/2010/main" val="2717292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69349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613616" y="288371"/>
            <a:ext cx="2673191" cy="6144101"/>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594042" y="288371"/>
            <a:ext cx="7821560" cy="61441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05931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الصفحة الداخلية">
    <p:spTree>
      <p:nvGrpSpPr>
        <p:cNvPr id="1" name=""/>
        <p:cNvGrpSpPr/>
        <p:nvPr/>
      </p:nvGrpSpPr>
      <p:grpSpPr>
        <a:xfrm>
          <a:off x="0" y="0"/>
          <a:ext cx="0" cy="0"/>
          <a:chOff x="0" y="0"/>
          <a:chExt cx="0" cy="0"/>
        </a:xfrm>
      </p:grpSpPr>
      <p:sp>
        <p:nvSpPr>
          <p:cNvPr id="32" name="مستطيل 31"/>
          <p:cNvSpPr/>
          <p:nvPr userDrawn="1"/>
        </p:nvSpPr>
        <p:spPr>
          <a:xfrm>
            <a:off x="4547133" y="635374"/>
            <a:ext cx="2894607" cy="365992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4" name="مستطيل 3"/>
          <p:cNvSpPr/>
          <p:nvPr userDrawn="1"/>
        </p:nvSpPr>
        <p:spPr>
          <a:xfrm>
            <a:off x="8407203" y="423590"/>
            <a:ext cx="2894607" cy="16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0" name="مستطيل 9"/>
          <p:cNvSpPr/>
          <p:nvPr userDrawn="1"/>
        </p:nvSpPr>
        <p:spPr>
          <a:xfrm>
            <a:off x="8407203" y="6350396"/>
            <a:ext cx="2894607" cy="423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2" name="عنصر نائب للصورة 11"/>
          <p:cNvSpPr>
            <a:spLocks noGrp="1"/>
          </p:cNvSpPr>
          <p:nvPr>
            <p:ph type="pic" sz="quarter" idx="10"/>
          </p:nvPr>
        </p:nvSpPr>
        <p:spPr>
          <a:xfrm>
            <a:off x="8407203" y="635377"/>
            <a:ext cx="2894607" cy="2109440"/>
          </a:xfrm>
        </p:spPr>
        <p:txBody>
          <a:bodyPr tIns="456887">
            <a:normAutofit/>
          </a:bodyPr>
          <a:lstStyle>
            <a:lvl1pPr marL="0" indent="0" algn="ctr" latinLnBrk="0">
              <a:buNone/>
              <a:defRPr lang="ar-SA" sz="2000"/>
            </a:lvl1pPr>
          </a:lstStyle>
          <a:p>
            <a:pPr algn="r" rtl="1"/>
            <a:endParaRPr lang="ar-SA" dirty="0"/>
          </a:p>
        </p:txBody>
      </p:sp>
      <p:sp>
        <p:nvSpPr>
          <p:cNvPr id="13" name="مستطيل 12"/>
          <p:cNvSpPr/>
          <p:nvPr userDrawn="1"/>
        </p:nvSpPr>
        <p:spPr>
          <a:xfrm>
            <a:off x="4547133" y="423590"/>
            <a:ext cx="2894607" cy="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4" name="مستطيل 13"/>
          <p:cNvSpPr/>
          <p:nvPr userDrawn="1"/>
        </p:nvSpPr>
        <p:spPr>
          <a:xfrm>
            <a:off x="4547133" y="6350396"/>
            <a:ext cx="2894607" cy="423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6" name="مستطيل 15"/>
          <p:cNvSpPr/>
          <p:nvPr userDrawn="1"/>
        </p:nvSpPr>
        <p:spPr>
          <a:xfrm>
            <a:off x="538827" y="423590"/>
            <a:ext cx="2786599" cy="16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7" name="مستطيل 16"/>
          <p:cNvSpPr/>
          <p:nvPr userDrawn="1"/>
        </p:nvSpPr>
        <p:spPr>
          <a:xfrm>
            <a:off x="538827" y="6350396"/>
            <a:ext cx="2786599" cy="423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31" name="عنصر نائب للنص 21"/>
          <p:cNvSpPr>
            <a:spLocks noGrp="1"/>
          </p:cNvSpPr>
          <p:nvPr>
            <p:ph type="body" sz="quarter" idx="20" hasCustomPrompt="1"/>
          </p:nvPr>
        </p:nvSpPr>
        <p:spPr>
          <a:xfrm>
            <a:off x="8407203" y="2783832"/>
            <a:ext cx="2894607" cy="613652"/>
          </a:xfrm>
        </p:spPr>
        <p:txBody>
          <a:bodyPr lIns="91377" rIns="91377" bIns="0" anchor="b">
            <a:noAutofit/>
          </a:bodyPr>
          <a:lstStyle>
            <a:lvl1pPr marL="0" indent="0" algn="r" latinLnBrk="0">
              <a:lnSpc>
                <a:spcPct val="114000"/>
              </a:lnSpc>
              <a:spcBef>
                <a:spcPts val="800"/>
              </a:spcBef>
              <a:buNone/>
              <a:defRPr lang="ar-SA" sz="20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3" name="عنصر نائب للنص 21"/>
          <p:cNvSpPr>
            <a:spLocks noGrp="1"/>
          </p:cNvSpPr>
          <p:nvPr>
            <p:ph type="body" sz="quarter" idx="21" hasCustomPrompt="1"/>
          </p:nvPr>
        </p:nvSpPr>
        <p:spPr>
          <a:xfrm>
            <a:off x="4860349" y="847168"/>
            <a:ext cx="2295163" cy="3106271"/>
          </a:xfrm>
        </p:spPr>
        <p:txBody>
          <a:bodyPr lIns="91377" tIns="91377" rIns="91377" bIns="91377" anchor="ctr">
            <a:noAutofit/>
          </a:bodyPr>
          <a:lstStyle>
            <a:lvl1pPr marL="0" indent="0" algn="r" latinLnBrk="0">
              <a:lnSpc>
                <a:spcPct val="130000"/>
              </a:lnSpc>
              <a:spcBef>
                <a:spcPts val="800"/>
              </a:spcBef>
              <a:buNone/>
              <a:defRPr lang="ar-SA" sz="1600">
                <a:solidFill>
                  <a:schemeClr val="tx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4" name="عنصر نائب للصورة 11"/>
          <p:cNvSpPr>
            <a:spLocks noGrp="1"/>
          </p:cNvSpPr>
          <p:nvPr>
            <p:ph type="pic" sz="quarter" idx="22"/>
          </p:nvPr>
        </p:nvSpPr>
        <p:spPr>
          <a:xfrm>
            <a:off x="4547133" y="4345699"/>
            <a:ext cx="2894607" cy="1955433"/>
          </a:xfrm>
        </p:spPr>
        <p:txBody>
          <a:bodyPr tIns="456887">
            <a:normAutofit/>
          </a:bodyPr>
          <a:lstStyle>
            <a:lvl1pPr marL="0" indent="0" algn="ctr" latinLnBrk="0">
              <a:buNone/>
              <a:defRPr lang="ar-SA" sz="2000"/>
            </a:lvl1pPr>
          </a:lstStyle>
          <a:p>
            <a:pPr algn="r" rtl="1"/>
            <a:endParaRPr lang="ar-SA" dirty="0"/>
          </a:p>
        </p:txBody>
      </p:sp>
      <p:sp>
        <p:nvSpPr>
          <p:cNvPr id="36" name="عنصر نائب للنص 21"/>
          <p:cNvSpPr>
            <a:spLocks noGrp="1"/>
          </p:cNvSpPr>
          <p:nvPr>
            <p:ph type="body" sz="quarter" idx="24" hasCustomPrompt="1"/>
          </p:nvPr>
        </p:nvSpPr>
        <p:spPr>
          <a:xfrm>
            <a:off x="541978" y="4154863"/>
            <a:ext cx="2786599" cy="347338"/>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8" name="عنصر نائب للنص 21"/>
          <p:cNvSpPr>
            <a:spLocks noGrp="1"/>
          </p:cNvSpPr>
          <p:nvPr>
            <p:ph type="body" sz="quarter" idx="26" hasCustomPrompt="1"/>
          </p:nvPr>
        </p:nvSpPr>
        <p:spPr>
          <a:xfrm>
            <a:off x="541978" y="2506195"/>
            <a:ext cx="2786599" cy="347338"/>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40" name="عنصر نائب للنص 21"/>
          <p:cNvSpPr>
            <a:spLocks noGrp="1"/>
          </p:cNvSpPr>
          <p:nvPr>
            <p:ph type="body" sz="quarter" idx="28" hasCustomPrompt="1"/>
          </p:nvPr>
        </p:nvSpPr>
        <p:spPr>
          <a:xfrm>
            <a:off x="541978" y="733451"/>
            <a:ext cx="2786599" cy="350932"/>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43" name="عنصر نائب للنص 21"/>
          <p:cNvSpPr>
            <a:spLocks noGrp="1"/>
          </p:cNvSpPr>
          <p:nvPr>
            <p:ph type="body" sz="quarter" idx="31" hasCustomPrompt="1"/>
          </p:nvPr>
        </p:nvSpPr>
        <p:spPr>
          <a:xfrm>
            <a:off x="8407203" y="3431777"/>
            <a:ext cx="2894607" cy="284817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5" name="عنصر نائب للنص 21"/>
          <p:cNvSpPr>
            <a:spLocks noGrp="1"/>
          </p:cNvSpPr>
          <p:nvPr>
            <p:ph type="body" sz="quarter" idx="33" hasCustomPrompt="1"/>
          </p:nvPr>
        </p:nvSpPr>
        <p:spPr>
          <a:xfrm>
            <a:off x="541978" y="1084383"/>
            <a:ext cx="2786599" cy="144589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6" name="عنصر نائب للنص 21"/>
          <p:cNvSpPr>
            <a:spLocks noGrp="1"/>
          </p:cNvSpPr>
          <p:nvPr>
            <p:ph type="body" sz="quarter" idx="34" hasCustomPrompt="1"/>
          </p:nvPr>
        </p:nvSpPr>
        <p:spPr>
          <a:xfrm>
            <a:off x="541978" y="2864126"/>
            <a:ext cx="2786599" cy="1290738"/>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7" name="عنصر نائب للنص 21"/>
          <p:cNvSpPr>
            <a:spLocks noGrp="1"/>
          </p:cNvSpPr>
          <p:nvPr>
            <p:ph type="body" sz="quarter" idx="35" hasCustomPrompt="1"/>
          </p:nvPr>
        </p:nvSpPr>
        <p:spPr>
          <a:xfrm>
            <a:off x="541978" y="4514921"/>
            <a:ext cx="2786599" cy="176502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Tree>
    <p:extLst>
      <p:ext uri="{BB962C8B-B14F-4D97-AF65-F5344CB8AC3E}">
        <p14:creationId xmlns:p14="http://schemas.microsoft.com/office/powerpoint/2010/main" val="396313180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891064" y="2236947"/>
            <a:ext cx="10098723" cy="1543526"/>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782128" y="4080510"/>
            <a:ext cx="8316595" cy="1840230"/>
          </a:xfrm>
        </p:spPr>
        <p:txBody>
          <a:bodyPr/>
          <a:lstStyle>
            <a:lvl1pPr marL="0" indent="0" algn="ctr">
              <a:buNone/>
              <a:defRPr>
                <a:solidFill>
                  <a:schemeClr val="tx1">
                    <a:tint val="75000"/>
                  </a:schemeClr>
                </a:solidFill>
              </a:defRPr>
            </a:lvl1pPr>
            <a:lvl2pPr marL="545165" indent="0" algn="ctr">
              <a:buNone/>
              <a:defRPr>
                <a:solidFill>
                  <a:schemeClr val="tx1">
                    <a:tint val="75000"/>
                  </a:schemeClr>
                </a:solidFill>
              </a:defRPr>
            </a:lvl2pPr>
            <a:lvl3pPr marL="1090331" indent="0" algn="ctr">
              <a:buNone/>
              <a:defRPr>
                <a:solidFill>
                  <a:schemeClr val="tx1">
                    <a:tint val="75000"/>
                  </a:schemeClr>
                </a:solidFill>
              </a:defRPr>
            </a:lvl3pPr>
            <a:lvl4pPr marL="1635496" indent="0" algn="ctr">
              <a:buNone/>
              <a:defRPr>
                <a:solidFill>
                  <a:schemeClr val="tx1">
                    <a:tint val="75000"/>
                  </a:schemeClr>
                </a:solidFill>
              </a:defRPr>
            </a:lvl4pPr>
            <a:lvl5pPr marL="2180661" indent="0" algn="ctr">
              <a:buNone/>
              <a:defRPr>
                <a:solidFill>
                  <a:schemeClr val="tx1">
                    <a:tint val="75000"/>
                  </a:schemeClr>
                </a:solidFill>
              </a:defRPr>
            </a:lvl5pPr>
            <a:lvl6pPr marL="2725826" indent="0" algn="ctr">
              <a:buNone/>
              <a:defRPr>
                <a:solidFill>
                  <a:schemeClr val="tx1">
                    <a:tint val="75000"/>
                  </a:schemeClr>
                </a:solidFill>
              </a:defRPr>
            </a:lvl6pPr>
            <a:lvl7pPr marL="3270992" indent="0" algn="ctr">
              <a:buNone/>
              <a:defRPr>
                <a:solidFill>
                  <a:schemeClr val="tx1">
                    <a:tint val="75000"/>
                  </a:schemeClr>
                </a:solidFill>
              </a:defRPr>
            </a:lvl7pPr>
            <a:lvl8pPr marL="3816157" indent="0" algn="ctr">
              <a:buNone/>
              <a:defRPr>
                <a:solidFill>
                  <a:schemeClr val="tx1">
                    <a:tint val="75000"/>
                  </a:schemeClr>
                </a:solidFill>
              </a:defRPr>
            </a:lvl8pPr>
            <a:lvl9pPr marL="4361322"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0700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96156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38505" y="4627245"/>
            <a:ext cx="10098723" cy="1430179"/>
          </a:xfrm>
        </p:spPr>
        <p:txBody>
          <a:bodyPr anchor="t"/>
          <a:lstStyle>
            <a:lvl1pPr algn="r">
              <a:defRPr sz="48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38505" y="3052049"/>
            <a:ext cx="10098723" cy="1575196"/>
          </a:xfrm>
        </p:spPr>
        <p:txBody>
          <a:bodyPr anchor="b"/>
          <a:lstStyle>
            <a:lvl1pPr marL="0" indent="0">
              <a:buNone/>
              <a:defRPr sz="2400">
                <a:solidFill>
                  <a:schemeClr val="tx1">
                    <a:tint val="75000"/>
                  </a:schemeClr>
                </a:solidFill>
              </a:defRPr>
            </a:lvl1pPr>
            <a:lvl2pPr marL="545165" indent="0">
              <a:buNone/>
              <a:defRPr sz="2100">
                <a:solidFill>
                  <a:schemeClr val="tx1">
                    <a:tint val="75000"/>
                  </a:schemeClr>
                </a:solidFill>
              </a:defRPr>
            </a:lvl2pPr>
            <a:lvl3pPr marL="1090331" indent="0">
              <a:buNone/>
              <a:defRPr sz="1900">
                <a:solidFill>
                  <a:schemeClr val="tx1">
                    <a:tint val="75000"/>
                  </a:schemeClr>
                </a:solidFill>
              </a:defRPr>
            </a:lvl3pPr>
            <a:lvl4pPr marL="1635496" indent="0">
              <a:buNone/>
              <a:defRPr sz="1700">
                <a:solidFill>
                  <a:schemeClr val="tx1">
                    <a:tint val="75000"/>
                  </a:schemeClr>
                </a:solidFill>
              </a:defRPr>
            </a:lvl4pPr>
            <a:lvl5pPr marL="2180661" indent="0">
              <a:buNone/>
              <a:defRPr sz="1700">
                <a:solidFill>
                  <a:schemeClr val="tx1">
                    <a:tint val="75000"/>
                  </a:schemeClr>
                </a:solidFill>
              </a:defRPr>
            </a:lvl5pPr>
            <a:lvl6pPr marL="2725826" indent="0">
              <a:buNone/>
              <a:defRPr sz="1700">
                <a:solidFill>
                  <a:schemeClr val="tx1">
                    <a:tint val="75000"/>
                  </a:schemeClr>
                </a:solidFill>
              </a:defRPr>
            </a:lvl6pPr>
            <a:lvl7pPr marL="3270992" indent="0">
              <a:buNone/>
              <a:defRPr sz="1700">
                <a:solidFill>
                  <a:schemeClr val="tx1">
                    <a:tint val="75000"/>
                  </a:schemeClr>
                </a:solidFill>
              </a:defRPr>
            </a:lvl7pPr>
            <a:lvl8pPr marL="3816157" indent="0">
              <a:buNone/>
              <a:defRPr sz="1700">
                <a:solidFill>
                  <a:schemeClr val="tx1">
                    <a:tint val="75000"/>
                  </a:schemeClr>
                </a:solidFill>
              </a:defRPr>
            </a:lvl8pPr>
            <a:lvl9pPr marL="4361322" indent="0">
              <a:buNone/>
              <a:defRPr sz="17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15367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594043"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039432"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52421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2" y="1611869"/>
            <a:ext cx="5249439"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594042" y="2283619"/>
            <a:ext cx="5249439"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035307" y="1611869"/>
            <a:ext cx="5251501"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035307" y="2283619"/>
            <a:ext cx="5251501"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79559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02887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6083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594043"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039432"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988358B-97F1-4E6D-B7A1-E86711B8E524}" type="datetimeFigureOut">
              <a:rPr lang="ar-SA" smtClean="0"/>
              <a:t>07/04/36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t>‹#›</a:t>
            </a:fld>
            <a:endParaRPr lang="ar-SA"/>
          </a:p>
        </p:txBody>
      </p:sp>
    </p:spTree>
    <p:extLst>
      <p:ext uri="{BB962C8B-B14F-4D97-AF65-F5344CB8AC3E}">
        <p14:creationId xmlns:p14="http://schemas.microsoft.com/office/powerpoint/2010/main" val="651349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94043" y="286702"/>
            <a:ext cx="3908718" cy="1220153"/>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645082" y="286703"/>
            <a:ext cx="6641725" cy="6145769"/>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594043" y="1506856"/>
            <a:ext cx="3908718" cy="4925616"/>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1793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28730" y="5040630"/>
            <a:ext cx="7128510" cy="595075"/>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2328730" y="643414"/>
            <a:ext cx="7128510" cy="4320540"/>
          </a:xfrm>
        </p:spPr>
        <p:txBody>
          <a:bodyPr/>
          <a:lstStyle>
            <a:lvl1pPr marL="0" indent="0">
              <a:buNone/>
              <a:defRPr sz="3800"/>
            </a:lvl1pPr>
            <a:lvl2pPr marL="545165" indent="0">
              <a:buNone/>
              <a:defRPr sz="3300"/>
            </a:lvl2pPr>
            <a:lvl3pPr marL="1090331" indent="0">
              <a:buNone/>
              <a:defRPr sz="2900"/>
            </a:lvl3pPr>
            <a:lvl4pPr marL="1635496" indent="0">
              <a:buNone/>
              <a:defRPr sz="2400"/>
            </a:lvl4pPr>
            <a:lvl5pPr marL="2180661" indent="0">
              <a:buNone/>
              <a:defRPr sz="2400"/>
            </a:lvl5pPr>
            <a:lvl6pPr marL="2725826" indent="0">
              <a:buNone/>
              <a:defRPr sz="2400"/>
            </a:lvl6pPr>
            <a:lvl7pPr marL="3270992" indent="0">
              <a:buNone/>
              <a:defRPr sz="2400"/>
            </a:lvl7pPr>
            <a:lvl8pPr marL="3816157" indent="0">
              <a:buNone/>
              <a:defRPr sz="2400"/>
            </a:lvl8pPr>
            <a:lvl9pPr marL="4361322" indent="0">
              <a:buNone/>
              <a:defRPr sz="2400"/>
            </a:lvl9pPr>
          </a:lstStyle>
          <a:p>
            <a:endParaRPr lang="ar-SA"/>
          </a:p>
        </p:txBody>
      </p:sp>
      <p:sp>
        <p:nvSpPr>
          <p:cNvPr id="4" name="عنصر نائب للنص 3"/>
          <p:cNvSpPr>
            <a:spLocks noGrp="1"/>
          </p:cNvSpPr>
          <p:nvPr>
            <p:ph type="body" sz="half" idx="2"/>
          </p:nvPr>
        </p:nvSpPr>
        <p:spPr>
          <a:xfrm>
            <a:off x="2328730" y="5635705"/>
            <a:ext cx="7128510" cy="845105"/>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88432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89192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613616" y="288371"/>
            <a:ext cx="2673191" cy="6144101"/>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594042" y="288371"/>
            <a:ext cx="7821560" cy="61441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3624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الصفحة الداخلية">
    <p:spTree>
      <p:nvGrpSpPr>
        <p:cNvPr id="1" name=""/>
        <p:cNvGrpSpPr/>
        <p:nvPr/>
      </p:nvGrpSpPr>
      <p:grpSpPr>
        <a:xfrm>
          <a:off x="0" y="0"/>
          <a:ext cx="0" cy="0"/>
          <a:chOff x="0" y="0"/>
          <a:chExt cx="0" cy="0"/>
        </a:xfrm>
      </p:grpSpPr>
      <p:sp>
        <p:nvSpPr>
          <p:cNvPr id="32" name="مستطيل 31"/>
          <p:cNvSpPr/>
          <p:nvPr userDrawn="1"/>
        </p:nvSpPr>
        <p:spPr>
          <a:xfrm>
            <a:off x="4547133" y="635374"/>
            <a:ext cx="2894607" cy="365992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4" name="مستطيل 3"/>
          <p:cNvSpPr/>
          <p:nvPr userDrawn="1"/>
        </p:nvSpPr>
        <p:spPr>
          <a:xfrm>
            <a:off x="8407203" y="423590"/>
            <a:ext cx="2894607" cy="16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0" name="مستطيل 9"/>
          <p:cNvSpPr/>
          <p:nvPr userDrawn="1"/>
        </p:nvSpPr>
        <p:spPr>
          <a:xfrm>
            <a:off x="8407203" y="6350396"/>
            <a:ext cx="2894607" cy="423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2" name="عنصر نائب للصورة 11"/>
          <p:cNvSpPr>
            <a:spLocks noGrp="1"/>
          </p:cNvSpPr>
          <p:nvPr>
            <p:ph type="pic" sz="quarter" idx="10"/>
          </p:nvPr>
        </p:nvSpPr>
        <p:spPr>
          <a:xfrm>
            <a:off x="8407203" y="635377"/>
            <a:ext cx="2894607" cy="2109440"/>
          </a:xfrm>
        </p:spPr>
        <p:txBody>
          <a:bodyPr tIns="456887">
            <a:normAutofit/>
          </a:bodyPr>
          <a:lstStyle>
            <a:lvl1pPr marL="0" indent="0" algn="ctr" latinLnBrk="0">
              <a:buNone/>
              <a:defRPr lang="ar-SA" sz="2000"/>
            </a:lvl1pPr>
          </a:lstStyle>
          <a:p>
            <a:pPr algn="r" rtl="1"/>
            <a:endParaRPr lang="ar-SA" dirty="0"/>
          </a:p>
        </p:txBody>
      </p:sp>
      <p:sp>
        <p:nvSpPr>
          <p:cNvPr id="13" name="مستطيل 12"/>
          <p:cNvSpPr/>
          <p:nvPr userDrawn="1"/>
        </p:nvSpPr>
        <p:spPr>
          <a:xfrm>
            <a:off x="4547133" y="423590"/>
            <a:ext cx="2894607" cy="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4" name="مستطيل 13"/>
          <p:cNvSpPr/>
          <p:nvPr userDrawn="1"/>
        </p:nvSpPr>
        <p:spPr>
          <a:xfrm>
            <a:off x="4547133" y="6350396"/>
            <a:ext cx="2894607" cy="423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6" name="مستطيل 15"/>
          <p:cNvSpPr/>
          <p:nvPr userDrawn="1"/>
        </p:nvSpPr>
        <p:spPr>
          <a:xfrm>
            <a:off x="538827" y="423590"/>
            <a:ext cx="2786599" cy="16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7" name="مستطيل 16"/>
          <p:cNvSpPr/>
          <p:nvPr userDrawn="1"/>
        </p:nvSpPr>
        <p:spPr>
          <a:xfrm>
            <a:off x="538827" y="6350396"/>
            <a:ext cx="2786599" cy="423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31" name="عنصر نائب للنص 21"/>
          <p:cNvSpPr>
            <a:spLocks noGrp="1"/>
          </p:cNvSpPr>
          <p:nvPr>
            <p:ph type="body" sz="quarter" idx="20" hasCustomPrompt="1"/>
          </p:nvPr>
        </p:nvSpPr>
        <p:spPr>
          <a:xfrm>
            <a:off x="8407203" y="2783832"/>
            <a:ext cx="2894607" cy="613652"/>
          </a:xfrm>
        </p:spPr>
        <p:txBody>
          <a:bodyPr lIns="91377" rIns="91377" bIns="0" anchor="b">
            <a:noAutofit/>
          </a:bodyPr>
          <a:lstStyle>
            <a:lvl1pPr marL="0" indent="0" algn="r" latinLnBrk="0">
              <a:lnSpc>
                <a:spcPct val="114000"/>
              </a:lnSpc>
              <a:spcBef>
                <a:spcPts val="800"/>
              </a:spcBef>
              <a:buNone/>
              <a:defRPr lang="ar-SA" sz="20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3" name="عنصر نائب للنص 21"/>
          <p:cNvSpPr>
            <a:spLocks noGrp="1"/>
          </p:cNvSpPr>
          <p:nvPr>
            <p:ph type="body" sz="quarter" idx="21" hasCustomPrompt="1"/>
          </p:nvPr>
        </p:nvSpPr>
        <p:spPr>
          <a:xfrm>
            <a:off x="4860349" y="847168"/>
            <a:ext cx="2295163" cy="3106271"/>
          </a:xfrm>
        </p:spPr>
        <p:txBody>
          <a:bodyPr lIns="91377" tIns="91377" rIns="91377" bIns="91377" anchor="ctr">
            <a:noAutofit/>
          </a:bodyPr>
          <a:lstStyle>
            <a:lvl1pPr marL="0" indent="0" algn="r" latinLnBrk="0">
              <a:lnSpc>
                <a:spcPct val="130000"/>
              </a:lnSpc>
              <a:spcBef>
                <a:spcPts val="800"/>
              </a:spcBef>
              <a:buNone/>
              <a:defRPr lang="ar-SA" sz="1600">
                <a:solidFill>
                  <a:schemeClr val="tx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4" name="عنصر نائب للصورة 11"/>
          <p:cNvSpPr>
            <a:spLocks noGrp="1"/>
          </p:cNvSpPr>
          <p:nvPr>
            <p:ph type="pic" sz="quarter" idx="22"/>
          </p:nvPr>
        </p:nvSpPr>
        <p:spPr>
          <a:xfrm>
            <a:off x="4547133" y="4345699"/>
            <a:ext cx="2894607" cy="1955433"/>
          </a:xfrm>
        </p:spPr>
        <p:txBody>
          <a:bodyPr tIns="456887">
            <a:normAutofit/>
          </a:bodyPr>
          <a:lstStyle>
            <a:lvl1pPr marL="0" indent="0" algn="ctr" latinLnBrk="0">
              <a:buNone/>
              <a:defRPr lang="ar-SA" sz="2000"/>
            </a:lvl1pPr>
          </a:lstStyle>
          <a:p>
            <a:pPr algn="r" rtl="1"/>
            <a:endParaRPr lang="ar-SA" dirty="0"/>
          </a:p>
        </p:txBody>
      </p:sp>
      <p:sp>
        <p:nvSpPr>
          <p:cNvPr id="36" name="عنصر نائب للنص 21"/>
          <p:cNvSpPr>
            <a:spLocks noGrp="1"/>
          </p:cNvSpPr>
          <p:nvPr>
            <p:ph type="body" sz="quarter" idx="24" hasCustomPrompt="1"/>
          </p:nvPr>
        </p:nvSpPr>
        <p:spPr>
          <a:xfrm>
            <a:off x="541978" y="4154863"/>
            <a:ext cx="2786599" cy="347338"/>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8" name="عنصر نائب للنص 21"/>
          <p:cNvSpPr>
            <a:spLocks noGrp="1"/>
          </p:cNvSpPr>
          <p:nvPr>
            <p:ph type="body" sz="quarter" idx="26" hasCustomPrompt="1"/>
          </p:nvPr>
        </p:nvSpPr>
        <p:spPr>
          <a:xfrm>
            <a:off x="541978" y="2506195"/>
            <a:ext cx="2786599" cy="347338"/>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40" name="عنصر نائب للنص 21"/>
          <p:cNvSpPr>
            <a:spLocks noGrp="1"/>
          </p:cNvSpPr>
          <p:nvPr>
            <p:ph type="body" sz="quarter" idx="28" hasCustomPrompt="1"/>
          </p:nvPr>
        </p:nvSpPr>
        <p:spPr>
          <a:xfrm>
            <a:off x="541978" y="733451"/>
            <a:ext cx="2786599" cy="350932"/>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43" name="عنصر نائب للنص 21"/>
          <p:cNvSpPr>
            <a:spLocks noGrp="1"/>
          </p:cNvSpPr>
          <p:nvPr>
            <p:ph type="body" sz="quarter" idx="31" hasCustomPrompt="1"/>
          </p:nvPr>
        </p:nvSpPr>
        <p:spPr>
          <a:xfrm>
            <a:off x="8407203" y="3431777"/>
            <a:ext cx="2894607" cy="284817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5" name="عنصر نائب للنص 21"/>
          <p:cNvSpPr>
            <a:spLocks noGrp="1"/>
          </p:cNvSpPr>
          <p:nvPr>
            <p:ph type="body" sz="quarter" idx="33" hasCustomPrompt="1"/>
          </p:nvPr>
        </p:nvSpPr>
        <p:spPr>
          <a:xfrm>
            <a:off x="541978" y="1084383"/>
            <a:ext cx="2786599" cy="144589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6" name="عنصر نائب للنص 21"/>
          <p:cNvSpPr>
            <a:spLocks noGrp="1"/>
          </p:cNvSpPr>
          <p:nvPr>
            <p:ph type="body" sz="quarter" idx="34" hasCustomPrompt="1"/>
          </p:nvPr>
        </p:nvSpPr>
        <p:spPr>
          <a:xfrm>
            <a:off x="541978" y="2864126"/>
            <a:ext cx="2786599" cy="1290738"/>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7" name="عنصر نائب للنص 21"/>
          <p:cNvSpPr>
            <a:spLocks noGrp="1"/>
          </p:cNvSpPr>
          <p:nvPr>
            <p:ph type="body" sz="quarter" idx="35" hasCustomPrompt="1"/>
          </p:nvPr>
        </p:nvSpPr>
        <p:spPr>
          <a:xfrm>
            <a:off x="541978" y="4514921"/>
            <a:ext cx="2786599" cy="176502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Tree>
    <p:extLst>
      <p:ext uri="{BB962C8B-B14F-4D97-AF65-F5344CB8AC3E}">
        <p14:creationId xmlns:p14="http://schemas.microsoft.com/office/powerpoint/2010/main" val="201657562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891064" y="2236947"/>
            <a:ext cx="10098723" cy="1543526"/>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782128" y="4080510"/>
            <a:ext cx="8316595" cy="1840230"/>
          </a:xfrm>
        </p:spPr>
        <p:txBody>
          <a:bodyPr/>
          <a:lstStyle>
            <a:lvl1pPr marL="0" indent="0" algn="ctr">
              <a:buNone/>
              <a:defRPr>
                <a:solidFill>
                  <a:schemeClr val="tx1">
                    <a:tint val="75000"/>
                  </a:schemeClr>
                </a:solidFill>
              </a:defRPr>
            </a:lvl1pPr>
            <a:lvl2pPr marL="545165" indent="0" algn="ctr">
              <a:buNone/>
              <a:defRPr>
                <a:solidFill>
                  <a:schemeClr val="tx1">
                    <a:tint val="75000"/>
                  </a:schemeClr>
                </a:solidFill>
              </a:defRPr>
            </a:lvl2pPr>
            <a:lvl3pPr marL="1090331" indent="0" algn="ctr">
              <a:buNone/>
              <a:defRPr>
                <a:solidFill>
                  <a:schemeClr val="tx1">
                    <a:tint val="75000"/>
                  </a:schemeClr>
                </a:solidFill>
              </a:defRPr>
            </a:lvl3pPr>
            <a:lvl4pPr marL="1635496" indent="0" algn="ctr">
              <a:buNone/>
              <a:defRPr>
                <a:solidFill>
                  <a:schemeClr val="tx1">
                    <a:tint val="75000"/>
                  </a:schemeClr>
                </a:solidFill>
              </a:defRPr>
            </a:lvl4pPr>
            <a:lvl5pPr marL="2180661" indent="0" algn="ctr">
              <a:buNone/>
              <a:defRPr>
                <a:solidFill>
                  <a:schemeClr val="tx1">
                    <a:tint val="75000"/>
                  </a:schemeClr>
                </a:solidFill>
              </a:defRPr>
            </a:lvl5pPr>
            <a:lvl6pPr marL="2725826" indent="0" algn="ctr">
              <a:buNone/>
              <a:defRPr>
                <a:solidFill>
                  <a:schemeClr val="tx1">
                    <a:tint val="75000"/>
                  </a:schemeClr>
                </a:solidFill>
              </a:defRPr>
            </a:lvl6pPr>
            <a:lvl7pPr marL="3270992" indent="0" algn="ctr">
              <a:buNone/>
              <a:defRPr>
                <a:solidFill>
                  <a:schemeClr val="tx1">
                    <a:tint val="75000"/>
                  </a:schemeClr>
                </a:solidFill>
              </a:defRPr>
            </a:lvl7pPr>
            <a:lvl8pPr marL="3816157" indent="0" algn="ctr">
              <a:buNone/>
              <a:defRPr>
                <a:solidFill>
                  <a:schemeClr val="tx1">
                    <a:tint val="75000"/>
                  </a:schemeClr>
                </a:solidFill>
              </a:defRPr>
            </a:lvl8pPr>
            <a:lvl9pPr marL="4361322"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091763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37059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38505" y="4627245"/>
            <a:ext cx="10098723" cy="1430179"/>
          </a:xfrm>
        </p:spPr>
        <p:txBody>
          <a:bodyPr anchor="t"/>
          <a:lstStyle>
            <a:lvl1pPr algn="r">
              <a:defRPr sz="48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38505" y="3052049"/>
            <a:ext cx="10098723" cy="1575196"/>
          </a:xfrm>
        </p:spPr>
        <p:txBody>
          <a:bodyPr anchor="b"/>
          <a:lstStyle>
            <a:lvl1pPr marL="0" indent="0">
              <a:buNone/>
              <a:defRPr sz="2400">
                <a:solidFill>
                  <a:schemeClr val="tx1">
                    <a:tint val="75000"/>
                  </a:schemeClr>
                </a:solidFill>
              </a:defRPr>
            </a:lvl1pPr>
            <a:lvl2pPr marL="545165" indent="0">
              <a:buNone/>
              <a:defRPr sz="2100">
                <a:solidFill>
                  <a:schemeClr val="tx1">
                    <a:tint val="75000"/>
                  </a:schemeClr>
                </a:solidFill>
              </a:defRPr>
            </a:lvl2pPr>
            <a:lvl3pPr marL="1090331" indent="0">
              <a:buNone/>
              <a:defRPr sz="1900">
                <a:solidFill>
                  <a:schemeClr val="tx1">
                    <a:tint val="75000"/>
                  </a:schemeClr>
                </a:solidFill>
              </a:defRPr>
            </a:lvl3pPr>
            <a:lvl4pPr marL="1635496" indent="0">
              <a:buNone/>
              <a:defRPr sz="1700">
                <a:solidFill>
                  <a:schemeClr val="tx1">
                    <a:tint val="75000"/>
                  </a:schemeClr>
                </a:solidFill>
              </a:defRPr>
            </a:lvl4pPr>
            <a:lvl5pPr marL="2180661" indent="0">
              <a:buNone/>
              <a:defRPr sz="1700">
                <a:solidFill>
                  <a:schemeClr val="tx1">
                    <a:tint val="75000"/>
                  </a:schemeClr>
                </a:solidFill>
              </a:defRPr>
            </a:lvl5pPr>
            <a:lvl6pPr marL="2725826" indent="0">
              <a:buNone/>
              <a:defRPr sz="1700">
                <a:solidFill>
                  <a:schemeClr val="tx1">
                    <a:tint val="75000"/>
                  </a:schemeClr>
                </a:solidFill>
              </a:defRPr>
            </a:lvl6pPr>
            <a:lvl7pPr marL="3270992" indent="0">
              <a:buNone/>
              <a:defRPr sz="1700">
                <a:solidFill>
                  <a:schemeClr val="tx1">
                    <a:tint val="75000"/>
                  </a:schemeClr>
                </a:solidFill>
              </a:defRPr>
            </a:lvl7pPr>
            <a:lvl8pPr marL="3816157" indent="0">
              <a:buNone/>
              <a:defRPr sz="1700">
                <a:solidFill>
                  <a:schemeClr val="tx1">
                    <a:tint val="75000"/>
                  </a:schemeClr>
                </a:solidFill>
              </a:defRPr>
            </a:lvl8pPr>
            <a:lvl9pPr marL="4361322" indent="0">
              <a:buNone/>
              <a:defRPr sz="17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71363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594043"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039432"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65435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2" y="1611869"/>
            <a:ext cx="5249439"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594042" y="2283619"/>
            <a:ext cx="5249439"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035307" y="1611869"/>
            <a:ext cx="5251501"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035307" y="2283619"/>
            <a:ext cx="5251501"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1351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2" y="1611869"/>
            <a:ext cx="5249439"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594042" y="2283619"/>
            <a:ext cx="5249439"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035307" y="1611869"/>
            <a:ext cx="5251501"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035307" y="2283619"/>
            <a:ext cx="5251501"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988358B-97F1-4E6D-B7A1-E86711B8E524}" type="datetimeFigureOut">
              <a:rPr lang="ar-SA" smtClean="0"/>
              <a:t>07/04/36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E8E7A46-37A6-4057-BCCF-4BC97E082A76}" type="slidenum">
              <a:rPr lang="ar-SA" smtClean="0"/>
              <a:t>‹#›</a:t>
            </a:fld>
            <a:endParaRPr lang="ar-SA"/>
          </a:p>
        </p:txBody>
      </p:sp>
    </p:spTree>
    <p:extLst>
      <p:ext uri="{BB962C8B-B14F-4D97-AF65-F5344CB8AC3E}">
        <p14:creationId xmlns:p14="http://schemas.microsoft.com/office/powerpoint/2010/main" val="21585984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512087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85642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94043" y="286702"/>
            <a:ext cx="3908718" cy="1220153"/>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645082" y="286703"/>
            <a:ext cx="6641725" cy="6145769"/>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594043" y="1506856"/>
            <a:ext cx="3908718" cy="4925616"/>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86417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28730" y="5040630"/>
            <a:ext cx="7128510" cy="595075"/>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2328730" y="643414"/>
            <a:ext cx="7128510" cy="4320540"/>
          </a:xfrm>
        </p:spPr>
        <p:txBody>
          <a:bodyPr/>
          <a:lstStyle>
            <a:lvl1pPr marL="0" indent="0">
              <a:buNone/>
              <a:defRPr sz="3800"/>
            </a:lvl1pPr>
            <a:lvl2pPr marL="545165" indent="0">
              <a:buNone/>
              <a:defRPr sz="3300"/>
            </a:lvl2pPr>
            <a:lvl3pPr marL="1090331" indent="0">
              <a:buNone/>
              <a:defRPr sz="2900"/>
            </a:lvl3pPr>
            <a:lvl4pPr marL="1635496" indent="0">
              <a:buNone/>
              <a:defRPr sz="2400"/>
            </a:lvl4pPr>
            <a:lvl5pPr marL="2180661" indent="0">
              <a:buNone/>
              <a:defRPr sz="2400"/>
            </a:lvl5pPr>
            <a:lvl6pPr marL="2725826" indent="0">
              <a:buNone/>
              <a:defRPr sz="2400"/>
            </a:lvl6pPr>
            <a:lvl7pPr marL="3270992" indent="0">
              <a:buNone/>
              <a:defRPr sz="2400"/>
            </a:lvl7pPr>
            <a:lvl8pPr marL="3816157" indent="0">
              <a:buNone/>
              <a:defRPr sz="2400"/>
            </a:lvl8pPr>
            <a:lvl9pPr marL="4361322" indent="0">
              <a:buNone/>
              <a:defRPr sz="2400"/>
            </a:lvl9pPr>
          </a:lstStyle>
          <a:p>
            <a:endParaRPr lang="ar-SA"/>
          </a:p>
        </p:txBody>
      </p:sp>
      <p:sp>
        <p:nvSpPr>
          <p:cNvPr id="4" name="عنصر نائب للنص 3"/>
          <p:cNvSpPr>
            <a:spLocks noGrp="1"/>
          </p:cNvSpPr>
          <p:nvPr>
            <p:ph type="body" sz="half" idx="2"/>
          </p:nvPr>
        </p:nvSpPr>
        <p:spPr>
          <a:xfrm>
            <a:off x="2328730" y="5635705"/>
            <a:ext cx="7128510" cy="845105"/>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25275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051758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613616" y="288371"/>
            <a:ext cx="2673191" cy="6144101"/>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594042" y="288371"/>
            <a:ext cx="7821560" cy="61441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48630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الصفحة الداخلية">
    <p:spTree>
      <p:nvGrpSpPr>
        <p:cNvPr id="1" name=""/>
        <p:cNvGrpSpPr/>
        <p:nvPr/>
      </p:nvGrpSpPr>
      <p:grpSpPr>
        <a:xfrm>
          <a:off x="0" y="0"/>
          <a:ext cx="0" cy="0"/>
          <a:chOff x="0" y="0"/>
          <a:chExt cx="0" cy="0"/>
        </a:xfrm>
      </p:grpSpPr>
      <p:sp>
        <p:nvSpPr>
          <p:cNvPr id="32" name="مستطيل 31"/>
          <p:cNvSpPr/>
          <p:nvPr userDrawn="1"/>
        </p:nvSpPr>
        <p:spPr>
          <a:xfrm>
            <a:off x="4547133" y="635374"/>
            <a:ext cx="2894607" cy="365992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4" name="مستطيل 3"/>
          <p:cNvSpPr/>
          <p:nvPr userDrawn="1"/>
        </p:nvSpPr>
        <p:spPr>
          <a:xfrm>
            <a:off x="8407203" y="423590"/>
            <a:ext cx="2894607" cy="16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0" name="مستطيل 9"/>
          <p:cNvSpPr/>
          <p:nvPr userDrawn="1"/>
        </p:nvSpPr>
        <p:spPr>
          <a:xfrm>
            <a:off x="8407203" y="6350396"/>
            <a:ext cx="2894607" cy="423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2" name="عنصر نائب للصورة 11"/>
          <p:cNvSpPr>
            <a:spLocks noGrp="1"/>
          </p:cNvSpPr>
          <p:nvPr>
            <p:ph type="pic" sz="quarter" idx="10"/>
          </p:nvPr>
        </p:nvSpPr>
        <p:spPr>
          <a:xfrm>
            <a:off x="8407203" y="635377"/>
            <a:ext cx="2894607" cy="2109440"/>
          </a:xfrm>
        </p:spPr>
        <p:txBody>
          <a:bodyPr tIns="456887">
            <a:normAutofit/>
          </a:bodyPr>
          <a:lstStyle>
            <a:lvl1pPr marL="0" indent="0" algn="ctr" latinLnBrk="0">
              <a:buNone/>
              <a:defRPr lang="ar-SA" sz="2000"/>
            </a:lvl1pPr>
          </a:lstStyle>
          <a:p>
            <a:pPr algn="r" rtl="1"/>
            <a:endParaRPr lang="ar-SA" dirty="0"/>
          </a:p>
        </p:txBody>
      </p:sp>
      <p:sp>
        <p:nvSpPr>
          <p:cNvPr id="13" name="مستطيل 12"/>
          <p:cNvSpPr/>
          <p:nvPr userDrawn="1"/>
        </p:nvSpPr>
        <p:spPr>
          <a:xfrm>
            <a:off x="4547133" y="423590"/>
            <a:ext cx="2894607" cy="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4" name="مستطيل 13"/>
          <p:cNvSpPr/>
          <p:nvPr userDrawn="1"/>
        </p:nvSpPr>
        <p:spPr>
          <a:xfrm>
            <a:off x="4547133" y="6350396"/>
            <a:ext cx="2894607" cy="423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6" name="مستطيل 15"/>
          <p:cNvSpPr/>
          <p:nvPr userDrawn="1"/>
        </p:nvSpPr>
        <p:spPr>
          <a:xfrm>
            <a:off x="538827" y="423590"/>
            <a:ext cx="2786599" cy="16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7" name="مستطيل 16"/>
          <p:cNvSpPr/>
          <p:nvPr userDrawn="1"/>
        </p:nvSpPr>
        <p:spPr>
          <a:xfrm>
            <a:off x="538827" y="6350396"/>
            <a:ext cx="2786599" cy="423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31" name="عنصر نائب للنص 21"/>
          <p:cNvSpPr>
            <a:spLocks noGrp="1"/>
          </p:cNvSpPr>
          <p:nvPr>
            <p:ph type="body" sz="quarter" idx="20" hasCustomPrompt="1"/>
          </p:nvPr>
        </p:nvSpPr>
        <p:spPr>
          <a:xfrm>
            <a:off x="8407203" y="2783832"/>
            <a:ext cx="2894607" cy="613652"/>
          </a:xfrm>
        </p:spPr>
        <p:txBody>
          <a:bodyPr lIns="91377" rIns="91377" bIns="0" anchor="b">
            <a:noAutofit/>
          </a:bodyPr>
          <a:lstStyle>
            <a:lvl1pPr marL="0" indent="0" algn="r" latinLnBrk="0">
              <a:lnSpc>
                <a:spcPct val="114000"/>
              </a:lnSpc>
              <a:spcBef>
                <a:spcPts val="800"/>
              </a:spcBef>
              <a:buNone/>
              <a:defRPr lang="ar-SA" sz="20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3" name="عنصر نائب للنص 21"/>
          <p:cNvSpPr>
            <a:spLocks noGrp="1"/>
          </p:cNvSpPr>
          <p:nvPr>
            <p:ph type="body" sz="quarter" idx="21" hasCustomPrompt="1"/>
          </p:nvPr>
        </p:nvSpPr>
        <p:spPr>
          <a:xfrm>
            <a:off x="4860349" y="847168"/>
            <a:ext cx="2295163" cy="3106271"/>
          </a:xfrm>
        </p:spPr>
        <p:txBody>
          <a:bodyPr lIns="91377" tIns="91377" rIns="91377" bIns="91377" anchor="ctr">
            <a:noAutofit/>
          </a:bodyPr>
          <a:lstStyle>
            <a:lvl1pPr marL="0" indent="0" algn="r" latinLnBrk="0">
              <a:lnSpc>
                <a:spcPct val="130000"/>
              </a:lnSpc>
              <a:spcBef>
                <a:spcPts val="800"/>
              </a:spcBef>
              <a:buNone/>
              <a:defRPr lang="ar-SA" sz="1600">
                <a:solidFill>
                  <a:schemeClr val="tx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4" name="عنصر نائب للصورة 11"/>
          <p:cNvSpPr>
            <a:spLocks noGrp="1"/>
          </p:cNvSpPr>
          <p:nvPr>
            <p:ph type="pic" sz="quarter" idx="22"/>
          </p:nvPr>
        </p:nvSpPr>
        <p:spPr>
          <a:xfrm>
            <a:off x="4547133" y="4345699"/>
            <a:ext cx="2894607" cy="1955433"/>
          </a:xfrm>
        </p:spPr>
        <p:txBody>
          <a:bodyPr tIns="456887">
            <a:normAutofit/>
          </a:bodyPr>
          <a:lstStyle>
            <a:lvl1pPr marL="0" indent="0" algn="ctr" latinLnBrk="0">
              <a:buNone/>
              <a:defRPr lang="ar-SA" sz="2000"/>
            </a:lvl1pPr>
          </a:lstStyle>
          <a:p>
            <a:pPr algn="r" rtl="1"/>
            <a:endParaRPr lang="ar-SA" dirty="0"/>
          </a:p>
        </p:txBody>
      </p:sp>
      <p:sp>
        <p:nvSpPr>
          <p:cNvPr id="36" name="عنصر نائب للنص 21"/>
          <p:cNvSpPr>
            <a:spLocks noGrp="1"/>
          </p:cNvSpPr>
          <p:nvPr>
            <p:ph type="body" sz="quarter" idx="24" hasCustomPrompt="1"/>
          </p:nvPr>
        </p:nvSpPr>
        <p:spPr>
          <a:xfrm>
            <a:off x="541978" y="4154863"/>
            <a:ext cx="2786599" cy="347338"/>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8" name="عنصر نائب للنص 21"/>
          <p:cNvSpPr>
            <a:spLocks noGrp="1"/>
          </p:cNvSpPr>
          <p:nvPr>
            <p:ph type="body" sz="quarter" idx="26" hasCustomPrompt="1"/>
          </p:nvPr>
        </p:nvSpPr>
        <p:spPr>
          <a:xfrm>
            <a:off x="541978" y="2506195"/>
            <a:ext cx="2786599" cy="347338"/>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40" name="عنصر نائب للنص 21"/>
          <p:cNvSpPr>
            <a:spLocks noGrp="1"/>
          </p:cNvSpPr>
          <p:nvPr>
            <p:ph type="body" sz="quarter" idx="28" hasCustomPrompt="1"/>
          </p:nvPr>
        </p:nvSpPr>
        <p:spPr>
          <a:xfrm>
            <a:off x="541978" y="733451"/>
            <a:ext cx="2786599" cy="350932"/>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43" name="عنصر نائب للنص 21"/>
          <p:cNvSpPr>
            <a:spLocks noGrp="1"/>
          </p:cNvSpPr>
          <p:nvPr>
            <p:ph type="body" sz="quarter" idx="31" hasCustomPrompt="1"/>
          </p:nvPr>
        </p:nvSpPr>
        <p:spPr>
          <a:xfrm>
            <a:off x="8407203" y="3431777"/>
            <a:ext cx="2894607" cy="284817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5" name="عنصر نائب للنص 21"/>
          <p:cNvSpPr>
            <a:spLocks noGrp="1"/>
          </p:cNvSpPr>
          <p:nvPr>
            <p:ph type="body" sz="quarter" idx="33" hasCustomPrompt="1"/>
          </p:nvPr>
        </p:nvSpPr>
        <p:spPr>
          <a:xfrm>
            <a:off x="541978" y="1084383"/>
            <a:ext cx="2786599" cy="144589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6" name="عنصر نائب للنص 21"/>
          <p:cNvSpPr>
            <a:spLocks noGrp="1"/>
          </p:cNvSpPr>
          <p:nvPr>
            <p:ph type="body" sz="quarter" idx="34" hasCustomPrompt="1"/>
          </p:nvPr>
        </p:nvSpPr>
        <p:spPr>
          <a:xfrm>
            <a:off x="541978" y="2864126"/>
            <a:ext cx="2786599" cy="1290738"/>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7" name="عنصر نائب للنص 21"/>
          <p:cNvSpPr>
            <a:spLocks noGrp="1"/>
          </p:cNvSpPr>
          <p:nvPr>
            <p:ph type="body" sz="quarter" idx="35" hasCustomPrompt="1"/>
          </p:nvPr>
        </p:nvSpPr>
        <p:spPr>
          <a:xfrm>
            <a:off x="541978" y="4514921"/>
            <a:ext cx="2786599" cy="176502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Tree>
    <p:extLst>
      <p:ext uri="{BB962C8B-B14F-4D97-AF65-F5344CB8AC3E}">
        <p14:creationId xmlns:p14="http://schemas.microsoft.com/office/powerpoint/2010/main" val="84859515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891064" y="2236947"/>
            <a:ext cx="10098723" cy="1543526"/>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782128" y="4080510"/>
            <a:ext cx="8316595" cy="1840230"/>
          </a:xfrm>
        </p:spPr>
        <p:txBody>
          <a:bodyPr/>
          <a:lstStyle>
            <a:lvl1pPr marL="0" indent="0" algn="ctr">
              <a:buNone/>
              <a:defRPr>
                <a:solidFill>
                  <a:schemeClr val="tx1">
                    <a:tint val="75000"/>
                  </a:schemeClr>
                </a:solidFill>
              </a:defRPr>
            </a:lvl1pPr>
            <a:lvl2pPr marL="545165" indent="0" algn="ctr">
              <a:buNone/>
              <a:defRPr>
                <a:solidFill>
                  <a:schemeClr val="tx1">
                    <a:tint val="75000"/>
                  </a:schemeClr>
                </a:solidFill>
              </a:defRPr>
            </a:lvl2pPr>
            <a:lvl3pPr marL="1090331" indent="0" algn="ctr">
              <a:buNone/>
              <a:defRPr>
                <a:solidFill>
                  <a:schemeClr val="tx1">
                    <a:tint val="75000"/>
                  </a:schemeClr>
                </a:solidFill>
              </a:defRPr>
            </a:lvl3pPr>
            <a:lvl4pPr marL="1635496" indent="0" algn="ctr">
              <a:buNone/>
              <a:defRPr>
                <a:solidFill>
                  <a:schemeClr val="tx1">
                    <a:tint val="75000"/>
                  </a:schemeClr>
                </a:solidFill>
              </a:defRPr>
            </a:lvl4pPr>
            <a:lvl5pPr marL="2180661" indent="0" algn="ctr">
              <a:buNone/>
              <a:defRPr>
                <a:solidFill>
                  <a:schemeClr val="tx1">
                    <a:tint val="75000"/>
                  </a:schemeClr>
                </a:solidFill>
              </a:defRPr>
            </a:lvl5pPr>
            <a:lvl6pPr marL="2725826" indent="0" algn="ctr">
              <a:buNone/>
              <a:defRPr>
                <a:solidFill>
                  <a:schemeClr val="tx1">
                    <a:tint val="75000"/>
                  </a:schemeClr>
                </a:solidFill>
              </a:defRPr>
            </a:lvl6pPr>
            <a:lvl7pPr marL="3270992" indent="0" algn="ctr">
              <a:buNone/>
              <a:defRPr>
                <a:solidFill>
                  <a:schemeClr val="tx1">
                    <a:tint val="75000"/>
                  </a:schemeClr>
                </a:solidFill>
              </a:defRPr>
            </a:lvl7pPr>
            <a:lvl8pPr marL="3816157" indent="0" algn="ctr">
              <a:buNone/>
              <a:defRPr>
                <a:solidFill>
                  <a:schemeClr val="tx1">
                    <a:tint val="75000"/>
                  </a:schemeClr>
                </a:solidFill>
              </a:defRPr>
            </a:lvl8pPr>
            <a:lvl9pPr marL="4361322"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42470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05812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38505" y="4627245"/>
            <a:ext cx="10098723" cy="1430179"/>
          </a:xfrm>
        </p:spPr>
        <p:txBody>
          <a:bodyPr anchor="t"/>
          <a:lstStyle>
            <a:lvl1pPr algn="r">
              <a:defRPr sz="48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38505" y="3052049"/>
            <a:ext cx="10098723" cy="1575196"/>
          </a:xfrm>
        </p:spPr>
        <p:txBody>
          <a:bodyPr anchor="b"/>
          <a:lstStyle>
            <a:lvl1pPr marL="0" indent="0">
              <a:buNone/>
              <a:defRPr sz="2400">
                <a:solidFill>
                  <a:schemeClr val="tx1">
                    <a:tint val="75000"/>
                  </a:schemeClr>
                </a:solidFill>
              </a:defRPr>
            </a:lvl1pPr>
            <a:lvl2pPr marL="545165" indent="0">
              <a:buNone/>
              <a:defRPr sz="2100">
                <a:solidFill>
                  <a:schemeClr val="tx1">
                    <a:tint val="75000"/>
                  </a:schemeClr>
                </a:solidFill>
              </a:defRPr>
            </a:lvl2pPr>
            <a:lvl3pPr marL="1090331" indent="0">
              <a:buNone/>
              <a:defRPr sz="1900">
                <a:solidFill>
                  <a:schemeClr val="tx1">
                    <a:tint val="75000"/>
                  </a:schemeClr>
                </a:solidFill>
              </a:defRPr>
            </a:lvl3pPr>
            <a:lvl4pPr marL="1635496" indent="0">
              <a:buNone/>
              <a:defRPr sz="1700">
                <a:solidFill>
                  <a:schemeClr val="tx1">
                    <a:tint val="75000"/>
                  </a:schemeClr>
                </a:solidFill>
              </a:defRPr>
            </a:lvl4pPr>
            <a:lvl5pPr marL="2180661" indent="0">
              <a:buNone/>
              <a:defRPr sz="1700">
                <a:solidFill>
                  <a:schemeClr val="tx1">
                    <a:tint val="75000"/>
                  </a:schemeClr>
                </a:solidFill>
              </a:defRPr>
            </a:lvl5pPr>
            <a:lvl6pPr marL="2725826" indent="0">
              <a:buNone/>
              <a:defRPr sz="1700">
                <a:solidFill>
                  <a:schemeClr val="tx1">
                    <a:tint val="75000"/>
                  </a:schemeClr>
                </a:solidFill>
              </a:defRPr>
            </a:lvl6pPr>
            <a:lvl7pPr marL="3270992" indent="0">
              <a:buNone/>
              <a:defRPr sz="1700">
                <a:solidFill>
                  <a:schemeClr val="tx1">
                    <a:tint val="75000"/>
                  </a:schemeClr>
                </a:solidFill>
              </a:defRPr>
            </a:lvl7pPr>
            <a:lvl8pPr marL="3816157" indent="0">
              <a:buNone/>
              <a:defRPr sz="1700">
                <a:solidFill>
                  <a:schemeClr val="tx1">
                    <a:tint val="75000"/>
                  </a:schemeClr>
                </a:solidFill>
              </a:defRPr>
            </a:lvl8pPr>
            <a:lvl9pPr marL="4361322" indent="0">
              <a:buNone/>
              <a:defRPr sz="17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6906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988358B-97F1-4E6D-B7A1-E86711B8E524}" type="datetimeFigureOut">
              <a:rPr lang="ar-SA" smtClean="0"/>
              <a:t>07/04/36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E8E7A46-37A6-4057-BCCF-4BC97E082A76}" type="slidenum">
              <a:rPr lang="ar-SA" smtClean="0"/>
              <a:t>‹#›</a:t>
            </a:fld>
            <a:endParaRPr lang="ar-SA"/>
          </a:p>
        </p:txBody>
      </p:sp>
    </p:spTree>
    <p:extLst>
      <p:ext uri="{BB962C8B-B14F-4D97-AF65-F5344CB8AC3E}">
        <p14:creationId xmlns:p14="http://schemas.microsoft.com/office/powerpoint/2010/main" val="24096124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594043"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039432"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783493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2" y="1611869"/>
            <a:ext cx="5249439"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594042" y="2283619"/>
            <a:ext cx="5249439"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035307" y="1611869"/>
            <a:ext cx="5251501"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035307" y="2283619"/>
            <a:ext cx="5251501"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2810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177003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582647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94043" y="286702"/>
            <a:ext cx="3908718" cy="1220153"/>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645082" y="286703"/>
            <a:ext cx="6641725" cy="6145769"/>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594043" y="1506856"/>
            <a:ext cx="3908718" cy="4925616"/>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45212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28730" y="5040630"/>
            <a:ext cx="7128510" cy="595075"/>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2328730" y="643414"/>
            <a:ext cx="7128510" cy="4320540"/>
          </a:xfrm>
        </p:spPr>
        <p:txBody>
          <a:bodyPr/>
          <a:lstStyle>
            <a:lvl1pPr marL="0" indent="0">
              <a:buNone/>
              <a:defRPr sz="3800"/>
            </a:lvl1pPr>
            <a:lvl2pPr marL="545165" indent="0">
              <a:buNone/>
              <a:defRPr sz="3300"/>
            </a:lvl2pPr>
            <a:lvl3pPr marL="1090331" indent="0">
              <a:buNone/>
              <a:defRPr sz="2900"/>
            </a:lvl3pPr>
            <a:lvl4pPr marL="1635496" indent="0">
              <a:buNone/>
              <a:defRPr sz="2400"/>
            </a:lvl4pPr>
            <a:lvl5pPr marL="2180661" indent="0">
              <a:buNone/>
              <a:defRPr sz="2400"/>
            </a:lvl5pPr>
            <a:lvl6pPr marL="2725826" indent="0">
              <a:buNone/>
              <a:defRPr sz="2400"/>
            </a:lvl6pPr>
            <a:lvl7pPr marL="3270992" indent="0">
              <a:buNone/>
              <a:defRPr sz="2400"/>
            </a:lvl7pPr>
            <a:lvl8pPr marL="3816157" indent="0">
              <a:buNone/>
              <a:defRPr sz="2400"/>
            </a:lvl8pPr>
            <a:lvl9pPr marL="4361322" indent="0">
              <a:buNone/>
              <a:defRPr sz="2400"/>
            </a:lvl9pPr>
          </a:lstStyle>
          <a:p>
            <a:endParaRPr lang="ar-SA"/>
          </a:p>
        </p:txBody>
      </p:sp>
      <p:sp>
        <p:nvSpPr>
          <p:cNvPr id="4" name="عنصر نائب للنص 3"/>
          <p:cNvSpPr>
            <a:spLocks noGrp="1"/>
          </p:cNvSpPr>
          <p:nvPr>
            <p:ph type="body" sz="half" idx="2"/>
          </p:nvPr>
        </p:nvSpPr>
        <p:spPr>
          <a:xfrm>
            <a:off x="2328730" y="5635705"/>
            <a:ext cx="7128510" cy="845105"/>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822511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2743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613616" y="288371"/>
            <a:ext cx="2673191" cy="6144101"/>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594042" y="288371"/>
            <a:ext cx="7821560" cy="61441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001540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الصفحة الداخلية">
    <p:spTree>
      <p:nvGrpSpPr>
        <p:cNvPr id="1" name=""/>
        <p:cNvGrpSpPr/>
        <p:nvPr/>
      </p:nvGrpSpPr>
      <p:grpSpPr>
        <a:xfrm>
          <a:off x="0" y="0"/>
          <a:ext cx="0" cy="0"/>
          <a:chOff x="0" y="0"/>
          <a:chExt cx="0" cy="0"/>
        </a:xfrm>
      </p:grpSpPr>
      <p:sp>
        <p:nvSpPr>
          <p:cNvPr id="32" name="مستطيل 31"/>
          <p:cNvSpPr/>
          <p:nvPr userDrawn="1"/>
        </p:nvSpPr>
        <p:spPr>
          <a:xfrm>
            <a:off x="4547133" y="635374"/>
            <a:ext cx="2894607" cy="365992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4" name="مستطيل 3"/>
          <p:cNvSpPr/>
          <p:nvPr userDrawn="1"/>
        </p:nvSpPr>
        <p:spPr>
          <a:xfrm>
            <a:off x="8407203" y="423590"/>
            <a:ext cx="2894607" cy="16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0" name="مستطيل 9"/>
          <p:cNvSpPr/>
          <p:nvPr userDrawn="1"/>
        </p:nvSpPr>
        <p:spPr>
          <a:xfrm>
            <a:off x="8407203" y="6350396"/>
            <a:ext cx="2894607" cy="423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2" name="عنصر نائب للصورة 11"/>
          <p:cNvSpPr>
            <a:spLocks noGrp="1"/>
          </p:cNvSpPr>
          <p:nvPr>
            <p:ph type="pic" sz="quarter" idx="10"/>
          </p:nvPr>
        </p:nvSpPr>
        <p:spPr>
          <a:xfrm>
            <a:off x="8407203" y="635377"/>
            <a:ext cx="2894607" cy="2109440"/>
          </a:xfrm>
        </p:spPr>
        <p:txBody>
          <a:bodyPr tIns="456887">
            <a:normAutofit/>
          </a:bodyPr>
          <a:lstStyle>
            <a:lvl1pPr marL="0" indent="0" algn="ctr" latinLnBrk="0">
              <a:buNone/>
              <a:defRPr lang="ar-SA" sz="2000"/>
            </a:lvl1pPr>
          </a:lstStyle>
          <a:p>
            <a:pPr algn="r" rtl="1"/>
            <a:endParaRPr lang="ar-SA" dirty="0"/>
          </a:p>
        </p:txBody>
      </p:sp>
      <p:sp>
        <p:nvSpPr>
          <p:cNvPr id="13" name="مستطيل 12"/>
          <p:cNvSpPr/>
          <p:nvPr userDrawn="1"/>
        </p:nvSpPr>
        <p:spPr>
          <a:xfrm>
            <a:off x="4547133" y="423590"/>
            <a:ext cx="2894607" cy="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4" name="مستطيل 13"/>
          <p:cNvSpPr/>
          <p:nvPr userDrawn="1"/>
        </p:nvSpPr>
        <p:spPr>
          <a:xfrm>
            <a:off x="4547133" y="6350396"/>
            <a:ext cx="2894607" cy="423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6" name="مستطيل 15"/>
          <p:cNvSpPr/>
          <p:nvPr userDrawn="1"/>
        </p:nvSpPr>
        <p:spPr>
          <a:xfrm>
            <a:off x="538827" y="423590"/>
            <a:ext cx="2786599" cy="16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7" name="مستطيل 16"/>
          <p:cNvSpPr/>
          <p:nvPr userDrawn="1"/>
        </p:nvSpPr>
        <p:spPr>
          <a:xfrm>
            <a:off x="538827" y="6350396"/>
            <a:ext cx="2786599" cy="423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31" name="عنصر نائب للنص 21"/>
          <p:cNvSpPr>
            <a:spLocks noGrp="1"/>
          </p:cNvSpPr>
          <p:nvPr>
            <p:ph type="body" sz="quarter" idx="20" hasCustomPrompt="1"/>
          </p:nvPr>
        </p:nvSpPr>
        <p:spPr>
          <a:xfrm>
            <a:off x="8407203" y="2783832"/>
            <a:ext cx="2894607" cy="613652"/>
          </a:xfrm>
        </p:spPr>
        <p:txBody>
          <a:bodyPr lIns="91377" rIns="91377" bIns="0" anchor="b">
            <a:noAutofit/>
          </a:bodyPr>
          <a:lstStyle>
            <a:lvl1pPr marL="0" indent="0" algn="r" latinLnBrk="0">
              <a:lnSpc>
                <a:spcPct val="114000"/>
              </a:lnSpc>
              <a:spcBef>
                <a:spcPts val="800"/>
              </a:spcBef>
              <a:buNone/>
              <a:defRPr lang="ar-SA" sz="20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3" name="عنصر نائب للنص 21"/>
          <p:cNvSpPr>
            <a:spLocks noGrp="1"/>
          </p:cNvSpPr>
          <p:nvPr>
            <p:ph type="body" sz="quarter" idx="21" hasCustomPrompt="1"/>
          </p:nvPr>
        </p:nvSpPr>
        <p:spPr>
          <a:xfrm>
            <a:off x="4860349" y="847168"/>
            <a:ext cx="2295163" cy="3106271"/>
          </a:xfrm>
        </p:spPr>
        <p:txBody>
          <a:bodyPr lIns="91377" tIns="91377" rIns="91377" bIns="91377" anchor="ctr">
            <a:noAutofit/>
          </a:bodyPr>
          <a:lstStyle>
            <a:lvl1pPr marL="0" indent="0" algn="r" latinLnBrk="0">
              <a:lnSpc>
                <a:spcPct val="130000"/>
              </a:lnSpc>
              <a:spcBef>
                <a:spcPts val="800"/>
              </a:spcBef>
              <a:buNone/>
              <a:defRPr lang="ar-SA" sz="1600">
                <a:solidFill>
                  <a:schemeClr val="tx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4" name="عنصر نائب للصورة 11"/>
          <p:cNvSpPr>
            <a:spLocks noGrp="1"/>
          </p:cNvSpPr>
          <p:nvPr>
            <p:ph type="pic" sz="quarter" idx="22"/>
          </p:nvPr>
        </p:nvSpPr>
        <p:spPr>
          <a:xfrm>
            <a:off x="4547133" y="4345699"/>
            <a:ext cx="2894607" cy="1955433"/>
          </a:xfrm>
        </p:spPr>
        <p:txBody>
          <a:bodyPr tIns="456887">
            <a:normAutofit/>
          </a:bodyPr>
          <a:lstStyle>
            <a:lvl1pPr marL="0" indent="0" algn="ctr" latinLnBrk="0">
              <a:buNone/>
              <a:defRPr lang="ar-SA" sz="2000"/>
            </a:lvl1pPr>
          </a:lstStyle>
          <a:p>
            <a:pPr algn="r" rtl="1"/>
            <a:endParaRPr lang="ar-SA" dirty="0"/>
          </a:p>
        </p:txBody>
      </p:sp>
      <p:sp>
        <p:nvSpPr>
          <p:cNvPr id="36" name="عنصر نائب للنص 21"/>
          <p:cNvSpPr>
            <a:spLocks noGrp="1"/>
          </p:cNvSpPr>
          <p:nvPr>
            <p:ph type="body" sz="quarter" idx="24" hasCustomPrompt="1"/>
          </p:nvPr>
        </p:nvSpPr>
        <p:spPr>
          <a:xfrm>
            <a:off x="541978" y="4154863"/>
            <a:ext cx="2786599" cy="347338"/>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8" name="عنصر نائب للنص 21"/>
          <p:cNvSpPr>
            <a:spLocks noGrp="1"/>
          </p:cNvSpPr>
          <p:nvPr>
            <p:ph type="body" sz="quarter" idx="26" hasCustomPrompt="1"/>
          </p:nvPr>
        </p:nvSpPr>
        <p:spPr>
          <a:xfrm>
            <a:off x="541978" y="2506195"/>
            <a:ext cx="2786599" cy="347338"/>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40" name="عنصر نائب للنص 21"/>
          <p:cNvSpPr>
            <a:spLocks noGrp="1"/>
          </p:cNvSpPr>
          <p:nvPr>
            <p:ph type="body" sz="quarter" idx="28" hasCustomPrompt="1"/>
          </p:nvPr>
        </p:nvSpPr>
        <p:spPr>
          <a:xfrm>
            <a:off x="541978" y="733451"/>
            <a:ext cx="2786599" cy="350932"/>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43" name="عنصر نائب للنص 21"/>
          <p:cNvSpPr>
            <a:spLocks noGrp="1"/>
          </p:cNvSpPr>
          <p:nvPr>
            <p:ph type="body" sz="quarter" idx="31" hasCustomPrompt="1"/>
          </p:nvPr>
        </p:nvSpPr>
        <p:spPr>
          <a:xfrm>
            <a:off x="8407203" y="3431777"/>
            <a:ext cx="2894607" cy="284817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5" name="عنصر نائب للنص 21"/>
          <p:cNvSpPr>
            <a:spLocks noGrp="1"/>
          </p:cNvSpPr>
          <p:nvPr>
            <p:ph type="body" sz="quarter" idx="33" hasCustomPrompt="1"/>
          </p:nvPr>
        </p:nvSpPr>
        <p:spPr>
          <a:xfrm>
            <a:off x="541978" y="1084383"/>
            <a:ext cx="2786599" cy="144589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6" name="عنصر نائب للنص 21"/>
          <p:cNvSpPr>
            <a:spLocks noGrp="1"/>
          </p:cNvSpPr>
          <p:nvPr>
            <p:ph type="body" sz="quarter" idx="34" hasCustomPrompt="1"/>
          </p:nvPr>
        </p:nvSpPr>
        <p:spPr>
          <a:xfrm>
            <a:off x="541978" y="2864126"/>
            <a:ext cx="2786599" cy="1290738"/>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7" name="عنصر نائب للنص 21"/>
          <p:cNvSpPr>
            <a:spLocks noGrp="1"/>
          </p:cNvSpPr>
          <p:nvPr>
            <p:ph type="body" sz="quarter" idx="35" hasCustomPrompt="1"/>
          </p:nvPr>
        </p:nvSpPr>
        <p:spPr>
          <a:xfrm>
            <a:off x="541978" y="4514921"/>
            <a:ext cx="2786599" cy="176502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Tree>
    <p:extLst>
      <p:ext uri="{BB962C8B-B14F-4D97-AF65-F5344CB8AC3E}">
        <p14:creationId xmlns:p14="http://schemas.microsoft.com/office/powerpoint/2010/main" val="1632958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891064" y="2236947"/>
            <a:ext cx="10098723" cy="1543526"/>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782128" y="4080510"/>
            <a:ext cx="8316595" cy="1840230"/>
          </a:xfrm>
        </p:spPr>
        <p:txBody>
          <a:bodyPr/>
          <a:lstStyle>
            <a:lvl1pPr marL="0" indent="0" algn="ctr">
              <a:buNone/>
              <a:defRPr>
                <a:solidFill>
                  <a:schemeClr val="tx1">
                    <a:tint val="75000"/>
                  </a:schemeClr>
                </a:solidFill>
              </a:defRPr>
            </a:lvl1pPr>
            <a:lvl2pPr marL="545165" indent="0" algn="ctr">
              <a:buNone/>
              <a:defRPr>
                <a:solidFill>
                  <a:schemeClr val="tx1">
                    <a:tint val="75000"/>
                  </a:schemeClr>
                </a:solidFill>
              </a:defRPr>
            </a:lvl2pPr>
            <a:lvl3pPr marL="1090331" indent="0" algn="ctr">
              <a:buNone/>
              <a:defRPr>
                <a:solidFill>
                  <a:schemeClr val="tx1">
                    <a:tint val="75000"/>
                  </a:schemeClr>
                </a:solidFill>
              </a:defRPr>
            </a:lvl3pPr>
            <a:lvl4pPr marL="1635496" indent="0" algn="ctr">
              <a:buNone/>
              <a:defRPr>
                <a:solidFill>
                  <a:schemeClr val="tx1">
                    <a:tint val="75000"/>
                  </a:schemeClr>
                </a:solidFill>
              </a:defRPr>
            </a:lvl4pPr>
            <a:lvl5pPr marL="2180661" indent="0" algn="ctr">
              <a:buNone/>
              <a:defRPr>
                <a:solidFill>
                  <a:schemeClr val="tx1">
                    <a:tint val="75000"/>
                  </a:schemeClr>
                </a:solidFill>
              </a:defRPr>
            </a:lvl5pPr>
            <a:lvl6pPr marL="2725826" indent="0" algn="ctr">
              <a:buNone/>
              <a:defRPr>
                <a:solidFill>
                  <a:schemeClr val="tx1">
                    <a:tint val="75000"/>
                  </a:schemeClr>
                </a:solidFill>
              </a:defRPr>
            </a:lvl6pPr>
            <a:lvl7pPr marL="3270992" indent="0" algn="ctr">
              <a:buNone/>
              <a:defRPr>
                <a:solidFill>
                  <a:schemeClr val="tx1">
                    <a:tint val="75000"/>
                  </a:schemeClr>
                </a:solidFill>
              </a:defRPr>
            </a:lvl7pPr>
            <a:lvl8pPr marL="3816157" indent="0" algn="ctr">
              <a:buNone/>
              <a:defRPr>
                <a:solidFill>
                  <a:schemeClr val="tx1">
                    <a:tint val="75000"/>
                  </a:schemeClr>
                </a:solidFill>
              </a:defRPr>
            </a:lvl8pPr>
            <a:lvl9pPr marL="4361322"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4585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988358B-97F1-4E6D-B7A1-E86711B8E524}" type="datetimeFigureOut">
              <a:rPr lang="ar-SA" smtClean="0"/>
              <a:t>07/04/36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E8E7A46-37A6-4057-BCCF-4BC97E082A76}" type="slidenum">
              <a:rPr lang="ar-SA" smtClean="0"/>
              <a:t>‹#›</a:t>
            </a:fld>
            <a:endParaRPr lang="ar-SA"/>
          </a:p>
        </p:txBody>
      </p:sp>
    </p:spTree>
    <p:extLst>
      <p:ext uri="{BB962C8B-B14F-4D97-AF65-F5344CB8AC3E}">
        <p14:creationId xmlns:p14="http://schemas.microsoft.com/office/powerpoint/2010/main" val="16316185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80950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38505" y="4627245"/>
            <a:ext cx="10098723" cy="1430179"/>
          </a:xfrm>
        </p:spPr>
        <p:txBody>
          <a:bodyPr anchor="t"/>
          <a:lstStyle>
            <a:lvl1pPr algn="r">
              <a:defRPr sz="48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38505" y="3052049"/>
            <a:ext cx="10098723" cy="1575196"/>
          </a:xfrm>
        </p:spPr>
        <p:txBody>
          <a:bodyPr anchor="b"/>
          <a:lstStyle>
            <a:lvl1pPr marL="0" indent="0">
              <a:buNone/>
              <a:defRPr sz="2400">
                <a:solidFill>
                  <a:schemeClr val="tx1">
                    <a:tint val="75000"/>
                  </a:schemeClr>
                </a:solidFill>
              </a:defRPr>
            </a:lvl1pPr>
            <a:lvl2pPr marL="545165" indent="0">
              <a:buNone/>
              <a:defRPr sz="2100">
                <a:solidFill>
                  <a:schemeClr val="tx1">
                    <a:tint val="75000"/>
                  </a:schemeClr>
                </a:solidFill>
              </a:defRPr>
            </a:lvl2pPr>
            <a:lvl3pPr marL="1090331" indent="0">
              <a:buNone/>
              <a:defRPr sz="1900">
                <a:solidFill>
                  <a:schemeClr val="tx1">
                    <a:tint val="75000"/>
                  </a:schemeClr>
                </a:solidFill>
              </a:defRPr>
            </a:lvl3pPr>
            <a:lvl4pPr marL="1635496" indent="0">
              <a:buNone/>
              <a:defRPr sz="1700">
                <a:solidFill>
                  <a:schemeClr val="tx1">
                    <a:tint val="75000"/>
                  </a:schemeClr>
                </a:solidFill>
              </a:defRPr>
            </a:lvl4pPr>
            <a:lvl5pPr marL="2180661" indent="0">
              <a:buNone/>
              <a:defRPr sz="1700">
                <a:solidFill>
                  <a:schemeClr val="tx1">
                    <a:tint val="75000"/>
                  </a:schemeClr>
                </a:solidFill>
              </a:defRPr>
            </a:lvl5pPr>
            <a:lvl6pPr marL="2725826" indent="0">
              <a:buNone/>
              <a:defRPr sz="1700">
                <a:solidFill>
                  <a:schemeClr val="tx1">
                    <a:tint val="75000"/>
                  </a:schemeClr>
                </a:solidFill>
              </a:defRPr>
            </a:lvl6pPr>
            <a:lvl7pPr marL="3270992" indent="0">
              <a:buNone/>
              <a:defRPr sz="1700">
                <a:solidFill>
                  <a:schemeClr val="tx1">
                    <a:tint val="75000"/>
                  </a:schemeClr>
                </a:solidFill>
              </a:defRPr>
            </a:lvl7pPr>
            <a:lvl8pPr marL="3816157" indent="0">
              <a:buNone/>
              <a:defRPr sz="1700">
                <a:solidFill>
                  <a:schemeClr val="tx1">
                    <a:tint val="75000"/>
                  </a:schemeClr>
                </a:solidFill>
              </a:defRPr>
            </a:lvl8pPr>
            <a:lvl9pPr marL="4361322" indent="0">
              <a:buNone/>
              <a:defRPr sz="17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970740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594043"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039432"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522354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2" y="1611869"/>
            <a:ext cx="5249439"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594042" y="2283619"/>
            <a:ext cx="5249439"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035307" y="1611869"/>
            <a:ext cx="5251501"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035307" y="2283619"/>
            <a:ext cx="5251501"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34551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125395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482013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94043" y="286702"/>
            <a:ext cx="3908718" cy="1220153"/>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645082" y="286703"/>
            <a:ext cx="6641725" cy="6145769"/>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594043" y="1506856"/>
            <a:ext cx="3908718" cy="4925616"/>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77079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28730" y="5040630"/>
            <a:ext cx="7128510" cy="595075"/>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2328730" y="643414"/>
            <a:ext cx="7128510" cy="4320540"/>
          </a:xfrm>
        </p:spPr>
        <p:txBody>
          <a:bodyPr/>
          <a:lstStyle>
            <a:lvl1pPr marL="0" indent="0">
              <a:buNone/>
              <a:defRPr sz="3800"/>
            </a:lvl1pPr>
            <a:lvl2pPr marL="545165" indent="0">
              <a:buNone/>
              <a:defRPr sz="3300"/>
            </a:lvl2pPr>
            <a:lvl3pPr marL="1090331" indent="0">
              <a:buNone/>
              <a:defRPr sz="2900"/>
            </a:lvl3pPr>
            <a:lvl4pPr marL="1635496" indent="0">
              <a:buNone/>
              <a:defRPr sz="2400"/>
            </a:lvl4pPr>
            <a:lvl5pPr marL="2180661" indent="0">
              <a:buNone/>
              <a:defRPr sz="2400"/>
            </a:lvl5pPr>
            <a:lvl6pPr marL="2725826" indent="0">
              <a:buNone/>
              <a:defRPr sz="2400"/>
            </a:lvl6pPr>
            <a:lvl7pPr marL="3270992" indent="0">
              <a:buNone/>
              <a:defRPr sz="2400"/>
            </a:lvl7pPr>
            <a:lvl8pPr marL="3816157" indent="0">
              <a:buNone/>
              <a:defRPr sz="2400"/>
            </a:lvl8pPr>
            <a:lvl9pPr marL="4361322" indent="0">
              <a:buNone/>
              <a:defRPr sz="2400"/>
            </a:lvl9pPr>
          </a:lstStyle>
          <a:p>
            <a:endParaRPr lang="ar-SA"/>
          </a:p>
        </p:txBody>
      </p:sp>
      <p:sp>
        <p:nvSpPr>
          <p:cNvPr id="4" name="عنصر نائب للنص 3"/>
          <p:cNvSpPr>
            <a:spLocks noGrp="1"/>
          </p:cNvSpPr>
          <p:nvPr>
            <p:ph type="body" sz="half" idx="2"/>
          </p:nvPr>
        </p:nvSpPr>
        <p:spPr>
          <a:xfrm>
            <a:off x="2328730" y="5635705"/>
            <a:ext cx="7128510" cy="845105"/>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164880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32138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613616" y="288371"/>
            <a:ext cx="2673191" cy="6144101"/>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594042" y="288371"/>
            <a:ext cx="7821560" cy="61441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6397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94043" y="286702"/>
            <a:ext cx="3908718" cy="1220153"/>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645082" y="286703"/>
            <a:ext cx="6641725" cy="6145769"/>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594043" y="1506856"/>
            <a:ext cx="3908718" cy="4925616"/>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88358B-97F1-4E6D-B7A1-E86711B8E524}" type="datetimeFigureOut">
              <a:rPr lang="ar-SA" smtClean="0"/>
              <a:t>07/04/36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t>‹#›</a:t>
            </a:fld>
            <a:endParaRPr lang="ar-SA"/>
          </a:p>
        </p:txBody>
      </p:sp>
    </p:spTree>
    <p:extLst>
      <p:ext uri="{BB962C8B-B14F-4D97-AF65-F5344CB8AC3E}">
        <p14:creationId xmlns:p14="http://schemas.microsoft.com/office/powerpoint/2010/main" val="34051974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الصفحة الداخلية">
    <p:spTree>
      <p:nvGrpSpPr>
        <p:cNvPr id="1" name=""/>
        <p:cNvGrpSpPr/>
        <p:nvPr/>
      </p:nvGrpSpPr>
      <p:grpSpPr>
        <a:xfrm>
          <a:off x="0" y="0"/>
          <a:ext cx="0" cy="0"/>
          <a:chOff x="0" y="0"/>
          <a:chExt cx="0" cy="0"/>
        </a:xfrm>
      </p:grpSpPr>
      <p:sp>
        <p:nvSpPr>
          <p:cNvPr id="32" name="مستطيل 31"/>
          <p:cNvSpPr/>
          <p:nvPr userDrawn="1"/>
        </p:nvSpPr>
        <p:spPr>
          <a:xfrm>
            <a:off x="4547133" y="635374"/>
            <a:ext cx="2894607" cy="365992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4" name="مستطيل 3"/>
          <p:cNvSpPr/>
          <p:nvPr userDrawn="1"/>
        </p:nvSpPr>
        <p:spPr>
          <a:xfrm>
            <a:off x="8407203" y="423590"/>
            <a:ext cx="2894607" cy="16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0" name="مستطيل 9"/>
          <p:cNvSpPr/>
          <p:nvPr userDrawn="1"/>
        </p:nvSpPr>
        <p:spPr>
          <a:xfrm>
            <a:off x="8407203" y="6350396"/>
            <a:ext cx="2894607" cy="423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2" name="عنصر نائب للصورة 11"/>
          <p:cNvSpPr>
            <a:spLocks noGrp="1"/>
          </p:cNvSpPr>
          <p:nvPr>
            <p:ph type="pic" sz="quarter" idx="10"/>
          </p:nvPr>
        </p:nvSpPr>
        <p:spPr>
          <a:xfrm>
            <a:off x="8407203" y="635377"/>
            <a:ext cx="2894607" cy="2109440"/>
          </a:xfrm>
        </p:spPr>
        <p:txBody>
          <a:bodyPr tIns="456887">
            <a:normAutofit/>
          </a:bodyPr>
          <a:lstStyle>
            <a:lvl1pPr marL="0" indent="0" algn="ctr" latinLnBrk="0">
              <a:buNone/>
              <a:defRPr lang="ar-SA" sz="2000"/>
            </a:lvl1pPr>
          </a:lstStyle>
          <a:p>
            <a:pPr algn="r" rtl="1"/>
            <a:endParaRPr lang="ar-SA" dirty="0"/>
          </a:p>
        </p:txBody>
      </p:sp>
      <p:sp>
        <p:nvSpPr>
          <p:cNvPr id="13" name="مستطيل 12"/>
          <p:cNvSpPr/>
          <p:nvPr userDrawn="1"/>
        </p:nvSpPr>
        <p:spPr>
          <a:xfrm>
            <a:off x="4547133" y="423590"/>
            <a:ext cx="2894607" cy="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4" name="مستطيل 13"/>
          <p:cNvSpPr/>
          <p:nvPr userDrawn="1"/>
        </p:nvSpPr>
        <p:spPr>
          <a:xfrm>
            <a:off x="4547133" y="6350396"/>
            <a:ext cx="2894607" cy="423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6" name="مستطيل 15"/>
          <p:cNvSpPr/>
          <p:nvPr userDrawn="1"/>
        </p:nvSpPr>
        <p:spPr>
          <a:xfrm>
            <a:off x="538827" y="423590"/>
            <a:ext cx="2786599" cy="16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7" name="مستطيل 16"/>
          <p:cNvSpPr/>
          <p:nvPr userDrawn="1"/>
        </p:nvSpPr>
        <p:spPr>
          <a:xfrm>
            <a:off x="538827" y="6350396"/>
            <a:ext cx="2786599" cy="423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31" name="عنصر نائب للنص 21"/>
          <p:cNvSpPr>
            <a:spLocks noGrp="1"/>
          </p:cNvSpPr>
          <p:nvPr>
            <p:ph type="body" sz="quarter" idx="20" hasCustomPrompt="1"/>
          </p:nvPr>
        </p:nvSpPr>
        <p:spPr>
          <a:xfrm>
            <a:off x="8407203" y="2783832"/>
            <a:ext cx="2894607" cy="613652"/>
          </a:xfrm>
        </p:spPr>
        <p:txBody>
          <a:bodyPr lIns="91377" rIns="91377" bIns="0" anchor="b">
            <a:noAutofit/>
          </a:bodyPr>
          <a:lstStyle>
            <a:lvl1pPr marL="0" indent="0" algn="r" latinLnBrk="0">
              <a:lnSpc>
                <a:spcPct val="114000"/>
              </a:lnSpc>
              <a:spcBef>
                <a:spcPts val="800"/>
              </a:spcBef>
              <a:buNone/>
              <a:defRPr lang="ar-SA" sz="20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3" name="عنصر نائب للنص 21"/>
          <p:cNvSpPr>
            <a:spLocks noGrp="1"/>
          </p:cNvSpPr>
          <p:nvPr>
            <p:ph type="body" sz="quarter" idx="21" hasCustomPrompt="1"/>
          </p:nvPr>
        </p:nvSpPr>
        <p:spPr>
          <a:xfrm>
            <a:off x="4860349" y="847168"/>
            <a:ext cx="2295163" cy="3106271"/>
          </a:xfrm>
        </p:spPr>
        <p:txBody>
          <a:bodyPr lIns="91377" tIns="91377" rIns="91377" bIns="91377" anchor="ctr">
            <a:noAutofit/>
          </a:bodyPr>
          <a:lstStyle>
            <a:lvl1pPr marL="0" indent="0" algn="r" latinLnBrk="0">
              <a:lnSpc>
                <a:spcPct val="130000"/>
              </a:lnSpc>
              <a:spcBef>
                <a:spcPts val="800"/>
              </a:spcBef>
              <a:buNone/>
              <a:defRPr lang="ar-SA" sz="1600">
                <a:solidFill>
                  <a:schemeClr val="tx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4" name="عنصر نائب للصورة 11"/>
          <p:cNvSpPr>
            <a:spLocks noGrp="1"/>
          </p:cNvSpPr>
          <p:nvPr>
            <p:ph type="pic" sz="quarter" idx="22"/>
          </p:nvPr>
        </p:nvSpPr>
        <p:spPr>
          <a:xfrm>
            <a:off x="4547133" y="4345699"/>
            <a:ext cx="2894607" cy="1955433"/>
          </a:xfrm>
        </p:spPr>
        <p:txBody>
          <a:bodyPr tIns="456887">
            <a:normAutofit/>
          </a:bodyPr>
          <a:lstStyle>
            <a:lvl1pPr marL="0" indent="0" algn="ctr" latinLnBrk="0">
              <a:buNone/>
              <a:defRPr lang="ar-SA" sz="2000"/>
            </a:lvl1pPr>
          </a:lstStyle>
          <a:p>
            <a:pPr algn="r" rtl="1"/>
            <a:endParaRPr lang="ar-SA" dirty="0"/>
          </a:p>
        </p:txBody>
      </p:sp>
      <p:sp>
        <p:nvSpPr>
          <p:cNvPr id="36" name="عنصر نائب للنص 21"/>
          <p:cNvSpPr>
            <a:spLocks noGrp="1"/>
          </p:cNvSpPr>
          <p:nvPr>
            <p:ph type="body" sz="quarter" idx="24" hasCustomPrompt="1"/>
          </p:nvPr>
        </p:nvSpPr>
        <p:spPr>
          <a:xfrm>
            <a:off x="541978" y="4154863"/>
            <a:ext cx="2786599" cy="347338"/>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8" name="عنصر نائب للنص 21"/>
          <p:cNvSpPr>
            <a:spLocks noGrp="1"/>
          </p:cNvSpPr>
          <p:nvPr>
            <p:ph type="body" sz="quarter" idx="26" hasCustomPrompt="1"/>
          </p:nvPr>
        </p:nvSpPr>
        <p:spPr>
          <a:xfrm>
            <a:off x="541978" y="2506195"/>
            <a:ext cx="2786599" cy="347338"/>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40" name="عنصر نائب للنص 21"/>
          <p:cNvSpPr>
            <a:spLocks noGrp="1"/>
          </p:cNvSpPr>
          <p:nvPr>
            <p:ph type="body" sz="quarter" idx="28" hasCustomPrompt="1"/>
          </p:nvPr>
        </p:nvSpPr>
        <p:spPr>
          <a:xfrm>
            <a:off x="541978" y="733451"/>
            <a:ext cx="2786599" cy="350932"/>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43" name="عنصر نائب للنص 21"/>
          <p:cNvSpPr>
            <a:spLocks noGrp="1"/>
          </p:cNvSpPr>
          <p:nvPr>
            <p:ph type="body" sz="quarter" idx="31" hasCustomPrompt="1"/>
          </p:nvPr>
        </p:nvSpPr>
        <p:spPr>
          <a:xfrm>
            <a:off x="8407203" y="3431777"/>
            <a:ext cx="2894607" cy="284817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5" name="عنصر نائب للنص 21"/>
          <p:cNvSpPr>
            <a:spLocks noGrp="1"/>
          </p:cNvSpPr>
          <p:nvPr>
            <p:ph type="body" sz="quarter" idx="33" hasCustomPrompt="1"/>
          </p:nvPr>
        </p:nvSpPr>
        <p:spPr>
          <a:xfrm>
            <a:off x="541978" y="1084383"/>
            <a:ext cx="2786599" cy="144589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6" name="عنصر نائب للنص 21"/>
          <p:cNvSpPr>
            <a:spLocks noGrp="1"/>
          </p:cNvSpPr>
          <p:nvPr>
            <p:ph type="body" sz="quarter" idx="34" hasCustomPrompt="1"/>
          </p:nvPr>
        </p:nvSpPr>
        <p:spPr>
          <a:xfrm>
            <a:off x="541978" y="2864126"/>
            <a:ext cx="2786599" cy="1290738"/>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7" name="عنصر نائب للنص 21"/>
          <p:cNvSpPr>
            <a:spLocks noGrp="1"/>
          </p:cNvSpPr>
          <p:nvPr>
            <p:ph type="body" sz="quarter" idx="35" hasCustomPrompt="1"/>
          </p:nvPr>
        </p:nvSpPr>
        <p:spPr>
          <a:xfrm>
            <a:off x="541978" y="4514921"/>
            <a:ext cx="2786599" cy="176502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Tree>
    <p:extLst>
      <p:ext uri="{BB962C8B-B14F-4D97-AF65-F5344CB8AC3E}">
        <p14:creationId xmlns:p14="http://schemas.microsoft.com/office/powerpoint/2010/main" val="162383416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891064" y="2236947"/>
            <a:ext cx="10098723" cy="1543526"/>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782128" y="4080510"/>
            <a:ext cx="8316595" cy="1840230"/>
          </a:xfrm>
        </p:spPr>
        <p:txBody>
          <a:bodyPr/>
          <a:lstStyle>
            <a:lvl1pPr marL="0" indent="0" algn="ctr">
              <a:buNone/>
              <a:defRPr>
                <a:solidFill>
                  <a:schemeClr val="tx1">
                    <a:tint val="75000"/>
                  </a:schemeClr>
                </a:solidFill>
              </a:defRPr>
            </a:lvl1pPr>
            <a:lvl2pPr marL="545165" indent="0" algn="ctr">
              <a:buNone/>
              <a:defRPr>
                <a:solidFill>
                  <a:schemeClr val="tx1">
                    <a:tint val="75000"/>
                  </a:schemeClr>
                </a:solidFill>
              </a:defRPr>
            </a:lvl2pPr>
            <a:lvl3pPr marL="1090331" indent="0" algn="ctr">
              <a:buNone/>
              <a:defRPr>
                <a:solidFill>
                  <a:schemeClr val="tx1">
                    <a:tint val="75000"/>
                  </a:schemeClr>
                </a:solidFill>
              </a:defRPr>
            </a:lvl3pPr>
            <a:lvl4pPr marL="1635496" indent="0" algn="ctr">
              <a:buNone/>
              <a:defRPr>
                <a:solidFill>
                  <a:schemeClr val="tx1">
                    <a:tint val="75000"/>
                  </a:schemeClr>
                </a:solidFill>
              </a:defRPr>
            </a:lvl4pPr>
            <a:lvl5pPr marL="2180661" indent="0" algn="ctr">
              <a:buNone/>
              <a:defRPr>
                <a:solidFill>
                  <a:schemeClr val="tx1">
                    <a:tint val="75000"/>
                  </a:schemeClr>
                </a:solidFill>
              </a:defRPr>
            </a:lvl5pPr>
            <a:lvl6pPr marL="2725826" indent="0" algn="ctr">
              <a:buNone/>
              <a:defRPr>
                <a:solidFill>
                  <a:schemeClr val="tx1">
                    <a:tint val="75000"/>
                  </a:schemeClr>
                </a:solidFill>
              </a:defRPr>
            </a:lvl6pPr>
            <a:lvl7pPr marL="3270992" indent="0" algn="ctr">
              <a:buNone/>
              <a:defRPr>
                <a:solidFill>
                  <a:schemeClr val="tx1">
                    <a:tint val="75000"/>
                  </a:schemeClr>
                </a:solidFill>
              </a:defRPr>
            </a:lvl7pPr>
            <a:lvl8pPr marL="3816157" indent="0" algn="ctr">
              <a:buNone/>
              <a:defRPr>
                <a:solidFill>
                  <a:schemeClr val="tx1">
                    <a:tint val="75000"/>
                  </a:schemeClr>
                </a:solidFill>
              </a:defRPr>
            </a:lvl8pPr>
            <a:lvl9pPr marL="4361322"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73869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618473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38505" y="4627245"/>
            <a:ext cx="10098723" cy="1430179"/>
          </a:xfrm>
        </p:spPr>
        <p:txBody>
          <a:bodyPr anchor="t"/>
          <a:lstStyle>
            <a:lvl1pPr algn="r">
              <a:defRPr sz="48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38505" y="3052049"/>
            <a:ext cx="10098723" cy="1575196"/>
          </a:xfrm>
        </p:spPr>
        <p:txBody>
          <a:bodyPr anchor="b"/>
          <a:lstStyle>
            <a:lvl1pPr marL="0" indent="0">
              <a:buNone/>
              <a:defRPr sz="2400">
                <a:solidFill>
                  <a:schemeClr val="tx1">
                    <a:tint val="75000"/>
                  </a:schemeClr>
                </a:solidFill>
              </a:defRPr>
            </a:lvl1pPr>
            <a:lvl2pPr marL="545165" indent="0">
              <a:buNone/>
              <a:defRPr sz="2100">
                <a:solidFill>
                  <a:schemeClr val="tx1">
                    <a:tint val="75000"/>
                  </a:schemeClr>
                </a:solidFill>
              </a:defRPr>
            </a:lvl2pPr>
            <a:lvl3pPr marL="1090331" indent="0">
              <a:buNone/>
              <a:defRPr sz="1900">
                <a:solidFill>
                  <a:schemeClr val="tx1">
                    <a:tint val="75000"/>
                  </a:schemeClr>
                </a:solidFill>
              </a:defRPr>
            </a:lvl3pPr>
            <a:lvl4pPr marL="1635496" indent="0">
              <a:buNone/>
              <a:defRPr sz="1700">
                <a:solidFill>
                  <a:schemeClr val="tx1">
                    <a:tint val="75000"/>
                  </a:schemeClr>
                </a:solidFill>
              </a:defRPr>
            </a:lvl4pPr>
            <a:lvl5pPr marL="2180661" indent="0">
              <a:buNone/>
              <a:defRPr sz="1700">
                <a:solidFill>
                  <a:schemeClr val="tx1">
                    <a:tint val="75000"/>
                  </a:schemeClr>
                </a:solidFill>
              </a:defRPr>
            </a:lvl5pPr>
            <a:lvl6pPr marL="2725826" indent="0">
              <a:buNone/>
              <a:defRPr sz="1700">
                <a:solidFill>
                  <a:schemeClr val="tx1">
                    <a:tint val="75000"/>
                  </a:schemeClr>
                </a:solidFill>
              </a:defRPr>
            </a:lvl6pPr>
            <a:lvl7pPr marL="3270992" indent="0">
              <a:buNone/>
              <a:defRPr sz="1700">
                <a:solidFill>
                  <a:schemeClr val="tx1">
                    <a:tint val="75000"/>
                  </a:schemeClr>
                </a:solidFill>
              </a:defRPr>
            </a:lvl7pPr>
            <a:lvl8pPr marL="3816157" indent="0">
              <a:buNone/>
              <a:defRPr sz="1700">
                <a:solidFill>
                  <a:schemeClr val="tx1">
                    <a:tint val="75000"/>
                  </a:schemeClr>
                </a:solidFill>
              </a:defRPr>
            </a:lvl8pPr>
            <a:lvl9pPr marL="4361322" indent="0">
              <a:buNone/>
              <a:defRPr sz="17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423629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594043"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039432" y="168021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572095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2" y="1611869"/>
            <a:ext cx="5249439"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594042" y="2283619"/>
            <a:ext cx="5249439"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035307" y="1611869"/>
            <a:ext cx="5251501" cy="671750"/>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035307" y="2283619"/>
            <a:ext cx="5251501"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750094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854597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278371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94043" y="286702"/>
            <a:ext cx="3908718" cy="1220153"/>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645082" y="286703"/>
            <a:ext cx="6641725" cy="6145769"/>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594043" y="1506856"/>
            <a:ext cx="3908718" cy="4925616"/>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70593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28730" y="5040630"/>
            <a:ext cx="7128510" cy="595075"/>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2328730" y="643414"/>
            <a:ext cx="7128510" cy="4320540"/>
          </a:xfrm>
        </p:spPr>
        <p:txBody>
          <a:bodyPr/>
          <a:lstStyle>
            <a:lvl1pPr marL="0" indent="0">
              <a:buNone/>
              <a:defRPr sz="3800"/>
            </a:lvl1pPr>
            <a:lvl2pPr marL="545165" indent="0">
              <a:buNone/>
              <a:defRPr sz="3300"/>
            </a:lvl2pPr>
            <a:lvl3pPr marL="1090331" indent="0">
              <a:buNone/>
              <a:defRPr sz="2900"/>
            </a:lvl3pPr>
            <a:lvl4pPr marL="1635496" indent="0">
              <a:buNone/>
              <a:defRPr sz="2400"/>
            </a:lvl4pPr>
            <a:lvl5pPr marL="2180661" indent="0">
              <a:buNone/>
              <a:defRPr sz="2400"/>
            </a:lvl5pPr>
            <a:lvl6pPr marL="2725826" indent="0">
              <a:buNone/>
              <a:defRPr sz="2400"/>
            </a:lvl6pPr>
            <a:lvl7pPr marL="3270992" indent="0">
              <a:buNone/>
              <a:defRPr sz="2400"/>
            </a:lvl7pPr>
            <a:lvl8pPr marL="3816157" indent="0">
              <a:buNone/>
              <a:defRPr sz="2400"/>
            </a:lvl8pPr>
            <a:lvl9pPr marL="4361322" indent="0">
              <a:buNone/>
              <a:defRPr sz="2400"/>
            </a:lvl9pPr>
          </a:lstStyle>
          <a:p>
            <a:endParaRPr lang="ar-SA"/>
          </a:p>
        </p:txBody>
      </p:sp>
      <p:sp>
        <p:nvSpPr>
          <p:cNvPr id="4" name="عنصر نائب للنص 3"/>
          <p:cNvSpPr>
            <a:spLocks noGrp="1"/>
          </p:cNvSpPr>
          <p:nvPr>
            <p:ph type="body" sz="half" idx="2"/>
          </p:nvPr>
        </p:nvSpPr>
        <p:spPr>
          <a:xfrm>
            <a:off x="2328730" y="5635705"/>
            <a:ext cx="7128510" cy="845105"/>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8130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28730" y="5040630"/>
            <a:ext cx="7128510" cy="595075"/>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2328730" y="643414"/>
            <a:ext cx="7128510" cy="4320540"/>
          </a:xfrm>
        </p:spPr>
        <p:txBody>
          <a:bodyPr/>
          <a:lstStyle>
            <a:lvl1pPr marL="0" indent="0">
              <a:buNone/>
              <a:defRPr sz="3800"/>
            </a:lvl1pPr>
            <a:lvl2pPr marL="545165" indent="0">
              <a:buNone/>
              <a:defRPr sz="3300"/>
            </a:lvl2pPr>
            <a:lvl3pPr marL="1090331" indent="0">
              <a:buNone/>
              <a:defRPr sz="2900"/>
            </a:lvl3pPr>
            <a:lvl4pPr marL="1635496" indent="0">
              <a:buNone/>
              <a:defRPr sz="2400"/>
            </a:lvl4pPr>
            <a:lvl5pPr marL="2180661" indent="0">
              <a:buNone/>
              <a:defRPr sz="2400"/>
            </a:lvl5pPr>
            <a:lvl6pPr marL="2725826" indent="0">
              <a:buNone/>
              <a:defRPr sz="2400"/>
            </a:lvl6pPr>
            <a:lvl7pPr marL="3270992" indent="0">
              <a:buNone/>
              <a:defRPr sz="2400"/>
            </a:lvl7pPr>
            <a:lvl8pPr marL="3816157" indent="0">
              <a:buNone/>
              <a:defRPr sz="2400"/>
            </a:lvl8pPr>
            <a:lvl9pPr marL="4361322" indent="0">
              <a:buNone/>
              <a:defRPr sz="2400"/>
            </a:lvl9pPr>
          </a:lstStyle>
          <a:p>
            <a:endParaRPr lang="ar-SA"/>
          </a:p>
        </p:txBody>
      </p:sp>
      <p:sp>
        <p:nvSpPr>
          <p:cNvPr id="4" name="عنصر نائب للنص 3"/>
          <p:cNvSpPr>
            <a:spLocks noGrp="1"/>
          </p:cNvSpPr>
          <p:nvPr>
            <p:ph type="body" sz="half" idx="2"/>
          </p:nvPr>
        </p:nvSpPr>
        <p:spPr>
          <a:xfrm>
            <a:off x="2328730" y="5635705"/>
            <a:ext cx="7128510" cy="845105"/>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88358B-97F1-4E6D-B7A1-E86711B8E524}" type="datetimeFigureOut">
              <a:rPr lang="ar-SA" smtClean="0"/>
              <a:t>07/04/36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E8E7A46-37A6-4057-BCCF-4BC97E082A76}" type="slidenum">
              <a:rPr lang="ar-SA" smtClean="0"/>
              <a:t>‹#›</a:t>
            </a:fld>
            <a:endParaRPr lang="ar-SA"/>
          </a:p>
        </p:txBody>
      </p:sp>
    </p:spTree>
    <p:extLst>
      <p:ext uri="{BB962C8B-B14F-4D97-AF65-F5344CB8AC3E}">
        <p14:creationId xmlns:p14="http://schemas.microsoft.com/office/powerpoint/2010/main" val="9304193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726824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613616" y="288371"/>
            <a:ext cx="2673191" cy="6144101"/>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594042" y="288371"/>
            <a:ext cx="7821560" cy="61441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995061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الصفحة الداخلية">
    <p:spTree>
      <p:nvGrpSpPr>
        <p:cNvPr id="1" name=""/>
        <p:cNvGrpSpPr/>
        <p:nvPr/>
      </p:nvGrpSpPr>
      <p:grpSpPr>
        <a:xfrm>
          <a:off x="0" y="0"/>
          <a:ext cx="0" cy="0"/>
          <a:chOff x="0" y="0"/>
          <a:chExt cx="0" cy="0"/>
        </a:xfrm>
      </p:grpSpPr>
      <p:sp>
        <p:nvSpPr>
          <p:cNvPr id="32" name="مستطيل 31"/>
          <p:cNvSpPr/>
          <p:nvPr userDrawn="1"/>
        </p:nvSpPr>
        <p:spPr>
          <a:xfrm>
            <a:off x="4547133" y="635374"/>
            <a:ext cx="2894607" cy="365992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4" name="مستطيل 3"/>
          <p:cNvSpPr/>
          <p:nvPr userDrawn="1"/>
        </p:nvSpPr>
        <p:spPr>
          <a:xfrm>
            <a:off x="8407203" y="423590"/>
            <a:ext cx="2894607" cy="16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0" name="مستطيل 9"/>
          <p:cNvSpPr/>
          <p:nvPr userDrawn="1"/>
        </p:nvSpPr>
        <p:spPr>
          <a:xfrm>
            <a:off x="8407203" y="6350396"/>
            <a:ext cx="2894607" cy="423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2" name="عنصر نائب للصورة 11"/>
          <p:cNvSpPr>
            <a:spLocks noGrp="1"/>
          </p:cNvSpPr>
          <p:nvPr>
            <p:ph type="pic" sz="quarter" idx="10"/>
          </p:nvPr>
        </p:nvSpPr>
        <p:spPr>
          <a:xfrm>
            <a:off x="8407203" y="635377"/>
            <a:ext cx="2894607" cy="2109440"/>
          </a:xfrm>
        </p:spPr>
        <p:txBody>
          <a:bodyPr tIns="456887">
            <a:normAutofit/>
          </a:bodyPr>
          <a:lstStyle>
            <a:lvl1pPr marL="0" indent="0" algn="ctr" latinLnBrk="0">
              <a:buNone/>
              <a:defRPr lang="ar-SA" sz="2000"/>
            </a:lvl1pPr>
          </a:lstStyle>
          <a:p>
            <a:pPr algn="r" rtl="1"/>
            <a:endParaRPr lang="ar-SA" dirty="0"/>
          </a:p>
        </p:txBody>
      </p:sp>
      <p:sp>
        <p:nvSpPr>
          <p:cNvPr id="13" name="مستطيل 12"/>
          <p:cNvSpPr/>
          <p:nvPr userDrawn="1"/>
        </p:nvSpPr>
        <p:spPr>
          <a:xfrm>
            <a:off x="4547133" y="423590"/>
            <a:ext cx="2894607" cy="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4" name="مستطيل 13"/>
          <p:cNvSpPr/>
          <p:nvPr userDrawn="1"/>
        </p:nvSpPr>
        <p:spPr>
          <a:xfrm>
            <a:off x="4547133" y="6350396"/>
            <a:ext cx="2894607" cy="423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6" name="مستطيل 15"/>
          <p:cNvSpPr/>
          <p:nvPr userDrawn="1"/>
        </p:nvSpPr>
        <p:spPr>
          <a:xfrm>
            <a:off x="538827" y="423590"/>
            <a:ext cx="2786599" cy="16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17" name="مستطيل 16"/>
          <p:cNvSpPr/>
          <p:nvPr userDrawn="1"/>
        </p:nvSpPr>
        <p:spPr>
          <a:xfrm>
            <a:off x="538827" y="6350396"/>
            <a:ext cx="2786599" cy="423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1" anchor="ctr"/>
          <a:lstStyle/>
          <a:p>
            <a:pPr algn="ctr" defTabSz="913622"/>
            <a:endParaRPr lang="ar-SA" sz="1800" dirty="0">
              <a:solidFill>
                <a:prstClr val="white"/>
              </a:solidFill>
              <a:latin typeface="Tahoma" panose="020B0604030504040204" pitchFamily="34" charset="0"/>
              <a:cs typeface="Tahoma" panose="020B0604030504040204" pitchFamily="34" charset="0"/>
            </a:endParaRPr>
          </a:p>
        </p:txBody>
      </p:sp>
      <p:sp>
        <p:nvSpPr>
          <p:cNvPr id="31" name="عنصر نائب للنص 21"/>
          <p:cNvSpPr>
            <a:spLocks noGrp="1"/>
          </p:cNvSpPr>
          <p:nvPr>
            <p:ph type="body" sz="quarter" idx="20" hasCustomPrompt="1"/>
          </p:nvPr>
        </p:nvSpPr>
        <p:spPr>
          <a:xfrm>
            <a:off x="8407203" y="2783832"/>
            <a:ext cx="2894607" cy="613652"/>
          </a:xfrm>
        </p:spPr>
        <p:txBody>
          <a:bodyPr lIns="91377" rIns="91377" bIns="0" anchor="b">
            <a:noAutofit/>
          </a:bodyPr>
          <a:lstStyle>
            <a:lvl1pPr marL="0" indent="0" algn="r" latinLnBrk="0">
              <a:lnSpc>
                <a:spcPct val="114000"/>
              </a:lnSpc>
              <a:spcBef>
                <a:spcPts val="800"/>
              </a:spcBef>
              <a:buNone/>
              <a:defRPr lang="ar-SA" sz="20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3" name="عنصر نائب للنص 21"/>
          <p:cNvSpPr>
            <a:spLocks noGrp="1"/>
          </p:cNvSpPr>
          <p:nvPr>
            <p:ph type="body" sz="quarter" idx="21" hasCustomPrompt="1"/>
          </p:nvPr>
        </p:nvSpPr>
        <p:spPr>
          <a:xfrm>
            <a:off x="4860349" y="847168"/>
            <a:ext cx="2295163" cy="3106271"/>
          </a:xfrm>
        </p:spPr>
        <p:txBody>
          <a:bodyPr lIns="91377" tIns="91377" rIns="91377" bIns="91377" anchor="ctr">
            <a:noAutofit/>
          </a:bodyPr>
          <a:lstStyle>
            <a:lvl1pPr marL="0" indent="0" algn="r" latinLnBrk="0">
              <a:lnSpc>
                <a:spcPct val="130000"/>
              </a:lnSpc>
              <a:spcBef>
                <a:spcPts val="800"/>
              </a:spcBef>
              <a:buNone/>
              <a:defRPr lang="ar-SA" sz="1600">
                <a:solidFill>
                  <a:schemeClr val="tx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4" name="عنصر نائب للصورة 11"/>
          <p:cNvSpPr>
            <a:spLocks noGrp="1"/>
          </p:cNvSpPr>
          <p:nvPr>
            <p:ph type="pic" sz="quarter" idx="22"/>
          </p:nvPr>
        </p:nvSpPr>
        <p:spPr>
          <a:xfrm>
            <a:off x="4547133" y="4345699"/>
            <a:ext cx="2894607" cy="1955433"/>
          </a:xfrm>
        </p:spPr>
        <p:txBody>
          <a:bodyPr tIns="456887">
            <a:normAutofit/>
          </a:bodyPr>
          <a:lstStyle>
            <a:lvl1pPr marL="0" indent="0" algn="ctr" latinLnBrk="0">
              <a:buNone/>
              <a:defRPr lang="ar-SA" sz="2000"/>
            </a:lvl1pPr>
          </a:lstStyle>
          <a:p>
            <a:pPr algn="r" rtl="1"/>
            <a:endParaRPr lang="ar-SA" dirty="0"/>
          </a:p>
        </p:txBody>
      </p:sp>
      <p:sp>
        <p:nvSpPr>
          <p:cNvPr id="36" name="عنصر نائب للنص 21"/>
          <p:cNvSpPr>
            <a:spLocks noGrp="1"/>
          </p:cNvSpPr>
          <p:nvPr>
            <p:ph type="body" sz="quarter" idx="24" hasCustomPrompt="1"/>
          </p:nvPr>
        </p:nvSpPr>
        <p:spPr>
          <a:xfrm>
            <a:off x="541978" y="4154863"/>
            <a:ext cx="2786599" cy="347338"/>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38" name="عنصر نائب للنص 21"/>
          <p:cNvSpPr>
            <a:spLocks noGrp="1"/>
          </p:cNvSpPr>
          <p:nvPr>
            <p:ph type="body" sz="quarter" idx="26" hasCustomPrompt="1"/>
          </p:nvPr>
        </p:nvSpPr>
        <p:spPr>
          <a:xfrm>
            <a:off x="541978" y="2506195"/>
            <a:ext cx="2786599" cy="347338"/>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40" name="عنصر نائب للنص 21"/>
          <p:cNvSpPr>
            <a:spLocks noGrp="1"/>
          </p:cNvSpPr>
          <p:nvPr>
            <p:ph type="body" sz="quarter" idx="28" hasCustomPrompt="1"/>
          </p:nvPr>
        </p:nvSpPr>
        <p:spPr>
          <a:xfrm>
            <a:off x="541978" y="733451"/>
            <a:ext cx="2786599" cy="350932"/>
          </a:xfrm>
        </p:spPr>
        <p:txBody>
          <a:bodyPr lIns="91377" rIns="91377" bIns="0" anchor="b">
            <a:noAutofit/>
          </a:bodyPr>
          <a:lstStyle>
            <a:lvl1pPr marL="0" indent="0" algn="r" latinLnBrk="0">
              <a:lnSpc>
                <a:spcPct val="114000"/>
              </a:lnSpc>
              <a:spcBef>
                <a:spcPts val="800"/>
              </a:spcBef>
              <a:buNone/>
              <a:defRPr lang="ar-SA" sz="1200">
                <a:solidFill>
                  <a:schemeClr val="accent1"/>
                </a:solidFill>
              </a:defRPr>
            </a:lvl1pPr>
            <a:lvl2pPr marL="0" indent="0" algn="r" latinLnBrk="0">
              <a:spcBef>
                <a:spcPts val="0"/>
              </a:spcBef>
              <a:buNone/>
              <a:defRPr lang="ar-SA" sz="3600"/>
            </a:lvl2pPr>
            <a:lvl3pPr marL="0" indent="0" algn="r" latinLnBrk="0">
              <a:spcBef>
                <a:spcPts val="0"/>
              </a:spcBef>
              <a:buNone/>
              <a:defRPr lang="ar-SA" sz="3600"/>
            </a:lvl3pPr>
            <a:lvl4pPr marL="0" indent="0" algn="r" latinLnBrk="0">
              <a:spcBef>
                <a:spcPts val="0"/>
              </a:spcBef>
              <a:buNone/>
              <a:defRPr lang="ar-SA" sz="3600"/>
            </a:lvl4pPr>
            <a:lvl5pPr marL="0" indent="0" algn="r" latinLnBrk="0">
              <a:spcBef>
                <a:spcPts val="0"/>
              </a:spcBef>
              <a:buNone/>
              <a:defRPr lang="ar-SA" sz="3600"/>
            </a:lvl5pPr>
          </a:lstStyle>
          <a:p>
            <a:pPr lvl="0" algn="r" rtl="1"/>
            <a:r>
              <a:rPr lang="ar-SA"/>
              <a:t>انقر لإضافة نص</a:t>
            </a:r>
          </a:p>
        </p:txBody>
      </p:sp>
      <p:sp>
        <p:nvSpPr>
          <p:cNvPr id="43" name="عنصر نائب للنص 21"/>
          <p:cNvSpPr>
            <a:spLocks noGrp="1"/>
          </p:cNvSpPr>
          <p:nvPr>
            <p:ph type="body" sz="quarter" idx="31" hasCustomPrompt="1"/>
          </p:nvPr>
        </p:nvSpPr>
        <p:spPr>
          <a:xfrm>
            <a:off x="8407203" y="3431777"/>
            <a:ext cx="2894607" cy="284817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5" name="عنصر نائب للنص 21"/>
          <p:cNvSpPr>
            <a:spLocks noGrp="1"/>
          </p:cNvSpPr>
          <p:nvPr>
            <p:ph type="body" sz="quarter" idx="33" hasCustomPrompt="1"/>
          </p:nvPr>
        </p:nvSpPr>
        <p:spPr>
          <a:xfrm>
            <a:off x="541978" y="1084383"/>
            <a:ext cx="2786599" cy="144589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6" name="عنصر نائب للنص 21"/>
          <p:cNvSpPr>
            <a:spLocks noGrp="1"/>
          </p:cNvSpPr>
          <p:nvPr>
            <p:ph type="body" sz="quarter" idx="34" hasCustomPrompt="1"/>
          </p:nvPr>
        </p:nvSpPr>
        <p:spPr>
          <a:xfrm>
            <a:off x="541978" y="2864126"/>
            <a:ext cx="2786599" cy="1290738"/>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
        <p:nvSpPr>
          <p:cNvPr id="47" name="عنصر نائب للنص 21"/>
          <p:cNvSpPr>
            <a:spLocks noGrp="1"/>
          </p:cNvSpPr>
          <p:nvPr>
            <p:ph type="body" sz="quarter" idx="35" hasCustomPrompt="1"/>
          </p:nvPr>
        </p:nvSpPr>
        <p:spPr>
          <a:xfrm>
            <a:off x="541978" y="4514921"/>
            <a:ext cx="2786599" cy="1765023"/>
          </a:xfrm>
        </p:spPr>
        <p:txBody>
          <a:bodyPr lIns="91377" rIns="91377" anchor="t">
            <a:noAutofit/>
          </a:bodyPr>
          <a:lstStyle>
            <a:lvl1pPr marL="182754" indent="-182754" algn="r" latinLnBrk="0">
              <a:lnSpc>
                <a:spcPct val="100000"/>
              </a:lnSpc>
              <a:spcBef>
                <a:spcPts val="600"/>
              </a:spcBef>
              <a:spcAft>
                <a:spcPts val="0"/>
              </a:spcAft>
              <a:buFont typeface="Arial" panose="020B0604020202020204" pitchFamily="34" charset="0"/>
              <a:buChar char="•"/>
              <a:defRPr lang="ar-SA" sz="1000">
                <a:solidFill>
                  <a:schemeClr val="tx1"/>
                </a:solidFill>
              </a:defRPr>
            </a:lvl1pPr>
            <a:lvl2pPr marL="182754" indent="-182754" algn="r" latinLnBrk="0">
              <a:lnSpc>
                <a:spcPct val="100000"/>
              </a:lnSpc>
              <a:spcBef>
                <a:spcPts val="600"/>
              </a:spcBef>
              <a:spcAft>
                <a:spcPts val="0"/>
              </a:spcAft>
              <a:buFont typeface="Arial" panose="020B0604020202020204" pitchFamily="34" charset="0"/>
              <a:buChar char="•"/>
              <a:defRPr lang="ar-SA" sz="1000"/>
            </a:lvl2pPr>
            <a:lvl3pPr marL="182754" indent="-182754" algn="r" latinLnBrk="0">
              <a:lnSpc>
                <a:spcPct val="100000"/>
              </a:lnSpc>
              <a:spcBef>
                <a:spcPts val="600"/>
              </a:spcBef>
              <a:spcAft>
                <a:spcPts val="0"/>
              </a:spcAft>
              <a:buFont typeface="Arial" panose="020B0604020202020204" pitchFamily="34" charset="0"/>
              <a:buChar char="•"/>
              <a:defRPr lang="ar-SA" sz="1000"/>
            </a:lvl3pPr>
            <a:lvl4pPr marL="182754" indent="-182754" algn="r" latinLnBrk="0">
              <a:lnSpc>
                <a:spcPct val="100000"/>
              </a:lnSpc>
              <a:spcBef>
                <a:spcPts val="600"/>
              </a:spcBef>
              <a:spcAft>
                <a:spcPts val="0"/>
              </a:spcAft>
              <a:buFont typeface="Arial" panose="020B0604020202020204" pitchFamily="34" charset="0"/>
              <a:buChar char="•"/>
              <a:defRPr lang="ar-SA" sz="1000"/>
            </a:lvl4pPr>
            <a:lvl5pPr marL="182754" indent="-182754" algn="r" latinLnBrk="0">
              <a:lnSpc>
                <a:spcPct val="100000"/>
              </a:lnSpc>
              <a:spcBef>
                <a:spcPts val="600"/>
              </a:spcBef>
              <a:spcAft>
                <a:spcPts val="0"/>
              </a:spcAft>
              <a:buFont typeface="Arial" panose="020B0604020202020204" pitchFamily="34" charset="0"/>
              <a:buChar char="•"/>
              <a:defRPr lang="ar-SA" sz="1000"/>
            </a:lvl5pPr>
            <a:lvl6pPr marL="182754" indent="-182754" algn="r" latinLnBrk="0">
              <a:lnSpc>
                <a:spcPct val="100000"/>
              </a:lnSpc>
              <a:spcBef>
                <a:spcPts val="600"/>
              </a:spcBef>
              <a:spcAft>
                <a:spcPts val="0"/>
              </a:spcAft>
              <a:defRPr lang="ar-SA" sz="1000"/>
            </a:lvl6pPr>
            <a:lvl7pPr marL="182754" indent="-182754" algn="r" latinLnBrk="0">
              <a:lnSpc>
                <a:spcPct val="100000"/>
              </a:lnSpc>
              <a:spcBef>
                <a:spcPts val="600"/>
              </a:spcBef>
              <a:spcAft>
                <a:spcPts val="0"/>
              </a:spcAft>
              <a:defRPr lang="ar-SA" sz="1000"/>
            </a:lvl7pPr>
            <a:lvl8pPr marL="182754" indent="-182754" algn="r" latinLnBrk="0">
              <a:lnSpc>
                <a:spcPct val="100000"/>
              </a:lnSpc>
              <a:spcBef>
                <a:spcPts val="600"/>
              </a:spcBef>
              <a:spcAft>
                <a:spcPts val="0"/>
              </a:spcAft>
              <a:defRPr lang="ar-SA" sz="1000"/>
            </a:lvl8pPr>
            <a:lvl9pPr marL="182754" indent="-182754" algn="r" latinLnBrk="0">
              <a:lnSpc>
                <a:spcPct val="100000"/>
              </a:lnSpc>
              <a:spcBef>
                <a:spcPts val="600"/>
              </a:spcBef>
              <a:spcAft>
                <a:spcPts val="0"/>
              </a:spcAft>
              <a:defRPr lang="ar-SA" sz="1000"/>
            </a:lvl9pPr>
          </a:lstStyle>
          <a:p>
            <a:pPr lvl="0" algn="r" rtl="1"/>
            <a:r>
              <a:rPr lang="ar-SA"/>
              <a:t>انقر لإضافة نص</a:t>
            </a:r>
          </a:p>
        </p:txBody>
      </p:sp>
    </p:spTree>
    <p:extLst>
      <p:ext uri="{BB962C8B-B14F-4D97-AF65-F5344CB8AC3E}">
        <p14:creationId xmlns:p14="http://schemas.microsoft.com/office/powerpoint/2010/main" val="26342430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594043" y="288370"/>
            <a:ext cx="10692765" cy="1200150"/>
          </a:xfrm>
          <a:prstGeom prst="rect">
            <a:avLst/>
          </a:prstGeom>
        </p:spPr>
        <p:txBody>
          <a:bodyPr vert="horz" lIns="109033" tIns="54517" rIns="109033" bIns="54517"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3" y="1680211"/>
            <a:ext cx="10692765" cy="4752261"/>
          </a:xfrm>
          <a:prstGeom prst="rect">
            <a:avLst/>
          </a:prstGeom>
        </p:spPr>
        <p:txBody>
          <a:bodyPr vert="horz" lIns="109033" tIns="54517" rIns="109033" bIns="54517"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514609" y="6674168"/>
            <a:ext cx="2772198" cy="383381"/>
          </a:xfrm>
          <a:prstGeom prst="rect">
            <a:avLst/>
          </a:prstGeom>
        </p:spPr>
        <p:txBody>
          <a:bodyPr vert="horz" lIns="109033" tIns="54517" rIns="109033" bIns="54517" rtlCol="1" anchor="ctr"/>
          <a:lstStyle>
            <a:lvl1pPr algn="r">
              <a:defRPr sz="1400">
                <a:solidFill>
                  <a:schemeClr val="tx1">
                    <a:tint val="75000"/>
                  </a:schemeClr>
                </a:solidFill>
              </a:defRPr>
            </a:lvl1pPr>
          </a:lstStyle>
          <a:p>
            <a:fld id="{A988358B-97F1-4E6D-B7A1-E86711B8E524}" type="datetimeFigureOut">
              <a:rPr lang="ar-SA" smtClean="0"/>
              <a:t>07/04/36</a:t>
            </a:fld>
            <a:endParaRPr lang="ar-SA"/>
          </a:p>
        </p:txBody>
      </p:sp>
      <p:sp>
        <p:nvSpPr>
          <p:cNvPr id="5" name="عنصر نائب للتذييل 4"/>
          <p:cNvSpPr>
            <a:spLocks noGrp="1"/>
          </p:cNvSpPr>
          <p:nvPr>
            <p:ph type="ftr" sz="quarter" idx="3"/>
          </p:nvPr>
        </p:nvSpPr>
        <p:spPr>
          <a:xfrm>
            <a:off x="4059291" y="6674168"/>
            <a:ext cx="3762269" cy="383381"/>
          </a:xfrm>
          <a:prstGeom prst="rect">
            <a:avLst/>
          </a:prstGeom>
        </p:spPr>
        <p:txBody>
          <a:bodyPr vert="horz" lIns="109033" tIns="54517" rIns="109033" bIns="54517" rtlCol="1" anchor="ctr"/>
          <a:lstStyle>
            <a:lvl1pPr algn="ctr">
              <a:defRPr sz="14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594043" y="6674168"/>
            <a:ext cx="2772198" cy="383381"/>
          </a:xfrm>
          <a:prstGeom prst="rect">
            <a:avLst/>
          </a:prstGeom>
        </p:spPr>
        <p:txBody>
          <a:bodyPr vert="horz" lIns="109033" tIns="54517" rIns="109033" bIns="54517" rtlCol="1" anchor="ctr"/>
          <a:lstStyle>
            <a:lvl1pPr algn="l">
              <a:defRPr sz="1400">
                <a:solidFill>
                  <a:schemeClr val="tx1">
                    <a:tint val="75000"/>
                  </a:schemeClr>
                </a:solidFill>
              </a:defRPr>
            </a:lvl1pPr>
          </a:lstStyle>
          <a:p>
            <a:fld id="{CE8E7A46-37A6-4057-BCCF-4BC97E082A76}" type="slidenum">
              <a:rPr lang="ar-SA" smtClean="0"/>
              <a:t>‹#›</a:t>
            </a:fld>
            <a:endParaRPr lang="ar-SA"/>
          </a:p>
        </p:txBody>
      </p:sp>
    </p:spTree>
    <p:extLst>
      <p:ext uri="{BB962C8B-B14F-4D97-AF65-F5344CB8AC3E}">
        <p14:creationId xmlns:p14="http://schemas.microsoft.com/office/powerpoint/2010/main" val="1593671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90331" rtl="1" eaLnBrk="1" latinLnBrk="0" hangingPunct="1">
        <a:spcBef>
          <a:spcPct val="0"/>
        </a:spcBef>
        <a:buNone/>
        <a:defRPr sz="5200" kern="1200">
          <a:solidFill>
            <a:schemeClr val="tx1"/>
          </a:solidFill>
          <a:latin typeface="+mj-lt"/>
          <a:ea typeface="+mj-ea"/>
          <a:cs typeface="+mj-cs"/>
        </a:defRPr>
      </a:lvl1pPr>
    </p:titleStyle>
    <p:body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85160"/>
            <a:ext cx="11880850" cy="8862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29" name="Rectangle 28"/>
          <p:cNvSpPr/>
          <p:nvPr/>
        </p:nvSpPr>
        <p:spPr>
          <a:xfrm>
            <a:off x="0" y="0"/>
            <a:ext cx="11880850" cy="326196"/>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30" name="Rectangle 29"/>
          <p:cNvSpPr/>
          <p:nvPr/>
        </p:nvSpPr>
        <p:spPr>
          <a:xfrm>
            <a:off x="1" y="323690"/>
            <a:ext cx="11880851" cy="9601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31" name="Rectangle 30"/>
          <p:cNvSpPr/>
          <p:nvPr/>
        </p:nvSpPr>
        <p:spPr>
          <a:xfrm flipV="1">
            <a:off x="7029480" y="378259"/>
            <a:ext cx="4851372" cy="956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32" name="Rectangle 31"/>
          <p:cNvSpPr/>
          <p:nvPr/>
        </p:nvSpPr>
        <p:spPr>
          <a:xfrm flipV="1">
            <a:off x="7029504" y="462118"/>
            <a:ext cx="4851348" cy="1890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33" name="Rounded Rectangle 32"/>
          <p:cNvSpPr/>
          <p:nvPr/>
        </p:nvSpPr>
        <p:spPr>
          <a:xfrm>
            <a:off x="7025785" y="522379"/>
            <a:ext cx="3980085" cy="28804"/>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34" name="Rounded Rectangle 33"/>
          <p:cNvSpPr/>
          <p:nvPr/>
        </p:nvSpPr>
        <p:spPr>
          <a:xfrm>
            <a:off x="9580619" y="618390"/>
            <a:ext cx="2079149" cy="38405"/>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35" name="Rectangle 34"/>
          <p:cNvSpPr/>
          <p:nvPr/>
        </p:nvSpPr>
        <p:spPr>
          <a:xfrm>
            <a:off x="11804147" y="-2101"/>
            <a:ext cx="74874" cy="65288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36" name="Rectangle 35"/>
          <p:cNvSpPr/>
          <p:nvPr/>
        </p:nvSpPr>
        <p:spPr>
          <a:xfrm>
            <a:off x="11751544" y="-2101"/>
            <a:ext cx="35643" cy="65288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37" name="Rectangle 36"/>
          <p:cNvSpPr/>
          <p:nvPr/>
        </p:nvSpPr>
        <p:spPr>
          <a:xfrm>
            <a:off x="11726789" y="-2101"/>
            <a:ext cx="11881" cy="65288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38" name="Rectangle 37"/>
          <p:cNvSpPr/>
          <p:nvPr/>
        </p:nvSpPr>
        <p:spPr>
          <a:xfrm>
            <a:off x="11661817" y="-2101"/>
            <a:ext cx="35643" cy="65288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39" name="Rectangle 38"/>
          <p:cNvSpPr/>
          <p:nvPr/>
        </p:nvSpPr>
        <p:spPr>
          <a:xfrm>
            <a:off x="11584189" y="399"/>
            <a:ext cx="71285" cy="614477"/>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40" name="Rectangle 39"/>
          <p:cNvSpPr/>
          <p:nvPr/>
        </p:nvSpPr>
        <p:spPr>
          <a:xfrm>
            <a:off x="11529355" y="399"/>
            <a:ext cx="11881" cy="614477"/>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9033" tIns="54517" rIns="109033" bIns="54517" anchor="ctr"/>
          <a:lstStyle/>
          <a:p>
            <a:pPr algn="ctr" defTabSz="914400"/>
            <a:endParaRPr lang="ar-SA">
              <a:solidFill>
                <a:prstClr val="white"/>
              </a:solidFill>
            </a:endParaRPr>
          </a:p>
        </p:txBody>
      </p:sp>
      <p:sp>
        <p:nvSpPr>
          <p:cNvPr id="22" name="Rectangle 21"/>
          <p:cNvSpPr>
            <a:spLocks noGrp="1"/>
          </p:cNvSpPr>
          <p:nvPr>
            <p:ph type="title"/>
          </p:nvPr>
        </p:nvSpPr>
        <p:spPr>
          <a:xfrm>
            <a:off x="594043" y="1200150"/>
            <a:ext cx="10692765" cy="1120140"/>
          </a:xfrm>
          <a:prstGeom prst="rect">
            <a:avLst/>
          </a:prstGeom>
        </p:spPr>
        <p:txBody>
          <a:bodyPr vert="horz" lIns="109033" tIns="54517" rIns="109033" bIns="54517" anchor="ctr">
            <a:normAutofit/>
            <a:scene3d>
              <a:camera prst="orthographicFront"/>
              <a:lightRig rig="threePt" dir="t"/>
            </a:scene3d>
            <a:sp3d/>
          </a:bodyPr>
          <a:lstStyle/>
          <a:p>
            <a:pPr algn="r" rtl="1"/>
            <a:r>
              <a:rPr lang="ar-SA"/>
              <a:t>انقر لتحرير نمط العنوان الرئيسي</a:t>
            </a:r>
          </a:p>
        </p:txBody>
      </p:sp>
      <p:sp>
        <p:nvSpPr>
          <p:cNvPr id="13" name="Rectangle 12"/>
          <p:cNvSpPr>
            <a:spLocks noGrp="1"/>
          </p:cNvSpPr>
          <p:nvPr>
            <p:ph type="body" idx="1"/>
          </p:nvPr>
        </p:nvSpPr>
        <p:spPr>
          <a:xfrm>
            <a:off x="594043" y="2361895"/>
            <a:ext cx="10692765" cy="4541368"/>
          </a:xfrm>
          <a:prstGeom prst="rect">
            <a:avLst/>
          </a:prstGeom>
        </p:spPr>
        <p:txBody>
          <a:bodyPr vert="horz" lIns="109033" tIns="54517" rIns="109033" bIns="54517">
            <a:normAutofit/>
          </a:bodyPr>
          <a:lstStyle/>
          <a:p>
            <a:pPr lvl="0" algn="r" rtl="1"/>
            <a:r>
              <a:rPr lang="ar-SA"/>
              <a:t>انقر لتحرير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p>
          <a:p>
            <a:pPr lvl="5" algn="r" rtl="1"/>
            <a:r>
              <a:rPr lang="ar-SA"/>
              <a:t>المستوى السادس</a:t>
            </a:r>
          </a:p>
          <a:p>
            <a:pPr lvl="6" algn="r" rtl="1"/>
            <a:r>
              <a:rPr lang="ar-SA"/>
              <a:t>المستوى السابع</a:t>
            </a:r>
          </a:p>
          <a:p>
            <a:pPr lvl="7" algn="r" rtl="1"/>
            <a:r>
              <a:rPr lang="ar-SA"/>
              <a:t>المستوى الثامن</a:t>
            </a:r>
          </a:p>
          <a:p>
            <a:pPr lvl="8" algn="r" rtl="1"/>
            <a:r>
              <a:rPr lang="ar-SA"/>
              <a:t>المستوى التاسع</a:t>
            </a:r>
          </a:p>
        </p:txBody>
      </p:sp>
      <p:sp>
        <p:nvSpPr>
          <p:cNvPr id="14" name="Rectangle 13"/>
          <p:cNvSpPr>
            <a:spLocks noGrp="1"/>
          </p:cNvSpPr>
          <p:nvPr>
            <p:ph type="dt" sz="half" idx="2"/>
          </p:nvPr>
        </p:nvSpPr>
        <p:spPr>
          <a:xfrm>
            <a:off x="8557923" y="643280"/>
            <a:ext cx="1243778" cy="480060"/>
          </a:xfrm>
          <a:prstGeom prst="rect">
            <a:avLst/>
          </a:prstGeom>
        </p:spPr>
        <p:txBody>
          <a:bodyPr vert="horz" lIns="109033" tIns="54517" rIns="109033" bIns="54517"/>
          <a:lstStyle>
            <a:lvl1pPr algn="r" latinLnBrk="0">
              <a:defRPr lang="ar-SA" sz="1000">
                <a:solidFill>
                  <a:schemeClr val="accent2"/>
                </a:solidFill>
              </a:defRPr>
            </a:lvl1pPr>
          </a:lstStyle>
          <a:p>
            <a:pPr algn="l" defTabSz="914400"/>
            <a:fld id="{8A48973C-8E17-4C1E-9ACB-41481CA779D2}" type="datetime4">
              <a:rPr>
                <a:solidFill>
                  <a:srgbClr val="CCAF0A"/>
                </a:solidFill>
                <a:cs typeface="Arial"/>
              </a:rPr>
              <a:pPr algn="l" defTabSz="914400"/>
              <a:t>6 سبتمبر، 2006</a:t>
            </a:fld>
            <a:endParaRPr>
              <a:solidFill>
                <a:srgbClr val="CCAF0A"/>
              </a:solidFill>
              <a:cs typeface="Arial"/>
            </a:endParaRPr>
          </a:p>
        </p:txBody>
      </p:sp>
      <p:sp>
        <p:nvSpPr>
          <p:cNvPr id="3" name="Rectangle 2"/>
          <p:cNvSpPr>
            <a:spLocks noGrp="1"/>
          </p:cNvSpPr>
          <p:nvPr>
            <p:ph type="ftr" sz="quarter" idx="3"/>
          </p:nvPr>
        </p:nvSpPr>
        <p:spPr>
          <a:xfrm>
            <a:off x="6831489" y="643280"/>
            <a:ext cx="1722723" cy="480060"/>
          </a:xfrm>
          <a:prstGeom prst="rect">
            <a:avLst/>
          </a:prstGeom>
        </p:spPr>
        <p:txBody>
          <a:bodyPr vert="horz" lIns="109033" tIns="54517" rIns="109033" bIns="54517"/>
          <a:lstStyle>
            <a:lvl1pPr algn="r" latinLnBrk="0">
              <a:defRPr lang="ar-SA" sz="1000">
                <a:solidFill>
                  <a:schemeClr val="accent2"/>
                </a:solidFill>
              </a:defRPr>
            </a:lvl1pPr>
          </a:lstStyle>
          <a:p>
            <a:pPr defTabSz="914400"/>
            <a:endParaRPr>
              <a:solidFill>
                <a:srgbClr val="CCAF0A"/>
              </a:solidFill>
              <a:cs typeface="Arial"/>
            </a:endParaRPr>
          </a:p>
        </p:txBody>
      </p:sp>
      <p:sp>
        <p:nvSpPr>
          <p:cNvPr id="23" name="Rectangle 22"/>
          <p:cNvSpPr>
            <a:spLocks noGrp="1"/>
          </p:cNvSpPr>
          <p:nvPr>
            <p:ph type="sldNum" sz="quarter" idx="4"/>
          </p:nvPr>
        </p:nvSpPr>
        <p:spPr>
          <a:xfrm>
            <a:off x="10621480" y="2386"/>
            <a:ext cx="990071" cy="384048"/>
          </a:xfrm>
          <a:prstGeom prst="rect">
            <a:avLst/>
          </a:prstGeom>
        </p:spPr>
        <p:txBody>
          <a:bodyPr vert="horz" lIns="109033" tIns="54517" rIns="109033" bIns="54517" anchor="b"/>
          <a:lstStyle>
            <a:lvl1pPr algn="r" latinLnBrk="0">
              <a:defRPr lang="ar-SA" sz="2100">
                <a:solidFill>
                  <a:srgbClr val="FFFFFF"/>
                </a:solidFill>
              </a:defRPr>
            </a:lvl1pPr>
          </a:lstStyle>
          <a:p>
            <a:pPr defTabSz="914400"/>
            <a:fld id="{A8CE10D6-5CB1-41CD-B815-79BC778FC61A}" type="slidenum">
              <a:rPr>
                <a:solidFill>
                  <a:prstClr val="white"/>
                </a:solidFill>
                <a:cs typeface="Arial"/>
              </a:rPr>
              <a:pPr defTabSz="914400"/>
              <a:t>‹#›</a:t>
            </a:fld>
            <a:endParaRPr>
              <a:solidFill>
                <a:prstClr val="white"/>
              </a:solidFill>
              <a:cs typeface="Arial"/>
            </a:endParaRPr>
          </a:p>
        </p:txBody>
      </p:sp>
    </p:spTree>
    <p:extLst>
      <p:ext uri="{BB962C8B-B14F-4D97-AF65-F5344CB8AC3E}">
        <p14:creationId xmlns:p14="http://schemas.microsoft.com/office/powerpoint/2010/main" val="1059526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r" rtl="1" eaLnBrk="1" latinLnBrk="0" hangingPunct="1">
        <a:spcBef>
          <a:spcPct val="0"/>
        </a:spcBef>
        <a:buNone/>
        <a:defRPr lang="ar-SA" sz="4800" kern="1200">
          <a:solidFill>
            <a:schemeClr val="tx2"/>
          </a:solidFill>
          <a:effectLst>
            <a:outerShdw blurRad="50800" dist="38100" dir="2700000" algn="tl" rotWithShape="0">
              <a:prstClr val="black">
                <a:alpha val="40000"/>
              </a:prstClr>
            </a:outerShdw>
          </a:effectLst>
          <a:latin typeface="+mj-lt"/>
          <a:ea typeface="+mj-ea"/>
          <a:cs typeface="+mj-cs"/>
        </a:defRPr>
      </a:lvl1pPr>
    </p:titleStyle>
    <p:bodyStyle>
      <a:lvl1pPr marL="436132" indent="-305293" algn="r" rtl="1" eaLnBrk="1" latinLnBrk="0" hangingPunct="1">
        <a:spcBef>
          <a:spcPts val="358"/>
        </a:spcBef>
        <a:buClr>
          <a:schemeClr val="accent3"/>
        </a:buClr>
        <a:buFont typeface="Georgia"/>
        <a:buChar char="•"/>
        <a:defRPr lang="ar-SA" sz="3300" kern="1200">
          <a:solidFill>
            <a:schemeClr val="tx1"/>
          </a:solidFill>
          <a:latin typeface="+mn-lt"/>
          <a:ea typeface="+mn-ea"/>
          <a:cs typeface="+mn-cs"/>
        </a:defRPr>
      </a:lvl1pPr>
      <a:lvl2pPr marL="785038" indent="-294389" algn="r" rtl="1" eaLnBrk="1" latinLnBrk="0" hangingPunct="1">
        <a:spcBef>
          <a:spcPts val="358"/>
        </a:spcBef>
        <a:buClr>
          <a:schemeClr val="accent2"/>
        </a:buClr>
        <a:buFont typeface="Georgia"/>
        <a:buChar char="▫"/>
        <a:defRPr lang="ar-SA" sz="3100" kern="1200">
          <a:solidFill>
            <a:schemeClr val="accent2"/>
          </a:solidFill>
          <a:latin typeface="+mn-lt"/>
          <a:ea typeface="+mn-ea"/>
          <a:cs typeface="+mn-cs"/>
        </a:defRPr>
      </a:lvl2pPr>
      <a:lvl3pPr marL="1101234" indent="-261679" algn="r" rtl="1" eaLnBrk="1" latinLnBrk="0" hangingPunct="1">
        <a:spcBef>
          <a:spcPts val="358"/>
        </a:spcBef>
        <a:buClr>
          <a:schemeClr val="accent1"/>
        </a:buClr>
        <a:buFont typeface="Wingdings 2"/>
        <a:buChar char=""/>
        <a:defRPr lang="ar-SA" sz="2900" kern="1200">
          <a:solidFill>
            <a:schemeClr val="accent1"/>
          </a:solidFill>
          <a:latin typeface="+mn-lt"/>
          <a:ea typeface="+mn-ea"/>
          <a:cs typeface="+mn-cs"/>
        </a:defRPr>
      </a:lvl3pPr>
      <a:lvl4pPr marL="1406526" indent="-239873" algn="r" rtl="1" eaLnBrk="1" latinLnBrk="0" hangingPunct="1">
        <a:spcBef>
          <a:spcPts val="358"/>
        </a:spcBef>
        <a:buClr>
          <a:schemeClr val="accent1"/>
        </a:buClr>
        <a:buFont typeface="Wingdings 2"/>
        <a:buChar char=""/>
        <a:defRPr lang="ar-SA" sz="2600" kern="1200">
          <a:solidFill>
            <a:schemeClr val="accent1"/>
          </a:solidFill>
          <a:latin typeface="+mn-lt"/>
          <a:ea typeface="+mn-ea"/>
          <a:cs typeface="+mn-cs"/>
        </a:defRPr>
      </a:lvl4pPr>
      <a:lvl5pPr marL="1657302" indent="-218066" algn="r" rtl="1" eaLnBrk="1" latinLnBrk="0" hangingPunct="1">
        <a:spcBef>
          <a:spcPts val="358"/>
        </a:spcBef>
        <a:buClr>
          <a:schemeClr val="accent3"/>
        </a:buClr>
        <a:buFont typeface="Georgia"/>
        <a:buChar char="▫"/>
        <a:defRPr lang="ar-SA" sz="2400" kern="1200">
          <a:solidFill>
            <a:schemeClr val="accent3"/>
          </a:solidFill>
          <a:latin typeface="+mn-lt"/>
          <a:ea typeface="+mn-ea"/>
          <a:cs typeface="+mn-cs"/>
        </a:defRPr>
      </a:lvl5pPr>
      <a:lvl6pPr marL="1918982" indent="-218066" algn="r" rtl="1" eaLnBrk="1" latinLnBrk="0" hangingPunct="1">
        <a:spcBef>
          <a:spcPts val="358"/>
        </a:spcBef>
        <a:buClr>
          <a:schemeClr val="accent3"/>
        </a:buClr>
        <a:buFont typeface="Georgia"/>
        <a:buChar char="▫"/>
        <a:defRPr lang="ar-SA" sz="2100" kern="1200">
          <a:solidFill>
            <a:schemeClr val="accent3"/>
          </a:solidFill>
          <a:latin typeface="+mn-lt"/>
          <a:ea typeface="+mn-ea"/>
          <a:cs typeface="+mn-cs"/>
        </a:defRPr>
      </a:lvl6pPr>
      <a:lvl7pPr marL="2180661" indent="-218066" algn="r" rtl="1" eaLnBrk="1" latinLnBrk="0" hangingPunct="1">
        <a:spcBef>
          <a:spcPts val="358"/>
        </a:spcBef>
        <a:buClr>
          <a:schemeClr val="accent3"/>
        </a:buClr>
        <a:buFont typeface="Georgia"/>
        <a:buChar char="▫"/>
        <a:defRPr lang="ar-SA" sz="1900" kern="1200">
          <a:solidFill>
            <a:schemeClr val="accent3"/>
          </a:solidFill>
          <a:latin typeface="+mn-lt"/>
          <a:ea typeface="+mn-ea"/>
          <a:cs typeface="+mn-cs"/>
        </a:defRPr>
      </a:lvl7pPr>
      <a:lvl8pPr marL="2420534" indent="-218066" algn="r" rtl="1" eaLnBrk="1" latinLnBrk="0" hangingPunct="1">
        <a:spcBef>
          <a:spcPts val="358"/>
        </a:spcBef>
        <a:buClr>
          <a:schemeClr val="accent3"/>
        </a:buClr>
        <a:buFont typeface="Georgia"/>
        <a:buChar char="◦"/>
        <a:defRPr lang="ar-SA" sz="1800" kern="1200">
          <a:solidFill>
            <a:schemeClr val="accent3"/>
          </a:solidFill>
          <a:latin typeface="+mn-lt"/>
          <a:ea typeface="+mn-ea"/>
          <a:cs typeface="+mn-cs"/>
        </a:defRPr>
      </a:lvl8pPr>
      <a:lvl9pPr marL="2671310" indent="-218066" algn="r" rtl="1" eaLnBrk="1" latinLnBrk="0" hangingPunct="1">
        <a:spcBef>
          <a:spcPts val="358"/>
        </a:spcBef>
        <a:buClr>
          <a:schemeClr val="accent3"/>
        </a:buClr>
        <a:buFont typeface="Georgia"/>
        <a:buChar char="◦"/>
        <a:defRPr lang="ar-SA" sz="1700" kern="1200" baseline="0">
          <a:solidFill>
            <a:schemeClr val="accent3"/>
          </a:solidFill>
          <a:latin typeface="+mn-lt"/>
          <a:ea typeface="+mn-ea"/>
          <a:cs typeface="+mn-cs"/>
        </a:defRPr>
      </a:lvl9pPr>
    </p:bodyStyle>
    <p:otherStyle>
      <a:lvl1pPr marL="0" algn="r" rtl="1" eaLnBrk="1" latinLnBrk="0" hangingPunct="1">
        <a:defRPr lang="ar-SA" kern="1200">
          <a:solidFill>
            <a:schemeClr val="tx1"/>
          </a:solidFill>
          <a:latin typeface="+mn-lt"/>
          <a:ea typeface="+mn-ea"/>
          <a:cs typeface="+mn-cs"/>
        </a:defRPr>
      </a:lvl1pPr>
      <a:lvl2pPr marL="545165" algn="r" rtl="1" eaLnBrk="1" hangingPunct="1">
        <a:defRPr lang="ar-SA" kern="1200">
          <a:solidFill>
            <a:schemeClr val="tx1"/>
          </a:solidFill>
          <a:latin typeface="+mn-lt"/>
          <a:ea typeface="+mn-ea"/>
          <a:cs typeface="+mn-cs"/>
        </a:defRPr>
      </a:lvl2pPr>
      <a:lvl3pPr marL="1090331" algn="r" rtl="1" eaLnBrk="1" hangingPunct="1">
        <a:defRPr lang="ar-SA" kern="1200">
          <a:solidFill>
            <a:schemeClr val="tx1"/>
          </a:solidFill>
          <a:latin typeface="+mn-lt"/>
          <a:ea typeface="+mn-ea"/>
          <a:cs typeface="+mn-cs"/>
        </a:defRPr>
      </a:lvl3pPr>
      <a:lvl4pPr marL="1635496" algn="r" rtl="1" eaLnBrk="1" hangingPunct="1">
        <a:defRPr lang="ar-SA" kern="1200">
          <a:solidFill>
            <a:schemeClr val="tx1"/>
          </a:solidFill>
          <a:latin typeface="+mn-lt"/>
          <a:ea typeface="+mn-ea"/>
          <a:cs typeface="+mn-cs"/>
        </a:defRPr>
      </a:lvl4pPr>
      <a:lvl5pPr marL="2180661" algn="r" rtl="1" eaLnBrk="1" hangingPunct="1">
        <a:defRPr lang="ar-SA" kern="1200">
          <a:solidFill>
            <a:schemeClr val="tx1"/>
          </a:solidFill>
          <a:latin typeface="+mn-lt"/>
          <a:ea typeface="+mn-ea"/>
          <a:cs typeface="+mn-cs"/>
        </a:defRPr>
      </a:lvl5pPr>
      <a:lvl6pPr marL="2725826" algn="r" rtl="1" eaLnBrk="1" hangingPunct="1">
        <a:defRPr lang="ar-SA" kern="1200">
          <a:solidFill>
            <a:schemeClr val="tx1"/>
          </a:solidFill>
          <a:latin typeface="+mn-lt"/>
          <a:ea typeface="+mn-ea"/>
          <a:cs typeface="+mn-cs"/>
        </a:defRPr>
      </a:lvl6pPr>
      <a:lvl7pPr marL="3270992" algn="r" rtl="1" eaLnBrk="1" hangingPunct="1">
        <a:defRPr lang="ar-SA" kern="1200">
          <a:solidFill>
            <a:schemeClr val="tx1"/>
          </a:solidFill>
          <a:latin typeface="+mn-lt"/>
          <a:ea typeface="+mn-ea"/>
          <a:cs typeface="+mn-cs"/>
        </a:defRPr>
      </a:lvl7pPr>
      <a:lvl8pPr marL="3816157" algn="r" rtl="1" eaLnBrk="1" hangingPunct="1">
        <a:defRPr lang="ar-SA" kern="1200">
          <a:solidFill>
            <a:schemeClr val="tx1"/>
          </a:solidFill>
          <a:latin typeface="+mn-lt"/>
          <a:ea typeface="+mn-ea"/>
          <a:cs typeface="+mn-cs"/>
        </a:defRPr>
      </a:lvl8pPr>
      <a:lvl9pPr marL="4361322" algn="r" rtl="1" eaLnBrk="1" hangingPunct="1">
        <a:defRPr lang="ar-SA"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594043" y="288370"/>
            <a:ext cx="10692765" cy="1200150"/>
          </a:xfrm>
          <a:prstGeom prst="rect">
            <a:avLst/>
          </a:prstGeom>
        </p:spPr>
        <p:txBody>
          <a:bodyPr vert="horz" lIns="109033" tIns="54517" rIns="109033" bIns="54517"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3" y="1680211"/>
            <a:ext cx="10692765" cy="4752261"/>
          </a:xfrm>
          <a:prstGeom prst="rect">
            <a:avLst/>
          </a:prstGeom>
        </p:spPr>
        <p:txBody>
          <a:bodyPr vert="horz" lIns="109033" tIns="54517" rIns="109033" bIns="54517"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514609" y="6674168"/>
            <a:ext cx="2772198" cy="383381"/>
          </a:xfrm>
          <a:prstGeom prst="rect">
            <a:avLst/>
          </a:prstGeom>
        </p:spPr>
        <p:txBody>
          <a:bodyPr vert="horz" lIns="109033" tIns="54517" rIns="109033" bIns="54517" rtlCol="1" anchor="ctr"/>
          <a:lstStyle>
            <a:lvl1pPr algn="r">
              <a:defRPr sz="1400">
                <a:solidFill>
                  <a:schemeClr val="tx1">
                    <a:tint val="75000"/>
                  </a:schemeClr>
                </a:solidFill>
              </a:defRPr>
            </a:lvl1p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059291" y="6674168"/>
            <a:ext cx="3762269" cy="383381"/>
          </a:xfrm>
          <a:prstGeom prst="rect">
            <a:avLst/>
          </a:prstGeom>
        </p:spPr>
        <p:txBody>
          <a:bodyPr vert="horz" lIns="109033" tIns="54517" rIns="109033" bIns="54517" rtlCol="1" anchor="ctr"/>
          <a:lstStyle>
            <a:lvl1pPr algn="ctr">
              <a:defRPr sz="14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594043" y="6674168"/>
            <a:ext cx="2772198" cy="383381"/>
          </a:xfrm>
          <a:prstGeom prst="rect">
            <a:avLst/>
          </a:prstGeom>
        </p:spPr>
        <p:txBody>
          <a:bodyPr vert="horz" lIns="109033" tIns="54517" rIns="109033" bIns="54517" rtlCol="1" anchor="ctr"/>
          <a:lstStyle>
            <a:lvl1pPr algn="l">
              <a:defRPr sz="1400">
                <a:solidFill>
                  <a:schemeClr val="tx1">
                    <a:tint val="75000"/>
                  </a:schemeClr>
                </a:solidFill>
              </a:defRPr>
            </a:lvl1p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5734048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defTabSz="1090331" rtl="1" eaLnBrk="1" latinLnBrk="0" hangingPunct="1">
        <a:spcBef>
          <a:spcPct val="0"/>
        </a:spcBef>
        <a:buNone/>
        <a:defRPr sz="5200" kern="1200">
          <a:solidFill>
            <a:schemeClr val="tx1"/>
          </a:solidFill>
          <a:latin typeface="+mj-lt"/>
          <a:ea typeface="+mj-ea"/>
          <a:cs typeface="+mj-cs"/>
        </a:defRPr>
      </a:lvl1pPr>
    </p:titleStyle>
    <p:body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594043" y="288370"/>
            <a:ext cx="10692765" cy="1200150"/>
          </a:xfrm>
          <a:prstGeom prst="rect">
            <a:avLst/>
          </a:prstGeom>
        </p:spPr>
        <p:txBody>
          <a:bodyPr vert="horz" lIns="109033" tIns="54517" rIns="109033" bIns="54517"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3" y="1680211"/>
            <a:ext cx="10692765" cy="4752261"/>
          </a:xfrm>
          <a:prstGeom prst="rect">
            <a:avLst/>
          </a:prstGeom>
        </p:spPr>
        <p:txBody>
          <a:bodyPr vert="horz" lIns="109033" tIns="54517" rIns="109033" bIns="54517"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514609" y="6674168"/>
            <a:ext cx="2772198" cy="383381"/>
          </a:xfrm>
          <a:prstGeom prst="rect">
            <a:avLst/>
          </a:prstGeom>
        </p:spPr>
        <p:txBody>
          <a:bodyPr vert="horz" lIns="109033" tIns="54517" rIns="109033" bIns="54517" rtlCol="1" anchor="ctr"/>
          <a:lstStyle>
            <a:lvl1pPr algn="r">
              <a:defRPr sz="1400">
                <a:solidFill>
                  <a:schemeClr val="tx1">
                    <a:tint val="75000"/>
                  </a:schemeClr>
                </a:solidFill>
              </a:defRPr>
            </a:lvl1p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059291" y="6674168"/>
            <a:ext cx="3762269" cy="383381"/>
          </a:xfrm>
          <a:prstGeom prst="rect">
            <a:avLst/>
          </a:prstGeom>
        </p:spPr>
        <p:txBody>
          <a:bodyPr vert="horz" lIns="109033" tIns="54517" rIns="109033" bIns="54517" rtlCol="1" anchor="ctr"/>
          <a:lstStyle>
            <a:lvl1pPr algn="ctr">
              <a:defRPr sz="14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594043" y="6674168"/>
            <a:ext cx="2772198" cy="383381"/>
          </a:xfrm>
          <a:prstGeom prst="rect">
            <a:avLst/>
          </a:prstGeom>
        </p:spPr>
        <p:txBody>
          <a:bodyPr vert="horz" lIns="109033" tIns="54517" rIns="109033" bIns="54517" rtlCol="1" anchor="ctr"/>
          <a:lstStyle>
            <a:lvl1pPr algn="l">
              <a:defRPr sz="1400">
                <a:solidFill>
                  <a:schemeClr val="tx1">
                    <a:tint val="75000"/>
                  </a:schemeClr>
                </a:solidFill>
              </a:defRPr>
            </a:lvl1p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8587317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defTabSz="1090331" rtl="1" eaLnBrk="1" latinLnBrk="0" hangingPunct="1">
        <a:spcBef>
          <a:spcPct val="0"/>
        </a:spcBef>
        <a:buNone/>
        <a:defRPr sz="5200" kern="1200">
          <a:solidFill>
            <a:schemeClr val="tx1"/>
          </a:solidFill>
          <a:latin typeface="+mj-lt"/>
          <a:ea typeface="+mj-ea"/>
          <a:cs typeface="+mj-cs"/>
        </a:defRPr>
      </a:lvl1pPr>
    </p:titleStyle>
    <p:body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594043" y="288370"/>
            <a:ext cx="10692765" cy="1200150"/>
          </a:xfrm>
          <a:prstGeom prst="rect">
            <a:avLst/>
          </a:prstGeom>
        </p:spPr>
        <p:txBody>
          <a:bodyPr vert="horz" lIns="109033" tIns="54517" rIns="109033" bIns="54517"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3" y="1680211"/>
            <a:ext cx="10692765" cy="4752261"/>
          </a:xfrm>
          <a:prstGeom prst="rect">
            <a:avLst/>
          </a:prstGeom>
        </p:spPr>
        <p:txBody>
          <a:bodyPr vert="horz" lIns="109033" tIns="54517" rIns="109033" bIns="54517"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514609" y="6674168"/>
            <a:ext cx="2772198" cy="383381"/>
          </a:xfrm>
          <a:prstGeom prst="rect">
            <a:avLst/>
          </a:prstGeom>
        </p:spPr>
        <p:txBody>
          <a:bodyPr vert="horz" lIns="109033" tIns="54517" rIns="109033" bIns="54517" rtlCol="1" anchor="ctr"/>
          <a:lstStyle>
            <a:lvl1pPr algn="r">
              <a:defRPr sz="1400">
                <a:solidFill>
                  <a:schemeClr val="tx1">
                    <a:tint val="75000"/>
                  </a:schemeClr>
                </a:solidFill>
              </a:defRPr>
            </a:lvl1p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059291" y="6674168"/>
            <a:ext cx="3762269" cy="383381"/>
          </a:xfrm>
          <a:prstGeom prst="rect">
            <a:avLst/>
          </a:prstGeom>
        </p:spPr>
        <p:txBody>
          <a:bodyPr vert="horz" lIns="109033" tIns="54517" rIns="109033" bIns="54517" rtlCol="1" anchor="ctr"/>
          <a:lstStyle>
            <a:lvl1pPr algn="ctr">
              <a:defRPr sz="14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594043" y="6674168"/>
            <a:ext cx="2772198" cy="383381"/>
          </a:xfrm>
          <a:prstGeom prst="rect">
            <a:avLst/>
          </a:prstGeom>
        </p:spPr>
        <p:txBody>
          <a:bodyPr vert="horz" lIns="109033" tIns="54517" rIns="109033" bIns="54517" rtlCol="1" anchor="ctr"/>
          <a:lstStyle>
            <a:lvl1pPr algn="l">
              <a:defRPr sz="1400">
                <a:solidFill>
                  <a:schemeClr val="tx1">
                    <a:tint val="75000"/>
                  </a:schemeClr>
                </a:solidFill>
              </a:defRPr>
            </a:lvl1p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897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1090331" rtl="1" eaLnBrk="1" latinLnBrk="0" hangingPunct="1">
        <a:spcBef>
          <a:spcPct val="0"/>
        </a:spcBef>
        <a:buNone/>
        <a:defRPr sz="5200" kern="1200">
          <a:solidFill>
            <a:schemeClr val="tx1"/>
          </a:solidFill>
          <a:latin typeface="+mj-lt"/>
          <a:ea typeface="+mj-ea"/>
          <a:cs typeface="+mj-cs"/>
        </a:defRPr>
      </a:lvl1pPr>
    </p:titleStyle>
    <p:body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594043" y="288370"/>
            <a:ext cx="10692765" cy="1200150"/>
          </a:xfrm>
          <a:prstGeom prst="rect">
            <a:avLst/>
          </a:prstGeom>
        </p:spPr>
        <p:txBody>
          <a:bodyPr vert="horz" lIns="109033" tIns="54517" rIns="109033" bIns="54517"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3" y="1680211"/>
            <a:ext cx="10692765" cy="4752261"/>
          </a:xfrm>
          <a:prstGeom prst="rect">
            <a:avLst/>
          </a:prstGeom>
        </p:spPr>
        <p:txBody>
          <a:bodyPr vert="horz" lIns="109033" tIns="54517" rIns="109033" bIns="54517"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514609" y="6674168"/>
            <a:ext cx="2772198" cy="383381"/>
          </a:xfrm>
          <a:prstGeom prst="rect">
            <a:avLst/>
          </a:prstGeom>
        </p:spPr>
        <p:txBody>
          <a:bodyPr vert="horz" lIns="109033" tIns="54517" rIns="109033" bIns="54517" rtlCol="1" anchor="ctr"/>
          <a:lstStyle>
            <a:lvl1pPr algn="r">
              <a:defRPr sz="1400">
                <a:solidFill>
                  <a:schemeClr val="tx1">
                    <a:tint val="75000"/>
                  </a:schemeClr>
                </a:solidFill>
              </a:defRPr>
            </a:lvl1p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059291" y="6674168"/>
            <a:ext cx="3762269" cy="383381"/>
          </a:xfrm>
          <a:prstGeom prst="rect">
            <a:avLst/>
          </a:prstGeom>
        </p:spPr>
        <p:txBody>
          <a:bodyPr vert="horz" lIns="109033" tIns="54517" rIns="109033" bIns="54517" rtlCol="1" anchor="ctr"/>
          <a:lstStyle>
            <a:lvl1pPr algn="ctr">
              <a:defRPr sz="14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594043" y="6674168"/>
            <a:ext cx="2772198" cy="383381"/>
          </a:xfrm>
          <a:prstGeom prst="rect">
            <a:avLst/>
          </a:prstGeom>
        </p:spPr>
        <p:txBody>
          <a:bodyPr vert="horz" lIns="109033" tIns="54517" rIns="109033" bIns="54517" rtlCol="1" anchor="ctr"/>
          <a:lstStyle>
            <a:lvl1pPr algn="l">
              <a:defRPr sz="1400">
                <a:solidFill>
                  <a:schemeClr val="tx1">
                    <a:tint val="75000"/>
                  </a:schemeClr>
                </a:solidFill>
              </a:defRPr>
            </a:lvl1p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3932960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1090331" rtl="1" eaLnBrk="1" latinLnBrk="0" hangingPunct="1">
        <a:spcBef>
          <a:spcPct val="0"/>
        </a:spcBef>
        <a:buNone/>
        <a:defRPr sz="5200" kern="1200">
          <a:solidFill>
            <a:schemeClr val="tx1"/>
          </a:solidFill>
          <a:latin typeface="+mj-lt"/>
          <a:ea typeface="+mj-ea"/>
          <a:cs typeface="+mj-cs"/>
        </a:defRPr>
      </a:lvl1pPr>
    </p:titleStyle>
    <p:body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594043" y="288370"/>
            <a:ext cx="10692765" cy="1200150"/>
          </a:xfrm>
          <a:prstGeom prst="rect">
            <a:avLst/>
          </a:prstGeom>
        </p:spPr>
        <p:txBody>
          <a:bodyPr vert="horz" lIns="109033" tIns="54517" rIns="109033" bIns="54517"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3" y="1680211"/>
            <a:ext cx="10692765" cy="4752261"/>
          </a:xfrm>
          <a:prstGeom prst="rect">
            <a:avLst/>
          </a:prstGeom>
        </p:spPr>
        <p:txBody>
          <a:bodyPr vert="horz" lIns="109033" tIns="54517" rIns="109033" bIns="54517"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514609" y="6674168"/>
            <a:ext cx="2772198" cy="383381"/>
          </a:xfrm>
          <a:prstGeom prst="rect">
            <a:avLst/>
          </a:prstGeom>
        </p:spPr>
        <p:txBody>
          <a:bodyPr vert="horz" lIns="109033" tIns="54517" rIns="109033" bIns="54517" rtlCol="1" anchor="ctr"/>
          <a:lstStyle>
            <a:lvl1pPr algn="r">
              <a:defRPr sz="1400">
                <a:solidFill>
                  <a:schemeClr val="tx1">
                    <a:tint val="75000"/>
                  </a:schemeClr>
                </a:solidFill>
              </a:defRPr>
            </a:lvl1p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059291" y="6674168"/>
            <a:ext cx="3762269" cy="383381"/>
          </a:xfrm>
          <a:prstGeom prst="rect">
            <a:avLst/>
          </a:prstGeom>
        </p:spPr>
        <p:txBody>
          <a:bodyPr vert="horz" lIns="109033" tIns="54517" rIns="109033" bIns="54517" rtlCol="1" anchor="ctr"/>
          <a:lstStyle>
            <a:lvl1pPr algn="ctr">
              <a:defRPr sz="14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594043" y="6674168"/>
            <a:ext cx="2772198" cy="383381"/>
          </a:xfrm>
          <a:prstGeom prst="rect">
            <a:avLst/>
          </a:prstGeom>
        </p:spPr>
        <p:txBody>
          <a:bodyPr vert="horz" lIns="109033" tIns="54517" rIns="109033" bIns="54517" rtlCol="1" anchor="ctr"/>
          <a:lstStyle>
            <a:lvl1pPr algn="l">
              <a:defRPr sz="1400">
                <a:solidFill>
                  <a:schemeClr val="tx1">
                    <a:tint val="75000"/>
                  </a:schemeClr>
                </a:solidFill>
              </a:defRPr>
            </a:lvl1p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394200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defTabSz="1090331" rtl="1" eaLnBrk="1" latinLnBrk="0" hangingPunct="1">
        <a:spcBef>
          <a:spcPct val="0"/>
        </a:spcBef>
        <a:buNone/>
        <a:defRPr sz="5200" kern="1200">
          <a:solidFill>
            <a:schemeClr val="tx1"/>
          </a:solidFill>
          <a:latin typeface="+mj-lt"/>
          <a:ea typeface="+mj-ea"/>
          <a:cs typeface="+mj-cs"/>
        </a:defRPr>
      </a:lvl1pPr>
    </p:titleStyle>
    <p:body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594043" y="288370"/>
            <a:ext cx="10692765" cy="1200150"/>
          </a:xfrm>
          <a:prstGeom prst="rect">
            <a:avLst/>
          </a:prstGeom>
        </p:spPr>
        <p:txBody>
          <a:bodyPr vert="horz" lIns="109033" tIns="54517" rIns="109033" bIns="54517"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3" y="1680211"/>
            <a:ext cx="10692765" cy="4752261"/>
          </a:xfrm>
          <a:prstGeom prst="rect">
            <a:avLst/>
          </a:prstGeom>
        </p:spPr>
        <p:txBody>
          <a:bodyPr vert="horz" lIns="109033" tIns="54517" rIns="109033" bIns="54517"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514609" y="6674168"/>
            <a:ext cx="2772198" cy="383381"/>
          </a:xfrm>
          <a:prstGeom prst="rect">
            <a:avLst/>
          </a:prstGeom>
        </p:spPr>
        <p:txBody>
          <a:bodyPr vert="horz" lIns="109033" tIns="54517" rIns="109033" bIns="54517" rtlCol="1" anchor="ctr"/>
          <a:lstStyle>
            <a:lvl1pPr algn="r">
              <a:defRPr sz="1400">
                <a:solidFill>
                  <a:schemeClr val="tx1">
                    <a:tint val="75000"/>
                  </a:schemeClr>
                </a:solidFill>
              </a:defRPr>
            </a:lvl1pPr>
          </a:lstStyle>
          <a:p>
            <a:fld id="{A988358B-97F1-4E6D-B7A1-E86711B8E524}"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059291" y="6674168"/>
            <a:ext cx="3762269" cy="383381"/>
          </a:xfrm>
          <a:prstGeom prst="rect">
            <a:avLst/>
          </a:prstGeom>
        </p:spPr>
        <p:txBody>
          <a:bodyPr vert="horz" lIns="109033" tIns="54517" rIns="109033" bIns="54517" rtlCol="1" anchor="ctr"/>
          <a:lstStyle>
            <a:lvl1pPr algn="ctr">
              <a:defRPr sz="14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594043" y="6674168"/>
            <a:ext cx="2772198" cy="383381"/>
          </a:xfrm>
          <a:prstGeom prst="rect">
            <a:avLst/>
          </a:prstGeom>
        </p:spPr>
        <p:txBody>
          <a:bodyPr vert="horz" lIns="109033" tIns="54517" rIns="109033" bIns="54517" rtlCol="1" anchor="ctr"/>
          <a:lstStyle>
            <a:lvl1pPr algn="l">
              <a:defRPr sz="1400">
                <a:solidFill>
                  <a:schemeClr val="tx1">
                    <a:tint val="75000"/>
                  </a:schemeClr>
                </a:solidFill>
              </a:defRPr>
            </a:lvl1pPr>
          </a:lstStyle>
          <a:p>
            <a:fld id="{CE8E7A46-37A6-4057-BCCF-4BC97E082A7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1041569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defTabSz="1090331" rtl="1" eaLnBrk="1" latinLnBrk="0" hangingPunct="1">
        <a:spcBef>
          <a:spcPct val="0"/>
        </a:spcBef>
        <a:buNone/>
        <a:defRPr sz="5200" kern="1200">
          <a:solidFill>
            <a:schemeClr val="tx1"/>
          </a:solidFill>
          <a:latin typeface="+mj-lt"/>
          <a:ea typeface="+mj-ea"/>
          <a:cs typeface="+mj-cs"/>
        </a:defRPr>
      </a:lvl1pPr>
    </p:titleStyle>
    <p:body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594043" y="4058006"/>
            <a:ext cx="6435460" cy="766580"/>
          </a:xfrm>
        </p:spPr>
        <p:txBody>
          <a:bodyPr/>
          <a:lstStyle/>
          <a:p>
            <a:r>
              <a:rPr lang="ar-SA" dirty="0"/>
              <a:t>إعداد وتصميم المعلم / عبدالرحمن اليحيى</a:t>
            </a:r>
          </a:p>
        </p:txBody>
      </p:sp>
      <p:sp>
        <p:nvSpPr>
          <p:cNvPr id="2" name="Rectangle 1"/>
          <p:cNvSpPr>
            <a:spLocks noGrp="1"/>
          </p:cNvSpPr>
          <p:nvPr>
            <p:ph type="ctrTitle"/>
          </p:nvPr>
        </p:nvSpPr>
        <p:spPr>
          <a:xfrm>
            <a:off x="783287" y="2488972"/>
            <a:ext cx="10989786" cy="1543526"/>
          </a:xfrm>
        </p:spPr>
        <p:txBody>
          <a:bodyPr>
            <a:normAutofit/>
          </a:bodyPr>
          <a:lstStyle/>
          <a:p>
            <a:r>
              <a:rPr lang="ar-SA" sz="4000" dirty="0" smtClean="0"/>
              <a:t>أشكال السطح في الوطن العربي</a:t>
            </a:r>
            <a:endParaRPr lang="ar-SA" sz="4000" dirty="0"/>
          </a:p>
        </p:txBody>
      </p:sp>
      <p:sp>
        <p:nvSpPr>
          <p:cNvPr id="6" name="Rectangle 2"/>
          <p:cNvSpPr txBox="1">
            <a:spLocks/>
          </p:cNvSpPr>
          <p:nvPr/>
        </p:nvSpPr>
        <p:spPr>
          <a:xfrm>
            <a:off x="323801" y="4580431"/>
            <a:ext cx="4347228" cy="766580"/>
          </a:xfrm>
          <a:prstGeom prst="rect">
            <a:avLst/>
          </a:prstGeom>
        </p:spPr>
        <p:txBody>
          <a:bodyPr vert="horz" lIns="109033" tIns="54517" rIns="109033" bIns="54517">
            <a:normAutofit/>
          </a:bodyPr>
          <a:lstStyle>
            <a:lvl1pPr marL="76323" indent="0" algn="r" rtl="1" eaLnBrk="1" latinLnBrk="0" hangingPunct="1">
              <a:spcBef>
                <a:spcPts val="358"/>
              </a:spcBef>
              <a:buClr>
                <a:schemeClr val="accent3"/>
              </a:buClr>
              <a:buFont typeface="Georgia"/>
              <a:buNone/>
              <a:defRPr lang="ar-SA" sz="2900" kern="1200">
                <a:solidFill>
                  <a:schemeClr val="tx2"/>
                </a:solidFill>
                <a:latin typeface="+mn-lt"/>
                <a:ea typeface="+mn-ea"/>
                <a:cs typeface="+mn-cs"/>
              </a:defRPr>
            </a:lvl1pPr>
            <a:lvl2pPr marL="545165" indent="0" algn="ctr" rtl="1" eaLnBrk="1" latinLnBrk="0" hangingPunct="1">
              <a:spcBef>
                <a:spcPts val="358"/>
              </a:spcBef>
              <a:buClr>
                <a:schemeClr val="accent2"/>
              </a:buClr>
              <a:buFont typeface="Georgia"/>
              <a:buNone/>
              <a:defRPr lang="ar-SA" sz="3100" kern="1200">
                <a:solidFill>
                  <a:schemeClr val="accent2"/>
                </a:solidFill>
                <a:latin typeface="+mn-lt"/>
                <a:ea typeface="+mn-ea"/>
                <a:cs typeface="+mn-cs"/>
              </a:defRPr>
            </a:lvl2pPr>
            <a:lvl3pPr marL="1090331" indent="0" algn="ctr" rtl="1" eaLnBrk="1" latinLnBrk="0" hangingPunct="1">
              <a:spcBef>
                <a:spcPts val="358"/>
              </a:spcBef>
              <a:buClr>
                <a:schemeClr val="accent1"/>
              </a:buClr>
              <a:buFont typeface="Wingdings 2"/>
              <a:buNone/>
              <a:defRPr lang="ar-SA" sz="2900" kern="1200">
                <a:solidFill>
                  <a:schemeClr val="accent1"/>
                </a:solidFill>
                <a:latin typeface="+mn-lt"/>
                <a:ea typeface="+mn-ea"/>
                <a:cs typeface="+mn-cs"/>
              </a:defRPr>
            </a:lvl3pPr>
            <a:lvl4pPr marL="1635496" indent="0" algn="ctr" rtl="1" eaLnBrk="1" latinLnBrk="0" hangingPunct="1">
              <a:spcBef>
                <a:spcPts val="358"/>
              </a:spcBef>
              <a:buClr>
                <a:schemeClr val="accent1"/>
              </a:buClr>
              <a:buFont typeface="Wingdings 2"/>
              <a:buNone/>
              <a:defRPr lang="ar-SA" sz="2600" kern="1200">
                <a:solidFill>
                  <a:schemeClr val="accent1"/>
                </a:solidFill>
                <a:latin typeface="+mn-lt"/>
                <a:ea typeface="+mn-ea"/>
                <a:cs typeface="+mn-cs"/>
              </a:defRPr>
            </a:lvl4pPr>
            <a:lvl5pPr marL="2180661" indent="0" algn="ctr" rtl="1" eaLnBrk="1" latinLnBrk="0" hangingPunct="1">
              <a:spcBef>
                <a:spcPts val="358"/>
              </a:spcBef>
              <a:buClr>
                <a:schemeClr val="accent3"/>
              </a:buClr>
              <a:buFont typeface="Georgia"/>
              <a:buNone/>
              <a:defRPr lang="ar-SA" sz="2400" kern="1200">
                <a:solidFill>
                  <a:schemeClr val="accent3"/>
                </a:solidFill>
                <a:latin typeface="+mn-lt"/>
                <a:ea typeface="+mn-ea"/>
                <a:cs typeface="+mn-cs"/>
              </a:defRPr>
            </a:lvl5pPr>
            <a:lvl6pPr marL="2725826" indent="0" algn="ctr" rtl="1" eaLnBrk="1" latinLnBrk="0" hangingPunct="1">
              <a:spcBef>
                <a:spcPts val="358"/>
              </a:spcBef>
              <a:buClr>
                <a:schemeClr val="accent3"/>
              </a:buClr>
              <a:buFont typeface="Georgia"/>
              <a:buNone/>
              <a:defRPr lang="ar-SA" sz="2100" kern="1200">
                <a:solidFill>
                  <a:schemeClr val="accent3"/>
                </a:solidFill>
                <a:latin typeface="+mn-lt"/>
                <a:ea typeface="+mn-ea"/>
                <a:cs typeface="+mn-cs"/>
              </a:defRPr>
            </a:lvl6pPr>
            <a:lvl7pPr marL="3270992" indent="0" algn="ctr" rtl="1" eaLnBrk="1" latinLnBrk="0" hangingPunct="1">
              <a:spcBef>
                <a:spcPts val="358"/>
              </a:spcBef>
              <a:buClr>
                <a:schemeClr val="accent3"/>
              </a:buClr>
              <a:buFont typeface="Georgia"/>
              <a:buNone/>
              <a:defRPr lang="ar-SA" sz="1900" kern="1200">
                <a:solidFill>
                  <a:schemeClr val="accent3"/>
                </a:solidFill>
                <a:latin typeface="+mn-lt"/>
                <a:ea typeface="+mn-ea"/>
                <a:cs typeface="+mn-cs"/>
              </a:defRPr>
            </a:lvl7pPr>
            <a:lvl8pPr marL="3816157" indent="0" algn="ctr" rtl="1" eaLnBrk="1" latinLnBrk="0" hangingPunct="1">
              <a:spcBef>
                <a:spcPts val="358"/>
              </a:spcBef>
              <a:buClr>
                <a:schemeClr val="accent3"/>
              </a:buClr>
              <a:buFont typeface="Georgia"/>
              <a:buNone/>
              <a:defRPr lang="ar-SA" sz="1800" kern="1200">
                <a:solidFill>
                  <a:schemeClr val="accent3"/>
                </a:solidFill>
                <a:latin typeface="+mn-lt"/>
                <a:ea typeface="+mn-ea"/>
                <a:cs typeface="+mn-cs"/>
              </a:defRPr>
            </a:lvl8pPr>
            <a:lvl9pPr marL="4361322" indent="0" algn="ctr" rtl="1" eaLnBrk="1" latinLnBrk="0" hangingPunct="1">
              <a:spcBef>
                <a:spcPts val="358"/>
              </a:spcBef>
              <a:buClr>
                <a:schemeClr val="accent3"/>
              </a:buClr>
              <a:buFont typeface="Georgia"/>
              <a:buNone/>
              <a:defRPr lang="ar-SA" sz="1700" kern="1200" baseline="0">
                <a:solidFill>
                  <a:schemeClr val="accent3"/>
                </a:solidFill>
                <a:latin typeface="+mn-lt"/>
                <a:ea typeface="+mn-ea"/>
                <a:cs typeface="+mn-cs"/>
              </a:defRPr>
            </a:lvl9pPr>
          </a:lstStyle>
          <a:p>
            <a:r>
              <a:rPr lang="ar-SA" dirty="0"/>
              <a:t>المشرف التربوي/ فايز القحطاني</a:t>
            </a:r>
          </a:p>
        </p:txBody>
      </p:sp>
      <p:sp>
        <p:nvSpPr>
          <p:cNvPr id="7" name="مستطيل 6"/>
          <p:cNvSpPr/>
          <p:nvPr/>
        </p:nvSpPr>
        <p:spPr>
          <a:xfrm>
            <a:off x="7956649" y="4373374"/>
            <a:ext cx="3634328" cy="523220"/>
          </a:xfrm>
          <a:prstGeom prst="rect">
            <a:avLst/>
          </a:prstGeom>
        </p:spPr>
        <p:txBody>
          <a:bodyPr wrap="none">
            <a:spAutoFit/>
          </a:bodyPr>
          <a:lstStyle/>
          <a:p>
            <a:r>
              <a:rPr lang="ar-SA" sz="2800" dirty="0"/>
              <a:t>الهيئة الملكية بالجبيل الصناعية</a:t>
            </a:r>
          </a:p>
        </p:txBody>
      </p:sp>
      <p:pic>
        <p:nvPicPr>
          <p:cNvPr id="8" name="صورة 7"/>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16103" y="0"/>
            <a:ext cx="10064882" cy="3672458"/>
          </a:xfrm>
          <a:prstGeom prst="rect">
            <a:avLst/>
          </a:prstGeom>
        </p:spPr>
      </p:pic>
    </p:spTree>
    <p:extLst>
      <p:ext uri="{BB962C8B-B14F-4D97-AF65-F5344CB8AC3E}">
        <p14:creationId xmlns:p14="http://schemas.microsoft.com/office/powerpoint/2010/main" val="438110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081" y="50"/>
            <a:ext cx="11880000" cy="7200000"/>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11" name="Text Box 26"/>
            <p:cNvSpPr txBox="1">
              <a:spLocks noChangeArrowheads="1"/>
            </p:cNvSpPr>
            <p:nvPr/>
          </p:nvSpPr>
          <p:spPr bwMode="auto">
            <a:xfrm flipH="1">
              <a:off x="107537926" y="108461478"/>
              <a:ext cx="57816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lvl="0" defTabSz="914400" fontAlgn="base">
                <a:spcBef>
                  <a:spcPct val="0"/>
                </a:spcBef>
                <a:spcAft>
                  <a:spcPts val="700"/>
                </a:spcAft>
              </a:pPr>
              <a:r>
                <a:rPr lang="ar-SA" sz="2400" dirty="0" smtClean="0">
                  <a:solidFill>
                    <a:srgbClr val="000000"/>
                  </a:solidFill>
                  <a:latin typeface="Franklin Gothic Book" pitchFamily="34" charset="0"/>
                  <a:cs typeface="Arial" pitchFamily="34" charset="0"/>
                </a:rPr>
                <a:t>ثالثا : السهول </a:t>
              </a:r>
              <a:r>
                <a:rPr lang="ar-SA" sz="2400" dirty="0">
                  <a:solidFill>
                    <a:srgbClr val="000000"/>
                  </a:solidFill>
                  <a:latin typeface="Franklin Gothic Book" pitchFamily="34" charset="0"/>
                  <a:cs typeface="Arial" pitchFamily="34" charset="0"/>
                </a:rPr>
                <a:t>في الوطن العربي.</a:t>
              </a:r>
            </a:p>
            <a:p>
              <a:pPr lvl="0" defTabSz="914400" fontAlgn="base">
                <a:spcBef>
                  <a:spcPct val="0"/>
                </a:spcBef>
                <a:spcAft>
                  <a:spcPts val="700"/>
                </a:spcAft>
              </a:pPr>
              <a:r>
                <a:rPr lang="ar-SA" sz="2400" dirty="0" smtClean="0">
                  <a:solidFill>
                    <a:srgbClr val="000000"/>
                  </a:solidFill>
                  <a:latin typeface="Franklin Gothic Book" pitchFamily="34" charset="0"/>
                  <a:cs typeface="Arial" pitchFamily="34" charset="0"/>
                </a:rPr>
                <a:t>.</a:t>
              </a:r>
              <a:endParaRPr lang="ar-SA" sz="2400" dirty="0">
                <a:solidFill>
                  <a:srgbClr val="000000"/>
                </a:solidFill>
                <a:latin typeface="Franklin Gothic Book"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defTabSz="914400" fontAlgn="base">
                <a:spcBef>
                  <a:spcPct val="0"/>
                </a:spcBef>
                <a:spcAft>
                  <a:spcPct val="0"/>
                </a:spcAft>
              </a:pPr>
              <a:r>
                <a:rPr lang="ar-SA" sz="2800" dirty="0">
                  <a:solidFill>
                    <a:srgbClr val="FFFFFF"/>
                  </a:solidFill>
                  <a:latin typeface="Franklin Gothic Heavy" pitchFamily="34" charset="0"/>
                  <a:cs typeface="Arial" pitchFamily="34" charset="0"/>
                </a:rPr>
                <a:t>أشكل السطح في الوطن العربي</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grpSp>
      <p:sp>
        <p:nvSpPr>
          <p:cNvPr id="29" name="AutoShape 35"/>
          <p:cNvSpPr>
            <a:spLocks noChangeArrowheads="1"/>
          </p:cNvSpPr>
          <p:nvPr/>
        </p:nvSpPr>
        <p:spPr bwMode="auto">
          <a:xfrm>
            <a:off x="107777" y="1443888"/>
            <a:ext cx="11448000" cy="5688000"/>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p>
        </p:txBody>
      </p:sp>
      <p:grpSp>
        <p:nvGrpSpPr>
          <p:cNvPr id="6" name="مجموعة 5"/>
          <p:cNvGrpSpPr/>
          <p:nvPr/>
        </p:nvGrpSpPr>
        <p:grpSpPr>
          <a:xfrm>
            <a:off x="9685041" y="2767530"/>
            <a:ext cx="1800000" cy="4144374"/>
            <a:chOff x="940320" y="5284569"/>
            <a:chExt cx="2762004" cy="2017285"/>
          </a:xfrm>
        </p:grpSpPr>
        <p:sp>
          <p:nvSpPr>
            <p:cNvPr id="56" name="Rectangle 12"/>
            <p:cNvSpPr>
              <a:spLocks noChangeArrowheads="1"/>
            </p:cNvSpPr>
            <p:nvPr/>
          </p:nvSpPr>
          <p:spPr bwMode="auto">
            <a:xfrm flipH="1">
              <a:off x="940320" y="5284569"/>
              <a:ext cx="2762004" cy="280370"/>
            </a:xfrm>
            <a:prstGeom prst="rect">
              <a:avLst/>
            </a:prstGeom>
            <a:solidFill>
              <a:schemeClr val="accent3">
                <a:lumMod val="75000"/>
              </a:schemeClr>
            </a:solidFill>
            <a:ln>
              <a:noFill/>
            </a:ln>
            <a:effectLst/>
            <a:extLst/>
          </p:spPr>
          <p:txBody>
            <a:bodyPr vert="horz" wrap="square" lIns="36576" tIns="36576" rIns="36576" bIns="36576" numCol="1" anchor="t" anchorCtr="0" compatLnSpc="1">
              <a:prstTxWarp prst="textNoShape">
                <a:avLst/>
              </a:prstTxWarp>
            </a:bodyPr>
            <a:lstStyle/>
            <a:p>
              <a:endParaRPr lang="ar-SA"/>
            </a:p>
          </p:txBody>
        </p:sp>
        <p:sp>
          <p:nvSpPr>
            <p:cNvPr id="57" name="Rectangle 13"/>
            <p:cNvSpPr>
              <a:spLocks noChangeArrowheads="1"/>
            </p:cNvSpPr>
            <p:nvPr/>
          </p:nvSpPr>
          <p:spPr bwMode="auto">
            <a:xfrm flipH="1">
              <a:off x="940320" y="5549544"/>
              <a:ext cx="2762004" cy="1752310"/>
            </a:xfrm>
            <a:prstGeom prst="rect">
              <a:avLst/>
            </a:prstGeom>
            <a:solidFill>
              <a:srgbClr val="CCCCCC"/>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59" name="Text Box 14"/>
            <p:cNvSpPr txBox="1">
              <a:spLocks noChangeArrowheads="1"/>
            </p:cNvSpPr>
            <p:nvPr/>
          </p:nvSpPr>
          <p:spPr bwMode="auto">
            <a:xfrm flipH="1">
              <a:off x="1038287" y="5302349"/>
              <a:ext cx="2613005" cy="24744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FFFF"/>
                  </a:solidFill>
                  <a:effectLst/>
                  <a:latin typeface="Franklin Gothic Heavy" pitchFamily="34" charset="0"/>
                  <a:cs typeface="Arial" pitchFamily="34" charset="0"/>
                </a:rPr>
                <a:t>السهول الساحلية</a:t>
              </a:r>
              <a:endParaRPr kumimoji="0" lang="ar-SA"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52" name="Text Box 15"/>
            <p:cNvSpPr txBox="1">
              <a:spLocks noChangeArrowheads="1"/>
            </p:cNvSpPr>
            <p:nvPr/>
          </p:nvSpPr>
          <p:spPr bwMode="auto">
            <a:xfrm flipH="1">
              <a:off x="1038290" y="5586719"/>
              <a:ext cx="2613005" cy="155547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Franklin Gothic Demi" pitchFamily="34" charset="0"/>
                  <a:cs typeface="Arial" pitchFamily="34" charset="0"/>
                </a:rPr>
                <a:t>يمتاز الوطن العربي بسهوله الساحلية الطويلة التي تختلف فيما</a:t>
              </a:r>
              <a:r>
                <a:rPr kumimoji="0" lang="ar-SA" sz="1600" b="0" i="0" u="none" strike="noStrike" cap="none" normalizeH="0" dirty="0" smtClean="0">
                  <a:ln>
                    <a:noFill/>
                  </a:ln>
                  <a:solidFill>
                    <a:srgbClr val="000000"/>
                  </a:solidFill>
                  <a:effectLst/>
                  <a:latin typeface="Franklin Gothic Demi" pitchFamily="34" charset="0"/>
                  <a:cs typeface="Arial" pitchFamily="34" charset="0"/>
                </a:rPr>
                <a:t> بينها من حيث الخصائص الطبيعية فبعضها يتسع ليصل إلى عشرات الكيلو مترات  مثل السهول المحاذية للمحيط الأطلسي في المغرب وتضيق في الأماكن التي تقترب فيها الجبال من الساحل  مثل سواحل الجزائر والمغرب المطلة على البحر المتوسط</a:t>
              </a:r>
              <a:endParaRPr kumimoji="0" lang="ar-SA" sz="4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1" name="مجموعة 60"/>
          <p:cNvGrpSpPr/>
          <p:nvPr/>
        </p:nvGrpSpPr>
        <p:grpSpPr>
          <a:xfrm>
            <a:off x="251793" y="1872625"/>
            <a:ext cx="2052000" cy="2591921"/>
            <a:chOff x="940320" y="5149933"/>
            <a:chExt cx="2762004" cy="1992260"/>
          </a:xfrm>
        </p:grpSpPr>
        <p:sp>
          <p:nvSpPr>
            <p:cNvPr id="63" name="Rectangle 12"/>
            <p:cNvSpPr>
              <a:spLocks noChangeArrowheads="1"/>
            </p:cNvSpPr>
            <p:nvPr/>
          </p:nvSpPr>
          <p:spPr bwMode="auto">
            <a:xfrm flipH="1">
              <a:off x="940320" y="5149933"/>
              <a:ext cx="2762004" cy="415067"/>
            </a:xfrm>
            <a:prstGeom prst="rect">
              <a:avLst/>
            </a:prstGeom>
            <a:solidFill>
              <a:schemeClr val="accent3">
                <a:lumMod val="75000"/>
              </a:schemeClr>
            </a:solidFill>
            <a:ln>
              <a:noFill/>
            </a:ln>
            <a:effectLst/>
            <a:extLst/>
          </p:spPr>
          <p:txBody>
            <a:bodyPr vert="horz" wrap="square" lIns="36576" tIns="36576" rIns="36576" bIns="36576" numCol="1" anchor="t" anchorCtr="0" compatLnSpc="1">
              <a:prstTxWarp prst="textNoShape">
                <a:avLst/>
              </a:prstTxWarp>
            </a:bodyPr>
            <a:lstStyle/>
            <a:p>
              <a:endParaRPr lang="ar-SA"/>
            </a:p>
          </p:txBody>
        </p:sp>
        <p:sp>
          <p:nvSpPr>
            <p:cNvPr id="66" name="Rectangle 13"/>
            <p:cNvSpPr>
              <a:spLocks noChangeArrowheads="1"/>
            </p:cNvSpPr>
            <p:nvPr/>
          </p:nvSpPr>
          <p:spPr bwMode="auto">
            <a:xfrm flipH="1">
              <a:off x="940320" y="5549550"/>
              <a:ext cx="2762004" cy="1592643"/>
            </a:xfrm>
            <a:prstGeom prst="rect">
              <a:avLst/>
            </a:prstGeom>
            <a:solidFill>
              <a:srgbClr val="CCCCCC"/>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68" name="Text Box 14"/>
            <p:cNvSpPr txBox="1">
              <a:spLocks noChangeArrowheads="1"/>
            </p:cNvSpPr>
            <p:nvPr/>
          </p:nvSpPr>
          <p:spPr bwMode="auto">
            <a:xfrm flipH="1">
              <a:off x="1038293" y="5149933"/>
              <a:ext cx="2613004" cy="38701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FFFF"/>
                  </a:solidFill>
                  <a:effectLst/>
                  <a:latin typeface="Franklin Gothic Heavy" pitchFamily="34" charset="0"/>
                  <a:cs typeface="Arial" pitchFamily="34" charset="0"/>
                </a:rPr>
                <a:t>السهول</a:t>
              </a:r>
              <a:r>
                <a:rPr kumimoji="0" lang="ar-SA" sz="2000" b="1" i="0" u="none" strike="noStrike" cap="none" normalizeH="0" dirty="0" smtClean="0">
                  <a:ln>
                    <a:noFill/>
                  </a:ln>
                  <a:solidFill>
                    <a:srgbClr val="FFFFFF"/>
                  </a:solidFill>
                  <a:effectLst/>
                  <a:latin typeface="Franklin Gothic Heavy" pitchFamily="34" charset="0"/>
                  <a:cs typeface="Arial" pitchFamily="34" charset="0"/>
                </a:rPr>
                <a:t> الفيضية </a:t>
              </a:r>
              <a:endParaRPr kumimoji="0" lang="ar-SA"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69" name="Text Box 15"/>
            <p:cNvSpPr txBox="1">
              <a:spLocks noChangeArrowheads="1"/>
            </p:cNvSpPr>
            <p:nvPr/>
          </p:nvSpPr>
          <p:spPr bwMode="auto">
            <a:xfrm flipH="1">
              <a:off x="1038290" y="5586719"/>
              <a:ext cx="2613005" cy="150550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Franklin Gothic Demi" pitchFamily="34" charset="0"/>
                  <a:cs typeface="Arial" pitchFamily="34" charset="0"/>
                </a:rPr>
                <a:t>وتوجد على طول مجاري الأنهار</a:t>
              </a:r>
              <a:r>
                <a:rPr kumimoji="0" lang="ar-SA" sz="1600" b="0" i="0" u="none" strike="noStrike" cap="none" normalizeH="0" dirty="0" smtClean="0">
                  <a:ln>
                    <a:noFill/>
                  </a:ln>
                  <a:solidFill>
                    <a:srgbClr val="000000"/>
                  </a:solidFill>
                  <a:effectLst/>
                  <a:latin typeface="Franklin Gothic Demi" pitchFamily="34" charset="0"/>
                  <a:cs typeface="Arial" pitchFamily="34" charset="0"/>
                </a:rPr>
                <a:t> كما في مصر والسودان على نهر النيل </a:t>
              </a:r>
            </a:p>
            <a:p>
              <a:pPr marL="0" marR="0" lvl="0" indent="0" algn="r" defTabSz="914400" rtl="1" eaLnBrk="1" fontAlgn="base" latinLnBrk="0" hangingPunct="1">
                <a:lnSpc>
                  <a:spcPct val="100000"/>
                </a:lnSpc>
                <a:spcBef>
                  <a:spcPct val="0"/>
                </a:spcBef>
                <a:spcAft>
                  <a:spcPct val="0"/>
                </a:spcAft>
                <a:buClrTx/>
                <a:buSzTx/>
                <a:buFontTx/>
                <a:buNone/>
                <a:tabLst/>
              </a:pPr>
              <a:r>
                <a:rPr lang="ar-SA" sz="1600" baseline="0" dirty="0" smtClean="0">
                  <a:solidFill>
                    <a:srgbClr val="000000"/>
                  </a:solidFill>
                  <a:latin typeface="Franklin Gothic Demi" pitchFamily="34" charset="0"/>
                  <a:cs typeface="Arial" pitchFamily="34" charset="0"/>
                </a:rPr>
                <a:t>وكذلك</a:t>
              </a:r>
              <a:r>
                <a:rPr lang="ar-SA" sz="1600" dirty="0" smtClean="0">
                  <a:solidFill>
                    <a:srgbClr val="000000"/>
                  </a:solidFill>
                  <a:latin typeface="Franklin Gothic Demi" pitchFamily="34" charset="0"/>
                  <a:cs typeface="Arial" pitchFamily="34" charset="0"/>
                </a:rPr>
                <a:t> سهول نهري دجلة والفرات بالعراق</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Franklin Gothic Demi" pitchFamily="34" charset="0"/>
                  <a:cs typeface="Arial" pitchFamily="34" charset="0"/>
                </a:rPr>
                <a:t>وتمتاز</a:t>
              </a:r>
              <a:r>
                <a:rPr kumimoji="0" lang="ar-SA" sz="1600" b="0" i="0" u="none" strike="noStrike" cap="none" normalizeH="0" dirty="0" smtClean="0">
                  <a:ln>
                    <a:noFill/>
                  </a:ln>
                  <a:solidFill>
                    <a:srgbClr val="000000"/>
                  </a:solidFill>
                  <a:effectLst/>
                  <a:latin typeface="Franklin Gothic Demi" pitchFamily="34" charset="0"/>
                  <a:cs typeface="Arial" pitchFamily="34" charset="0"/>
                </a:rPr>
                <a:t> هذه السهول بتربتها الخصبة التي تتجدد بما يحمله النهر ويرسبه على جانبيه</a:t>
              </a:r>
              <a:endParaRPr kumimoji="0" lang="ar-SA" sz="4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0" name="مجموعة 69"/>
          <p:cNvGrpSpPr/>
          <p:nvPr/>
        </p:nvGrpSpPr>
        <p:grpSpPr>
          <a:xfrm>
            <a:off x="251793" y="4746485"/>
            <a:ext cx="2052000" cy="2196000"/>
            <a:chOff x="940320" y="5039187"/>
            <a:chExt cx="2762004" cy="2103006"/>
          </a:xfrm>
        </p:grpSpPr>
        <p:sp>
          <p:nvSpPr>
            <p:cNvPr id="71" name="Rectangle 12"/>
            <p:cNvSpPr>
              <a:spLocks noChangeArrowheads="1"/>
            </p:cNvSpPr>
            <p:nvPr/>
          </p:nvSpPr>
          <p:spPr bwMode="auto">
            <a:xfrm flipH="1">
              <a:off x="940320" y="5039187"/>
              <a:ext cx="2762004" cy="551608"/>
            </a:xfrm>
            <a:prstGeom prst="rect">
              <a:avLst/>
            </a:prstGeom>
            <a:solidFill>
              <a:schemeClr val="accent3">
                <a:lumMod val="75000"/>
              </a:schemeClr>
            </a:solidFill>
            <a:ln>
              <a:noFill/>
            </a:ln>
            <a:effectLst/>
            <a:extLst/>
          </p:spPr>
          <p:txBody>
            <a:bodyPr vert="horz" wrap="square" lIns="36576" tIns="36576" rIns="36576" bIns="36576" numCol="1" anchor="t" anchorCtr="0" compatLnSpc="1">
              <a:prstTxWarp prst="textNoShape">
                <a:avLst/>
              </a:prstTxWarp>
            </a:bodyPr>
            <a:lstStyle/>
            <a:p>
              <a:endParaRPr lang="ar-SA"/>
            </a:p>
          </p:txBody>
        </p:sp>
        <p:sp>
          <p:nvSpPr>
            <p:cNvPr id="72" name="Rectangle 13"/>
            <p:cNvSpPr>
              <a:spLocks noChangeArrowheads="1"/>
            </p:cNvSpPr>
            <p:nvPr/>
          </p:nvSpPr>
          <p:spPr bwMode="auto">
            <a:xfrm flipH="1">
              <a:off x="940320" y="5549550"/>
              <a:ext cx="2762004" cy="1592643"/>
            </a:xfrm>
            <a:prstGeom prst="rect">
              <a:avLst/>
            </a:prstGeom>
            <a:solidFill>
              <a:srgbClr val="CCCCCC"/>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73" name="Text Box 14"/>
            <p:cNvSpPr txBox="1">
              <a:spLocks noChangeArrowheads="1"/>
            </p:cNvSpPr>
            <p:nvPr/>
          </p:nvSpPr>
          <p:spPr bwMode="auto">
            <a:xfrm flipH="1">
              <a:off x="1038293" y="5098436"/>
              <a:ext cx="2613004" cy="43850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FFFF"/>
                  </a:solidFill>
                  <a:effectLst/>
                  <a:latin typeface="Franklin Gothic Heavy" pitchFamily="34" charset="0"/>
                  <a:cs typeface="Arial" pitchFamily="34" charset="0"/>
                </a:rPr>
                <a:t>السهول</a:t>
              </a:r>
              <a:r>
                <a:rPr kumimoji="0" lang="ar-SA" sz="2000" b="1" i="0" u="none" strike="noStrike" cap="none" normalizeH="0" dirty="0" smtClean="0">
                  <a:ln>
                    <a:noFill/>
                  </a:ln>
                  <a:solidFill>
                    <a:srgbClr val="FFFFFF"/>
                  </a:solidFill>
                  <a:effectLst/>
                  <a:latin typeface="Franklin Gothic Heavy" pitchFamily="34" charset="0"/>
                  <a:cs typeface="Arial" pitchFamily="34" charset="0"/>
                </a:rPr>
                <a:t> الداخلية</a:t>
              </a:r>
              <a:endParaRPr kumimoji="0" lang="ar-SA"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74" name="Text Box 15"/>
            <p:cNvSpPr txBox="1">
              <a:spLocks noChangeArrowheads="1"/>
            </p:cNvSpPr>
            <p:nvPr/>
          </p:nvSpPr>
          <p:spPr bwMode="auto">
            <a:xfrm flipH="1">
              <a:off x="1038290" y="5586719"/>
              <a:ext cx="2613005" cy="150550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Franklin Gothic Demi" pitchFamily="34" charset="0"/>
                  <a:cs typeface="Arial" pitchFamily="34" charset="0"/>
                </a:rPr>
                <a:t>ومنها سهول حوران وحمص وحماه</a:t>
              </a:r>
              <a:r>
                <a:rPr kumimoji="0" lang="ar-SA" sz="1600" b="0" i="0" u="none" strike="noStrike" cap="none" normalizeH="0" dirty="0" smtClean="0">
                  <a:ln>
                    <a:noFill/>
                  </a:ln>
                  <a:solidFill>
                    <a:srgbClr val="000000"/>
                  </a:solidFill>
                  <a:effectLst/>
                  <a:latin typeface="Franklin Gothic Demi" pitchFamily="34" charset="0"/>
                  <a:cs typeface="Arial" pitchFamily="34" charset="0"/>
                </a:rPr>
                <a:t> وسط وشمالي سوريا </a:t>
              </a:r>
            </a:p>
            <a:p>
              <a:pPr marL="0" marR="0" lvl="0" indent="0" algn="r" defTabSz="914400" rtl="1" eaLnBrk="1" fontAlgn="base" latinLnBrk="0" hangingPunct="1">
                <a:lnSpc>
                  <a:spcPct val="100000"/>
                </a:lnSpc>
                <a:spcBef>
                  <a:spcPct val="0"/>
                </a:spcBef>
                <a:spcAft>
                  <a:spcPct val="0"/>
                </a:spcAft>
                <a:buClrTx/>
                <a:buSzTx/>
                <a:buFontTx/>
                <a:buNone/>
                <a:tabLst/>
              </a:pPr>
              <a:r>
                <a:rPr lang="ar-SA" sz="1600" baseline="0" dirty="0" smtClean="0">
                  <a:solidFill>
                    <a:srgbClr val="000000"/>
                  </a:solidFill>
                  <a:latin typeface="Franklin Gothic Demi" pitchFamily="34" charset="0"/>
                  <a:cs typeface="Arial" pitchFamily="34" charset="0"/>
                </a:rPr>
                <a:t>وسهل</a:t>
              </a:r>
              <a:r>
                <a:rPr lang="ar-SA" sz="1600" dirty="0" smtClean="0">
                  <a:solidFill>
                    <a:srgbClr val="000000"/>
                  </a:solidFill>
                  <a:latin typeface="Franklin Gothic Demi" pitchFamily="34" charset="0"/>
                  <a:cs typeface="Arial" pitchFamily="34" charset="0"/>
                </a:rPr>
                <a:t> مرج بن عامر في فلسطين </a:t>
              </a:r>
            </a:p>
            <a:p>
              <a:pPr marL="0" marR="0" lvl="0" indent="0" algn="r" defTabSz="914400" rtl="1" eaLnBrk="1" fontAlgn="base" latinLnBrk="0" hangingPunct="1">
                <a:lnSpc>
                  <a:spcPct val="100000"/>
                </a:lnSpc>
                <a:spcBef>
                  <a:spcPct val="0"/>
                </a:spcBef>
                <a:spcAft>
                  <a:spcPct val="0"/>
                </a:spcAft>
                <a:buClrTx/>
                <a:buSzTx/>
                <a:buFontTx/>
                <a:buNone/>
                <a:tabLst/>
              </a:pPr>
              <a:r>
                <a:rPr lang="ar-SA" sz="1600" dirty="0" smtClean="0">
                  <a:solidFill>
                    <a:srgbClr val="000000"/>
                  </a:solidFill>
                  <a:latin typeface="Franklin Gothic Demi" pitchFamily="34" charset="0"/>
                  <a:cs typeface="Arial" pitchFamily="34" charset="0"/>
                </a:rPr>
                <a:t>وتمثل هذه السهول أراضي زراعية خصبة</a:t>
              </a:r>
              <a:endParaRPr kumimoji="0" lang="ar-SA" sz="4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75" name="صورة 7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454649" y="2916818"/>
            <a:ext cx="7086176" cy="3924000"/>
          </a:xfrm>
          <a:prstGeom prst="roundRect">
            <a:avLst>
              <a:gd name="adj" fmla="val 6370"/>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6" name="مجموعة 75"/>
          <p:cNvGrpSpPr/>
          <p:nvPr/>
        </p:nvGrpSpPr>
        <p:grpSpPr>
          <a:xfrm>
            <a:off x="4932313" y="1606447"/>
            <a:ext cx="6336000" cy="792000"/>
            <a:chOff x="4971103" y="5507396"/>
            <a:chExt cx="2283834" cy="1396764"/>
          </a:xfrm>
        </p:grpSpPr>
        <p:sp>
          <p:nvSpPr>
            <p:cNvPr id="77" name="Line 13"/>
            <p:cNvSpPr>
              <a:spLocks noChangeShapeType="1"/>
            </p:cNvSpPr>
            <p:nvPr/>
          </p:nvSpPr>
          <p:spPr bwMode="auto">
            <a:xfrm flipH="1">
              <a:off x="7254937" y="5507396"/>
              <a:ext cx="0" cy="1396764"/>
            </a:xfrm>
            <a:prstGeom prst="line">
              <a:avLst/>
            </a:prstGeom>
            <a:noFill/>
            <a:ln w="3175" algn="ctr">
              <a:solidFill>
                <a:srgbClr val="33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78" name="Line 14"/>
            <p:cNvSpPr>
              <a:spLocks noChangeShapeType="1"/>
            </p:cNvSpPr>
            <p:nvPr/>
          </p:nvSpPr>
          <p:spPr bwMode="auto">
            <a:xfrm flipH="1">
              <a:off x="4971103" y="5507396"/>
              <a:ext cx="2283834" cy="0"/>
            </a:xfrm>
            <a:prstGeom prst="line">
              <a:avLst/>
            </a:prstGeom>
            <a:noFill/>
            <a:ln w="3175" algn="ctr">
              <a:solidFill>
                <a:srgbClr val="33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79" name="Text Box 44"/>
            <p:cNvSpPr txBox="1">
              <a:spLocks noChangeArrowheads="1"/>
            </p:cNvSpPr>
            <p:nvPr/>
          </p:nvSpPr>
          <p:spPr bwMode="auto">
            <a:xfrm flipH="1">
              <a:off x="5034892" y="5788438"/>
              <a:ext cx="2104024" cy="94969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i="0" u="none" strike="noStrike" cap="none" normalizeH="0" baseline="0" dirty="0" smtClean="0">
                  <a:ln>
                    <a:noFill/>
                  </a:ln>
                  <a:solidFill>
                    <a:srgbClr val="000000"/>
                  </a:solidFill>
                  <a:effectLst/>
                  <a:latin typeface="Franklin Gothic Medium Cond" pitchFamily="34" charset="0"/>
                  <a:cs typeface="Arial" pitchFamily="34" charset="0"/>
                </a:rPr>
                <a:t>تنقسم السهول في الوطن العربي إلى ثلاثة أقسام  :</a:t>
              </a:r>
              <a:endParaRPr kumimoji="0" lang="ar-SA" sz="660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36802637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081" y="50"/>
            <a:ext cx="11880000" cy="7200000"/>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6" name="Rectangle 21"/>
            <p:cNvSpPr>
              <a:spLocks noChangeArrowheads="1"/>
            </p:cNvSpPr>
            <p:nvPr/>
          </p:nvSpPr>
          <p:spPr bwMode="auto">
            <a:xfrm flipH="1">
              <a:off x="107072520" y="109145019"/>
              <a:ext cx="2274840" cy="2808529"/>
            </a:xfrm>
            <a:prstGeom prst="rect">
              <a:avLst/>
            </a:prstGeom>
            <a:solidFill>
              <a:srgbClr val="FFFFFF"/>
            </a:solidFill>
            <a:ln w="12700" algn="in">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9" name="Text Box 24"/>
            <p:cNvSpPr txBox="1">
              <a:spLocks noChangeArrowheads="1"/>
            </p:cNvSpPr>
            <p:nvPr/>
          </p:nvSpPr>
          <p:spPr bwMode="auto">
            <a:xfrm flipH="1">
              <a:off x="107072520" y="109274290"/>
              <a:ext cx="2219459" cy="2679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defTabSz="914400" fontAlgn="base">
                <a:lnSpc>
                  <a:spcPct val="150000"/>
                </a:lnSpc>
                <a:spcBef>
                  <a:spcPct val="0"/>
                </a:spcBef>
                <a:spcAft>
                  <a:spcPct val="0"/>
                </a:spcAft>
              </a:pPr>
              <a:r>
                <a:rPr lang="ar-SA" sz="2000" dirty="0" smtClean="0">
                  <a:solidFill>
                    <a:srgbClr val="000000"/>
                  </a:solidFill>
                  <a:latin typeface="Franklin Gothic Medium Cond" pitchFamily="34" charset="0"/>
                </a:rPr>
                <a:t>تتنوع أشكال السطح في وطننا العربي ما بين جبال وهضاب وسهول , ولذا فتضاريسه متفاوتة الارتفاع </a:t>
              </a:r>
            </a:p>
            <a:p>
              <a:pPr defTabSz="914400" fontAlgn="base">
                <a:spcBef>
                  <a:spcPct val="0"/>
                </a:spcBef>
                <a:spcAft>
                  <a:spcPct val="0"/>
                </a:spcAft>
              </a:pPr>
              <a:r>
                <a:rPr lang="ar-SA" sz="2000" dirty="0" smtClean="0">
                  <a:solidFill>
                    <a:srgbClr val="000000"/>
                  </a:solidFill>
                  <a:latin typeface="Franklin Gothic Medium Cond" pitchFamily="34" charset="0"/>
                </a:rPr>
                <a:t>فمن منطقة غور الأردن أخفض منطقة على سطح الأرض ( 400 دون مستوى سطح البحر )</a:t>
              </a:r>
            </a:p>
            <a:p>
              <a:pPr defTabSz="914400" fontAlgn="base">
                <a:spcBef>
                  <a:spcPct val="0"/>
                </a:spcBef>
                <a:spcAft>
                  <a:spcPct val="0"/>
                </a:spcAft>
              </a:pPr>
              <a:r>
                <a:rPr lang="ar-SA" sz="2000" dirty="0" smtClean="0">
                  <a:solidFill>
                    <a:srgbClr val="000000"/>
                  </a:solidFill>
                  <a:latin typeface="Franklin Gothic Medium Cond" pitchFamily="34" charset="0"/>
                </a:rPr>
                <a:t>إلى جبال طوبقال في المغرب 4167م فوق سطح البحر </a:t>
              </a:r>
            </a:p>
            <a:p>
              <a:pPr defTabSz="914400" fontAlgn="base">
                <a:spcBef>
                  <a:spcPct val="0"/>
                </a:spcBef>
                <a:spcAft>
                  <a:spcPct val="0"/>
                </a:spcAft>
              </a:pPr>
              <a:r>
                <a:rPr lang="ar-SA" sz="2000" dirty="0" smtClean="0">
                  <a:solidFill>
                    <a:srgbClr val="000000"/>
                  </a:solidFill>
                  <a:latin typeface="Franklin Gothic Medium Cond" pitchFamily="34" charset="0"/>
                </a:rPr>
                <a:t>ويمكن تقسيم السطح في الوطن العربي إلى الأقسام الرئيسية التالية : </a:t>
              </a:r>
            </a:p>
            <a:p>
              <a:pPr marL="285750" indent="-285750" defTabSz="914400" fontAlgn="base">
                <a:spcBef>
                  <a:spcPct val="0"/>
                </a:spcBef>
                <a:spcAft>
                  <a:spcPct val="0"/>
                </a:spcAft>
                <a:buFontTx/>
                <a:buChar char="-"/>
              </a:pPr>
              <a:r>
                <a:rPr lang="ar-SA" sz="2000" dirty="0" smtClean="0">
                  <a:solidFill>
                    <a:srgbClr val="000000"/>
                  </a:solidFill>
                  <a:latin typeface="Franklin Gothic Medium Cond" pitchFamily="34" charset="0"/>
                </a:rPr>
                <a:t>الجبال</a:t>
              </a:r>
            </a:p>
            <a:p>
              <a:pPr marL="285750" indent="-285750" defTabSz="914400" fontAlgn="base">
                <a:spcBef>
                  <a:spcPct val="0"/>
                </a:spcBef>
                <a:spcAft>
                  <a:spcPct val="0"/>
                </a:spcAft>
                <a:buFontTx/>
                <a:buChar char="-"/>
              </a:pPr>
              <a:r>
                <a:rPr lang="ar-SA" sz="2000" dirty="0" smtClean="0">
                  <a:solidFill>
                    <a:srgbClr val="000000"/>
                  </a:solidFill>
                  <a:latin typeface="Franklin Gothic Medium Cond" pitchFamily="34" charset="0"/>
                </a:rPr>
                <a:t>الهضاب</a:t>
              </a:r>
            </a:p>
            <a:p>
              <a:pPr marL="285750" indent="-285750" defTabSz="914400" fontAlgn="base">
                <a:spcBef>
                  <a:spcPct val="0"/>
                </a:spcBef>
                <a:spcAft>
                  <a:spcPct val="0"/>
                </a:spcAft>
                <a:buFontTx/>
                <a:buChar char="-"/>
              </a:pPr>
              <a:r>
                <a:rPr lang="ar-SA" sz="2000" dirty="0" smtClean="0">
                  <a:solidFill>
                    <a:srgbClr val="000000"/>
                  </a:solidFill>
                  <a:latin typeface="Franklin Gothic Medium Cond" pitchFamily="34" charset="0"/>
                </a:rPr>
                <a:t>السهول </a:t>
              </a:r>
            </a:p>
            <a:p>
              <a:pPr defTabSz="914400" fontAlgn="base">
                <a:spcBef>
                  <a:spcPct val="0"/>
                </a:spcBef>
                <a:spcAft>
                  <a:spcPct val="0"/>
                </a:spcAft>
              </a:pPr>
              <a:r>
                <a:rPr lang="ar-SA" sz="1800" dirty="0" smtClean="0">
                  <a:solidFill>
                    <a:srgbClr val="000000"/>
                  </a:solidFill>
                  <a:latin typeface="Franklin Gothic Medium Cond" pitchFamily="34" charset="0"/>
                </a:rPr>
                <a:t>‏</a:t>
              </a:r>
              <a:endParaRPr lang="ar-SA" sz="1800" dirty="0" smtClean="0">
                <a:solidFill>
                  <a:prstClr val="black"/>
                </a:solidFill>
                <a:latin typeface="Arial" pitchFamily="34" charset="0"/>
              </a:endParaRPr>
            </a:p>
          </p:txBody>
        </p:sp>
        <p:sp>
          <p:nvSpPr>
            <p:cNvPr id="10" name="Text Box 25"/>
            <p:cNvSpPr txBox="1">
              <a:spLocks noChangeArrowheads="1"/>
            </p:cNvSpPr>
            <p:nvPr/>
          </p:nvSpPr>
          <p:spPr bwMode="auto">
            <a:xfrm flipH="1">
              <a:off x="107196911" y="108824934"/>
              <a:ext cx="2153667" cy="296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defTabSz="914400" fontAlgn="base">
                <a:spcBef>
                  <a:spcPct val="0"/>
                </a:spcBef>
                <a:spcAft>
                  <a:spcPct val="0"/>
                </a:spcAft>
              </a:pPr>
              <a:r>
                <a:rPr lang="ar-SA" sz="2800" dirty="0" smtClean="0">
                  <a:solidFill>
                    <a:srgbClr val="000000"/>
                  </a:solidFill>
                  <a:latin typeface="Franklin Gothic Heavy" pitchFamily="34" charset="0"/>
                </a:rPr>
                <a:t>تمهيد </a:t>
              </a:r>
              <a:endParaRPr lang="ar-SA" sz="4400" dirty="0" smtClean="0">
                <a:solidFill>
                  <a:prstClr val="black"/>
                </a:solidFill>
                <a:latin typeface="Arial" pitchFamily="34" charset="0"/>
              </a:endParaRPr>
            </a:p>
          </p:txBody>
        </p:sp>
        <p:sp>
          <p:nvSpPr>
            <p:cNvPr id="11" name="Text Box 26"/>
            <p:cNvSpPr txBox="1">
              <a:spLocks noChangeArrowheads="1"/>
            </p:cNvSpPr>
            <p:nvPr/>
          </p:nvSpPr>
          <p:spPr bwMode="auto">
            <a:xfrm flipH="1">
              <a:off x="107537926" y="108461478"/>
              <a:ext cx="57816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defTabSz="914400" fontAlgn="base">
                <a:spcBef>
                  <a:spcPct val="0"/>
                </a:spcBef>
                <a:spcAft>
                  <a:spcPts val="700"/>
                </a:spcAft>
              </a:pPr>
              <a:r>
                <a:rPr lang="ar-SA" sz="2400" dirty="0" smtClean="0">
                  <a:solidFill>
                    <a:srgbClr val="000000"/>
                  </a:solidFill>
                  <a:latin typeface="Franklin Gothic Book" pitchFamily="34" charset="0"/>
                </a:rPr>
                <a:t>تمهيد</a:t>
              </a:r>
              <a:endParaRPr lang="ar-SA" sz="24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defTabSz="914400" fontAlgn="base">
                <a:spcBef>
                  <a:spcPct val="0"/>
                </a:spcBef>
                <a:spcAft>
                  <a:spcPct val="0"/>
                </a:spcAft>
              </a:pPr>
              <a:r>
                <a:rPr lang="ar-SA" sz="2800" dirty="0">
                  <a:solidFill>
                    <a:srgbClr val="FFFFFF"/>
                  </a:solidFill>
                  <a:latin typeface="Franklin Gothic Heavy" pitchFamily="34" charset="0"/>
                  <a:cs typeface="Arial" pitchFamily="34" charset="0"/>
                </a:rPr>
                <a:t>أشكل السطح في الوطن العربي</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pic>
        <p:nvPicPr>
          <p:cNvPr id="12" name="صورة 11"/>
          <p:cNvPicPr>
            <a:picLocks noChangeAspect="1"/>
          </p:cNvPicPr>
          <p:nvPr/>
        </p:nvPicPr>
        <p:blipFill rotWithShape="1">
          <a:blip r:embed="rId2">
            <a:extLst>
              <a:ext uri="{28A0092B-C50C-407E-A947-70E740481C1C}">
                <a14:useLocalDpi xmlns:a14="http://schemas.microsoft.com/office/drawing/2010/main" val="0"/>
              </a:ext>
            </a:extLst>
          </a:blip>
          <a:srcRect l="2439" t="3545" r="1850" b="1877"/>
          <a:stretch/>
        </p:blipFill>
        <p:spPr>
          <a:xfrm>
            <a:off x="4779248" y="1620794"/>
            <a:ext cx="6777800" cy="5076000"/>
          </a:xfrm>
          <a:prstGeom prst="rect">
            <a:avLst/>
          </a:prstGeom>
          <a:ln w="28575">
            <a:solidFill>
              <a:srgbClr val="FFC000"/>
            </a:solidFill>
          </a:ln>
        </p:spPr>
      </p:pic>
    </p:spTree>
    <p:extLst>
      <p:ext uri="{BB962C8B-B14F-4D97-AF65-F5344CB8AC3E}">
        <p14:creationId xmlns:p14="http://schemas.microsoft.com/office/powerpoint/2010/main" val="183871531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081" y="50"/>
            <a:ext cx="11880000" cy="7200000"/>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7537926" y="108461478"/>
              <a:ext cx="57816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defTabSz="914400" fontAlgn="base">
                <a:spcBef>
                  <a:spcPct val="0"/>
                </a:spcBef>
                <a:spcAft>
                  <a:spcPts val="700"/>
                </a:spcAft>
              </a:pPr>
              <a:r>
                <a:rPr lang="ar-SA" sz="2400" dirty="0" smtClean="0">
                  <a:solidFill>
                    <a:srgbClr val="000000"/>
                  </a:solidFill>
                  <a:latin typeface="Franklin Gothic Book" pitchFamily="34" charset="0"/>
                </a:rPr>
                <a:t>أولا </a:t>
              </a:r>
              <a:r>
                <a:rPr lang="ar-SA" sz="2400" dirty="0">
                  <a:solidFill>
                    <a:srgbClr val="000000"/>
                  </a:solidFill>
                  <a:latin typeface="Franklin Gothic Book" pitchFamily="34" charset="0"/>
                </a:rPr>
                <a:t>: </a:t>
              </a:r>
              <a:r>
                <a:rPr lang="ar-SA" sz="2400" dirty="0" smtClean="0">
                  <a:solidFill>
                    <a:srgbClr val="000000"/>
                  </a:solidFill>
                  <a:latin typeface="Franklin Gothic Book" pitchFamily="34" charset="0"/>
                </a:rPr>
                <a:t>الجبال في الوطن العربي</a:t>
              </a:r>
              <a:endParaRPr lang="ar-SA" sz="2400" dirty="0">
                <a:solidFill>
                  <a:srgbClr val="000000"/>
                </a:solidFill>
                <a:latin typeface="Franklin Gothic Book" pitchFamily="34" charset="0"/>
              </a:endParaRPr>
            </a:p>
            <a:p>
              <a:pPr defTabSz="914400" fontAlgn="base">
                <a:spcBef>
                  <a:spcPct val="0"/>
                </a:spcBef>
                <a:spcAft>
                  <a:spcPts val="700"/>
                </a:spcAft>
              </a:pPr>
              <a:r>
                <a:rPr lang="ar-SA" sz="2400" dirty="0" smtClean="0">
                  <a:solidFill>
                    <a:srgbClr val="000000"/>
                  </a:solidFill>
                  <a:latin typeface="Franklin Gothic Book" pitchFamily="34" charset="0"/>
                </a:rPr>
                <a:t>.</a:t>
              </a:r>
              <a:endParaRPr lang="ar-SA" sz="24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defTabSz="914400" fontAlgn="base">
                <a:spcBef>
                  <a:spcPct val="0"/>
                </a:spcBef>
                <a:spcAft>
                  <a:spcPct val="0"/>
                </a:spcAft>
              </a:pPr>
              <a:r>
                <a:rPr lang="ar-SA" sz="2800" dirty="0">
                  <a:solidFill>
                    <a:srgbClr val="FFFFFF"/>
                  </a:solidFill>
                  <a:latin typeface="Franklin Gothic Heavy" pitchFamily="34" charset="0"/>
                  <a:cs typeface="Arial" pitchFamily="34" charset="0"/>
                </a:rPr>
                <a:t>أشكل السطح في الوطن العربي</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159481" y="3744466"/>
            <a:ext cx="9139214" cy="1214073"/>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59481" y="5071925"/>
            <a:ext cx="9139214" cy="2007539"/>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3015010" y="1541182"/>
            <a:ext cx="8568490" cy="5621870"/>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74712" y="1517703"/>
            <a:ext cx="0" cy="499912"/>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3057323" y="1475052"/>
            <a:ext cx="8177089" cy="57132"/>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74714" y="1541182"/>
            <a:ext cx="11102767"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311800" y="3927165"/>
            <a:ext cx="2543748" cy="1078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2800" b="1" dirty="0">
                <a:solidFill>
                  <a:srgbClr val="000000"/>
                </a:solidFill>
                <a:latin typeface="Lucida Sans Typewriter" pitchFamily="49" charset="0"/>
              </a:rPr>
              <a:t>جبال أطلس‏</a:t>
            </a:r>
            <a:endParaRPr lang="ar-SA" sz="3600" dirty="0">
              <a:solidFill>
                <a:prstClr val="black"/>
              </a:solidFill>
              <a:latin typeface="Arial" pitchFamily="34" charset="0"/>
            </a:endParaRPr>
          </a:p>
        </p:txBody>
      </p:sp>
      <p:sp>
        <p:nvSpPr>
          <p:cNvPr id="53" name="Text Box 59"/>
          <p:cNvSpPr txBox="1">
            <a:spLocks noChangeArrowheads="1"/>
          </p:cNvSpPr>
          <p:nvPr/>
        </p:nvSpPr>
        <p:spPr bwMode="auto">
          <a:xfrm flipH="1">
            <a:off x="631673" y="6916954"/>
            <a:ext cx="1904002" cy="202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1400" dirty="0">
                <a:solidFill>
                  <a:prstClr val="black"/>
                </a:solidFill>
                <a:latin typeface="Tw Cen MT Condensed Extra Bold" pitchFamily="34" charset="0"/>
              </a:rPr>
              <a:t>جبال أطلس‏</a:t>
            </a:r>
          </a:p>
        </p:txBody>
      </p:sp>
      <p:sp>
        <p:nvSpPr>
          <p:cNvPr id="51" name="Text Box 57"/>
          <p:cNvSpPr txBox="1">
            <a:spLocks noChangeArrowheads="1"/>
          </p:cNvSpPr>
          <p:nvPr/>
        </p:nvSpPr>
        <p:spPr bwMode="auto">
          <a:xfrm flipH="1">
            <a:off x="311800" y="3451628"/>
            <a:ext cx="2325930" cy="29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1400" dirty="0">
                <a:solidFill>
                  <a:prstClr val="black"/>
                </a:solidFill>
                <a:latin typeface="Tw Cen MT Condensed Extra Bold" pitchFamily="34" charset="0"/>
              </a:rPr>
              <a:t>اعلى قمة اطلس الكبير قمة طوبقال</a:t>
            </a:r>
            <a:endParaRPr lang="ar-SA" sz="4000" dirty="0" smtClean="0">
              <a:solidFill>
                <a:prstClr val="black"/>
              </a:solidFill>
              <a:latin typeface="Arial" pitchFamily="34" charset="0"/>
            </a:endParaRPr>
          </a:p>
        </p:txBody>
      </p:sp>
      <p:pic>
        <p:nvPicPr>
          <p:cNvPr id="6" name="صورة 5"/>
          <p:cNvPicPr>
            <a:picLocks/>
          </p:cNvPicPr>
          <p:nvPr/>
        </p:nvPicPr>
        <p:blipFill>
          <a:blip r:embed="rId3">
            <a:extLst>
              <a:ext uri="{28A0092B-C50C-407E-A947-70E740481C1C}">
                <a14:useLocalDpi xmlns:a14="http://schemas.microsoft.com/office/drawing/2010/main" val="0"/>
              </a:ext>
            </a:extLst>
          </a:blip>
          <a:stretch>
            <a:fillRect/>
          </a:stretch>
        </p:blipFill>
        <p:spPr>
          <a:xfrm>
            <a:off x="3096769" y="3384426"/>
            <a:ext cx="5940000" cy="3656166"/>
          </a:xfrm>
          <a:prstGeom prst="roundRect">
            <a:avLst>
              <a:gd name="adj" fmla="val 5299"/>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صورة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115058" y="1613190"/>
            <a:ext cx="2628000" cy="1512000"/>
          </a:xfrm>
          <a:prstGeom prst="roundRect">
            <a:avLst>
              <a:gd name="adj" fmla="val 112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صورة 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79785" y="1728242"/>
            <a:ext cx="2772000" cy="1692000"/>
          </a:xfrm>
          <a:prstGeom prst="roundRect">
            <a:avLst>
              <a:gd name="adj" fmla="val 10451"/>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صورة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16097" y="5112618"/>
            <a:ext cx="2772000" cy="1800000"/>
          </a:xfrm>
          <a:prstGeom prst="roundRect">
            <a:avLst>
              <a:gd name="adj" fmla="val 46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
          <p:cNvPicPr>
            <a:picLocks noChangeArrowheads="1"/>
          </p:cNvPicPr>
          <p:nvPr/>
        </p:nvPicPr>
        <p:blipFill rotWithShape="1">
          <a:blip r:embed="rId7">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defTabSz="914400" fontAlgn="base">
              <a:spcBef>
                <a:spcPct val="0"/>
              </a:spcBef>
              <a:spcAft>
                <a:spcPts val="800"/>
              </a:spcAft>
              <a:buFont typeface="Arial" pitchFamily="34" charset="0"/>
              <a:buNone/>
            </a:pPr>
            <a:r>
              <a:rPr lang="ar-SA" sz="1600" b="1" dirty="0" smtClean="0">
                <a:solidFill>
                  <a:srgbClr val="000000"/>
                </a:solidFill>
                <a:latin typeface="Tw Cen MT" pitchFamily="34" charset="0"/>
              </a:rPr>
              <a:t>وتتألف من عدة سلاسل جبلية ممتدة في كل من تونس والجزائر والمغرب بموازاة  البحر المتوسط، وذلك من الجنوب ‏الغربي عند ساحل المحيط باتجاه الشمال الشرقي، وترتفع في الغربي إلى أكثر من ‏‏4000م بينما لا تتجاوز في أقصى الشرق 2000م، وتتألف من سلاسل </a:t>
            </a:r>
            <a:r>
              <a:rPr lang="ar-SA" sz="1600" b="1" dirty="0" smtClean="0">
                <a:solidFill>
                  <a:srgbClr val="FF0000"/>
                </a:solidFill>
                <a:latin typeface="Tw Cen MT" pitchFamily="34" charset="0"/>
              </a:rPr>
              <a:t>جبال أطلس ‏التل، وأطلس الصحراء، وأطلس العظمى، وأطلس الداخلية</a:t>
            </a:r>
            <a:r>
              <a:rPr lang="ar-SA" sz="1600" b="1" dirty="0" smtClean="0">
                <a:solidFill>
                  <a:srgbClr val="000000"/>
                </a:solidFill>
                <a:latin typeface="Tw Cen MT" pitchFamily="34" charset="0"/>
              </a:rPr>
              <a:t>، وتعد قمة طوبقال ‏‏(4165م)الواقعة جنوب مدينة مراكش أعلى قمم جبال أطلس كما أنها أعلى قمة في ‏الوطن العربي، </a:t>
            </a:r>
            <a:endParaRPr lang="ar-SA" sz="1600" dirty="0" smtClean="0">
              <a:solidFill>
                <a:srgbClr val="000000"/>
              </a:solidFill>
              <a:latin typeface="Tw Cen MT" pitchFamily="34" charset="0"/>
            </a:endParaRPr>
          </a:p>
          <a:p>
            <a:endParaRPr lang="ar-SA" dirty="0">
              <a:solidFill>
                <a:prstClr val="black"/>
              </a:solidFill>
            </a:endParaRPr>
          </a:p>
        </p:txBody>
      </p:sp>
    </p:spTree>
    <p:extLst>
      <p:ext uri="{BB962C8B-B14F-4D97-AF65-F5344CB8AC3E}">
        <p14:creationId xmlns:p14="http://schemas.microsoft.com/office/powerpoint/2010/main" val="148083217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081" y="50"/>
            <a:ext cx="11880000" cy="7200000"/>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7537926" y="108461478"/>
              <a:ext cx="57816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defTabSz="914400" fontAlgn="base">
                <a:spcBef>
                  <a:spcPct val="0"/>
                </a:spcBef>
                <a:spcAft>
                  <a:spcPts val="700"/>
                </a:spcAft>
              </a:pPr>
              <a:r>
                <a:rPr lang="ar-SA" sz="2400" dirty="0" smtClean="0">
                  <a:solidFill>
                    <a:srgbClr val="000000"/>
                  </a:solidFill>
                  <a:latin typeface="Franklin Gothic Book" pitchFamily="34" charset="0"/>
                </a:rPr>
                <a:t>أولا </a:t>
              </a:r>
              <a:r>
                <a:rPr lang="ar-SA" sz="2400" dirty="0">
                  <a:solidFill>
                    <a:srgbClr val="000000"/>
                  </a:solidFill>
                  <a:latin typeface="Franklin Gothic Book" pitchFamily="34" charset="0"/>
                </a:rPr>
                <a:t>: </a:t>
              </a:r>
              <a:r>
                <a:rPr lang="ar-SA" sz="2400" dirty="0" smtClean="0">
                  <a:solidFill>
                    <a:srgbClr val="000000"/>
                  </a:solidFill>
                  <a:latin typeface="Franklin Gothic Book" pitchFamily="34" charset="0"/>
                </a:rPr>
                <a:t>الجبال في الوطن العربي</a:t>
              </a:r>
              <a:endParaRPr lang="ar-SA" sz="2400" dirty="0">
                <a:solidFill>
                  <a:srgbClr val="000000"/>
                </a:solidFill>
                <a:latin typeface="Franklin Gothic Book" pitchFamily="34" charset="0"/>
              </a:endParaRPr>
            </a:p>
            <a:p>
              <a:pPr defTabSz="914400" fontAlgn="base">
                <a:spcBef>
                  <a:spcPct val="0"/>
                </a:spcBef>
                <a:spcAft>
                  <a:spcPts val="700"/>
                </a:spcAft>
              </a:pPr>
              <a:r>
                <a:rPr lang="ar-SA" sz="2400" dirty="0" smtClean="0">
                  <a:solidFill>
                    <a:srgbClr val="000000"/>
                  </a:solidFill>
                  <a:latin typeface="Franklin Gothic Book" pitchFamily="34" charset="0"/>
                </a:rPr>
                <a:t>.</a:t>
              </a:r>
              <a:endParaRPr lang="ar-SA" sz="24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defTabSz="914400" fontAlgn="base">
                <a:spcBef>
                  <a:spcPct val="0"/>
                </a:spcBef>
                <a:spcAft>
                  <a:spcPct val="0"/>
                </a:spcAft>
              </a:pPr>
              <a:r>
                <a:rPr lang="ar-SA" sz="2800" dirty="0">
                  <a:solidFill>
                    <a:srgbClr val="FFFFFF"/>
                  </a:solidFill>
                  <a:latin typeface="Franklin Gothic Heavy" pitchFamily="34" charset="0"/>
                  <a:cs typeface="Arial" pitchFamily="34" charset="0"/>
                </a:rPr>
                <a:t>أشكل السطح في الوطن العربي</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159481" y="3744466"/>
            <a:ext cx="9139214" cy="1214073"/>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59481" y="5071925"/>
            <a:ext cx="9139214" cy="2007539"/>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3015010" y="1541182"/>
            <a:ext cx="8568490" cy="5621870"/>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74712" y="1517703"/>
            <a:ext cx="0" cy="499912"/>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3057323" y="1475052"/>
            <a:ext cx="8177089" cy="57132"/>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74714" y="1541182"/>
            <a:ext cx="11102767"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311800" y="3927165"/>
            <a:ext cx="2543748" cy="1078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2800" b="1" dirty="0">
                <a:solidFill>
                  <a:srgbClr val="000000"/>
                </a:solidFill>
                <a:latin typeface="Lucida Sans Typewriter" pitchFamily="49" charset="0"/>
              </a:rPr>
              <a:t>جبال </a:t>
            </a:r>
            <a:r>
              <a:rPr lang="ar-SA" sz="2800" b="1" dirty="0" smtClean="0">
                <a:solidFill>
                  <a:srgbClr val="000000"/>
                </a:solidFill>
                <a:latin typeface="Lucida Sans Typewriter" pitchFamily="49" charset="0"/>
              </a:rPr>
              <a:t>الحجاز</a:t>
            </a:r>
            <a:endParaRPr lang="ar-SA" sz="3600" dirty="0">
              <a:solidFill>
                <a:prstClr val="black"/>
              </a:solidFill>
              <a:latin typeface="Arial" pitchFamily="34" charset="0"/>
            </a:endParaRPr>
          </a:p>
        </p:txBody>
      </p:sp>
      <p:sp>
        <p:nvSpPr>
          <p:cNvPr id="53" name="Text Box 59"/>
          <p:cNvSpPr txBox="1">
            <a:spLocks noChangeArrowheads="1"/>
          </p:cNvSpPr>
          <p:nvPr/>
        </p:nvSpPr>
        <p:spPr bwMode="auto">
          <a:xfrm flipH="1">
            <a:off x="631673" y="6916954"/>
            <a:ext cx="1904002" cy="202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1400" dirty="0" smtClean="0">
                <a:solidFill>
                  <a:prstClr val="black"/>
                </a:solidFill>
                <a:latin typeface="Tw Cen MT Condensed Extra Bold" pitchFamily="34" charset="0"/>
              </a:rPr>
              <a:t>جبل النبي شعيب</a:t>
            </a:r>
            <a:endParaRPr lang="ar-SA" sz="1400" dirty="0">
              <a:solidFill>
                <a:prstClr val="black"/>
              </a:solidFill>
              <a:latin typeface="Tw Cen MT Condensed Extra Bold" pitchFamily="34" charset="0"/>
            </a:endParaRPr>
          </a:p>
        </p:txBody>
      </p:sp>
      <p:sp>
        <p:nvSpPr>
          <p:cNvPr id="51" name="Text Box 57"/>
          <p:cNvSpPr txBox="1">
            <a:spLocks noChangeArrowheads="1"/>
          </p:cNvSpPr>
          <p:nvPr/>
        </p:nvSpPr>
        <p:spPr bwMode="auto">
          <a:xfrm flipH="1">
            <a:off x="311800" y="3451628"/>
            <a:ext cx="2325930" cy="29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1400" dirty="0" smtClean="0">
                <a:solidFill>
                  <a:prstClr val="black"/>
                </a:solidFill>
                <a:latin typeface="Tw Cen MT Condensed Extra Bold" pitchFamily="34" charset="0"/>
              </a:rPr>
              <a:t>جبال الحجاز</a:t>
            </a:r>
            <a:endParaRPr lang="ar-SA" sz="4000" dirty="0" smtClean="0">
              <a:solidFill>
                <a:prstClr val="black"/>
              </a:solidFill>
              <a:latin typeface="Arial" pitchFamily="34" charset="0"/>
            </a:endParaRPr>
          </a:p>
        </p:txBody>
      </p:sp>
      <p:pic>
        <p:nvPicPr>
          <p:cNvPr id="10" name="صورة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6401" y="1646332"/>
            <a:ext cx="2628000" cy="1738094"/>
          </a:xfrm>
          <a:prstGeom prst="roundRect">
            <a:avLst>
              <a:gd name="adj" fmla="val 778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صورة 13"/>
          <p:cNvPicPr>
            <a:picLocks/>
          </p:cNvPicPr>
          <p:nvPr/>
        </p:nvPicPr>
        <p:blipFill>
          <a:blip r:embed="rId4">
            <a:extLst>
              <a:ext uri="{28A0092B-C50C-407E-A947-70E740481C1C}">
                <a14:useLocalDpi xmlns:a14="http://schemas.microsoft.com/office/drawing/2010/main" val="0"/>
              </a:ext>
            </a:extLst>
          </a:blip>
          <a:stretch>
            <a:fillRect/>
          </a:stretch>
        </p:blipFill>
        <p:spPr>
          <a:xfrm>
            <a:off x="179785" y="1692434"/>
            <a:ext cx="2736000" cy="1764000"/>
          </a:xfrm>
          <a:prstGeom prst="roundRect">
            <a:avLst>
              <a:gd name="adj" fmla="val 5032"/>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صورة 15"/>
          <p:cNvPicPr>
            <a:picLocks/>
          </p:cNvPicPr>
          <p:nvPr/>
        </p:nvPicPr>
        <p:blipFill>
          <a:blip r:embed="rId5">
            <a:extLst>
              <a:ext uri="{28A0092B-C50C-407E-A947-70E740481C1C}">
                <a14:useLocalDpi xmlns:a14="http://schemas.microsoft.com/office/drawing/2010/main" val="0"/>
              </a:ext>
            </a:extLst>
          </a:blip>
          <a:stretch>
            <a:fillRect/>
          </a:stretch>
        </p:blipFill>
        <p:spPr>
          <a:xfrm>
            <a:off x="252033" y="5112618"/>
            <a:ext cx="2700000" cy="1764000"/>
          </a:xfrm>
          <a:prstGeom prst="roundRect">
            <a:avLst>
              <a:gd name="adj" fmla="val 6404"/>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صورة 1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114335" y="3598045"/>
            <a:ext cx="5940000" cy="3492000"/>
          </a:xfrm>
          <a:prstGeom prst="roundRect">
            <a:avLst>
              <a:gd name="adj" fmla="val 3276"/>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8" name="مجموعة 27"/>
          <p:cNvGrpSpPr/>
          <p:nvPr/>
        </p:nvGrpSpPr>
        <p:grpSpPr>
          <a:xfrm>
            <a:off x="9108777" y="1656234"/>
            <a:ext cx="2412000" cy="5400000"/>
            <a:chOff x="9108777" y="1656234"/>
            <a:chExt cx="2412000" cy="5400000"/>
          </a:xfrm>
        </p:grpSpPr>
        <p:pic>
          <p:nvPicPr>
            <p:cNvPr id="31" name="Picture 2"/>
            <p:cNvPicPr>
              <a:picLocks noChangeArrowheads="1"/>
            </p:cNvPicPr>
            <p:nvPr/>
          </p:nvPicPr>
          <p:blipFill rotWithShape="1">
            <a:blip r:embed="rId7">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defTabSz="914400" fontAlgn="base">
                <a:spcBef>
                  <a:spcPct val="0"/>
                </a:spcBef>
                <a:spcAft>
                  <a:spcPts val="800"/>
                </a:spcAft>
                <a:buFont typeface="Arial" pitchFamily="34" charset="0"/>
                <a:buNone/>
              </a:pPr>
              <a:endParaRPr lang="ar-SA" sz="1600" b="1" dirty="0" smtClean="0">
                <a:solidFill>
                  <a:srgbClr val="000000"/>
                </a:solidFill>
                <a:latin typeface="Tw Cen MT" pitchFamily="34" charset="0"/>
              </a:endParaRPr>
            </a:p>
            <a:p>
              <a:pPr marL="0" indent="0" defTabSz="914400" fontAlgn="base">
                <a:spcBef>
                  <a:spcPct val="0"/>
                </a:spcBef>
                <a:spcAft>
                  <a:spcPts val="800"/>
                </a:spcAft>
                <a:buFont typeface="Arial" pitchFamily="34" charset="0"/>
                <a:buNone/>
              </a:pPr>
              <a:r>
                <a:rPr lang="ar-SA" sz="1600" b="1" dirty="0" smtClean="0">
                  <a:solidFill>
                    <a:srgbClr val="000000"/>
                  </a:solidFill>
                  <a:latin typeface="Tw Cen MT" pitchFamily="34" charset="0"/>
                </a:rPr>
                <a:t>وتمتد </a:t>
              </a:r>
              <a:r>
                <a:rPr lang="ar-SA" sz="1600" b="1" dirty="0">
                  <a:solidFill>
                    <a:srgbClr val="000000"/>
                  </a:solidFill>
                  <a:latin typeface="Tw Cen MT" pitchFamily="34" charset="0"/>
                </a:rPr>
                <a:t>بمحاذاة الساحل الشرقي للبحر الأحمر من رأس خليج العقبة في الشمال حتى ‏عدن في الجنوب متماشية مع أخدود البحر الأحمر ،وأغلبها في السعودية  وتأخذ عدة تسميات منها </a:t>
              </a:r>
              <a:r>
                <a:rPr lang="ar-SA" sz="1600" b="1" dirty="0">
                  <a:solidFill>
                    <a:srgbClr val="FF0000"/>
                  </a:solidFill>
                  <a:latin typeface="Tw Cen MT" pitchFamily="34" charset="0"/>
                </a:rPr>
                <a:t>جبال السراة وجبال الحجاز وجبال عسير ومرتفعات اليمن </a:t>
              </a:r>
              <a:r>
                <a:rPr lang="ar-SA" sz="1600" b="1" dirty="0">
                  <a:solidFill>
                    <a:srgbClr val="000000"/>
                  </a:solidFill>
                  <a:latin typeface="Tw Cen MT" pitchFamily="34" charset="0"/>
                </a:rPr>
                <a:t>‏‏.‏</a:t>
              </a:r>
            </a:p>
            <a:p>
              <a:pPr marL="0" indent="0" defTabSz="914400" fontAlgn="base">
                <a:spcBef>
                  <a:spcPct val="0"/>
                </a:spcBef>
                <a:spcAft>
                  <a:spcPts val="800"/>
                </a:spcAft>
                <a:buFont typeface="Arial" pitchFamily="34" charset="0"/>
                <a:buNone/>
              </a:pPr>
              <a:r>
                <a:rPr lang="ar-SA" sz="1600" b="1" dirty="0">
                  <a:solidFill>
                    <a:srgbClr val="000000"/>
                  </a:solidFill>
                  <a:latin typeface="Tw Cen MT" pitchFamily="34" charset="0"/>
                </a:rPr>
                <a:t>وتتفاوت في الارتفاع ‏، وبها أعلى قمة في شبة الجزيرة العربية </a:t>
              </a:r>
              <a:r>
                <a:rPr lang="ar-SA" sz="1600" b="1" dirty="0">
                  <a:solidFill>
                    <a:srgbClr val="FF0000"/>
                  </a:solidFill>
                  <a:latin typeface="Tw Cen MT" pitchFamily="34" charset="0"/>
                </a:rPr>
                <a:t>جبل النبي شعيب</a:t>
              </a:r>
              <a:r>
                <a:rPr lang="ar-SA" sz="1600" b="1" dirty="0">
                  <a:solidFill>
                    <a:srgbClr val="000000"/>
                  </a:solidFill>
                  <a:latin typeface="Tw Cen MT" pitchFamily="34" charset="0"/>
                </a:rPr>
                <a:t> قرب صنعاء 3670م فوق سطح </a:t>
              </a:r>
              <a:r>
                <a:rPr lang="ar-SA" sz="1600" b="1" dirty="0" smtClean="0">
                  <a:solidFill>
                    <a:srgbClr val="000000"/>
                  </a:solidFill>
                  <a:latin typeface="Tw Cen MT" pitchFamily="34" charset="0"/>
                </a:rPr>
                <a:t>البحر</a:t>
              </a:r>
              <a:endParaRPr lang="ar-SA" sz="1600" dirty="0">
                <a:solidFill>
                  <a:srgbClr val="000000"/>
                </a:solidFill>
                <a:latin typeface="Tw Cen MT" pitchFamily="34" charset="0"/>
              </a:endParaRPr>
            </a:p>
          </p:txBody>
        </p:sp>
      </p:grpSp>
    </p:spTree>
    <p:extLst>
      <p:ext uri="{BB962C8B-B14F-4D97-AF65-F5344CB8AC3E}">
        <p14:creationId xmlns:p14="http://schemas.microsoft.com/office/powerpoint/2010/main" val="283887043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081" y="50"/>
            <a:ext cx="11880000" cy="7200000"/>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7537926" y="108461478"/>
              <a:ext cx="57816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defTabSz="914400" fontAlgn="base">
                <a:spcBef>
                  <a:spcPct val="0"/>
                </a:spcBef>
                <a:spcAft>
                  <a:spcPts val="700"/>
                </a:spcAft>
              </a:pPr>
              <a:r>
                <a:rPr lang="ar-SA" sz="2400" dirty="0" smtClean="0">
                  <a:solidFill>
                    <a:srgbClr val="000000"/>
                  </a:solidFill>
                  <a:latin typeface="Franklin Gothic Book" pitchFamily="34" charset="0"/>
                </a:rPr>
                <a:t>أولا </a:t>
              </a:r>
              <a:r>
                <a:rPr lang="ar-SA" sz="2400" dirty="0">
                  <a:solidFill>
                    <a:srgbClr val="000000"/>
                  </a:solidFill>
                  <a:latin typeface="Franklin Gothic Book" pitchFamily="34" charset="0"/>
                </a:rPr>
                <a:t>: </a:t>
              </a:r>
              <a:r>
                <a:rPr lang="ar-SA" sz="2400" dirty="0" smtClean="0">
                  <a:solidFill>
                    <a:srgbClr val="000000"/>
                  </a:solidFill>
                  <a:latin typeface="Franklin Gothic Book" pitchFamily="34" charset="0"/>
                </a:rPr>
                <a:t>الجبال في الوطن العربي</a:t>
              </a:r>
              <a:endParaRPr lang="ar-SA" sz="2400" dirty="0">
                <a:solidFill>
                  <a:srgbClr val="000000"/>
                </a:solidFill>
                <a:latin typeface="Franklin Gothic Book" pitchFamily="34" charset="0"/>
              </a:endParaRPr>
            </a:p>
            <a:p>
              <a:pPr defTabSz="914400" fontAlgn="base">
                <a:spcBef>
                  <a:spcPct val="0"/>
                </a:spcBef>
                <a:spcAft>
                  <a:spcPts val="700"/>
                </a:spcAft>
              </a:pPr>
              <a:r>
                <a:rPr lang="ar-SA" sz="2400" dirty="0" smtClean="0">
                  <a:solidFill>
                    <a:srgbClr val="000000"/>
                  </a:solidFill>
                  <a:latin typeface="Franklin Gothic Book" pitchFamily="34" charset="0"/>
                </a:rPr>
                <a:t>.</a:t>
              </a:r>
              <a:endParaRPr lang="ar-SA" sz="24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defTabSz="914400" fontAlgn="base">
                <a:spcBef>
                  <a:spcPct val="0"/>
                </a:spcBef>
                <a:spcAft>
                  <a:spcPct val="0"/>
                </a:spcAft>
              </a:pPr>
              <a:r>
                <a:rPr lang="ar-SA" sz="2800" dirty="0">
                  <a:solidFill>
                    <a:srgbClr val="FFFFFF"/>
                  </a:solidFill>
                  <a:latin typeface="Franklin Gothic Heavy" pitchFamily="34" charset="0"/>
                  <a:cs typeface="Arial" pitchFamily="34" charset="0"/>
                </a:rPr>
                <a:t>أشكل السطح في الوطن العربي</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159481" y="3744466"/>
            <a:ext cx="9139214" cy="1214073"/>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59481" y="5071925"/>
            <a:ext cx="9139214" cy="2007539"/>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3015010" y="1541182"/>
            <a:ext cx="8568490" cy="5621870"/>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74712" y="1517703"/>
            <a:ext cx="0" cy="499912"/>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3057323" y="1475052"/>
            <a:ext cx="8177089" cy="57132"/>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74714" y="1541182"/>
            <a:ext cx="11102767"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311800" y="3927165"/>
            <a:ext cx="2543748" cy="1078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2800" b="1" dirty="0" smtClean="0">
                <a:solidFill>
                  <a:srgbClr val="000000"/>
                </a:solidFill>
                <a:latin typeface="Lucida Sans Typewriter" pitchFamily="49" charset="0"/>
              </a:rPr>
              <a:t>جبال عمان واليمن</a:t>
            </a:r>
            <a:endParaRPr lang="ar-SA" sz="3600" dirty="0">
              <a:solidFill>
                <a:prstClr val="black"/>
              </a:solidFill>
              <a:latin typeface="Arial" pitchFamily="34" charset="0"/>
            </a:endParaRPr>
          </a:p>
        </p:txBody>
      </p:sp>
      <p:sp>
        <p:nvSpPr>
          <p:cNvPr id="53" name="Text Box 59"/>
          <p:cNvSpPr txBox="1">
            <a:spLocks noChangeArrowheads="1"/>
          </p:cNvSpPr>
          <p:nvPr/>
        </p:nvSpPr>
        <p:spPr bwMode="auto">
          <a:xfrm flipH="1">
            <a:off x="631673" y="6916954"/>
            <a:ext cx="1904002" cy="202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1400" dirty="0" smtClean="0">
                <a:solidFill>
                  <a:prstClr val="black"/>
                </a:solidFill>
                <a:latin typeface="Tw Cen MT Condensed Extra Bold" pitchFamily="34" charset="0"/>
              </a:rPr>
              <a:t>جبال </a:t>
            </a:r>
            <a:r>
              <a:rPr lang="ar-SA" sz="1400" dirty="0" smtClean="0">
                <a:solidFill>
                  <a:prstClr val="black"/>
                </a:solidFill>
                <a:latin typeface="Tw Cen MT Condensed Extra Bold" pitchFamily="34" charset="0"/>
              </a:rPr>
              <a:t>ظفار</a:t>
            </a:r>
            <a:endParaRPr lang="ar-SA" sz="1400" dirty="0">
              <a:solidFill>
                <a:prstClr val="black"/>
              </a:solidFill>
              <a:latin typeface="Tw Cen MT Condensed Extra Bold" pitchFamily="34" charset="0"/>
            </a:endParaRPr>
          </a:p>
        </p:txBody>
      </p:sp>
      <p:sp>
        <p:nvSpPr>
          <p:cNvPr id="51" name="Text Box 57"/>
          <p:cNvSpPr txBox="1">
            <a:spLocks noChangeArrowheads="1"/>
          </p:cNvSpPr>
          <p:nvPr/>
        </p:nvSpPr>
        <p:spPr bwMode="auto">
          <a:xfrm flipH="1">
            <a:off x="311800" y="3451628"/>
            <a:ext cx="2325930" cy="29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1400" dirty="0" smtClean="0">
                <a:solidFill>
                  <a:prstClr val="black"/>
                </a:solidFill>
                <a:latin typeface="Tw Cen MT Condensed Extra Bold" pitchFamily="34" charset="0"/>
              </a:rPr>
              <a:t>جبال اليمن</a:t>
            </a:r>
            <a:endParaRPr lang="ar-SA" sz="4000" dirty="0" smtClean="0">
              <a:solidFill>
                <a:prstClr val="black"/>
              </a:solidFill>
              <a:latin typeface="Arial" pitchFamily="34" charset="0"/>
            </a:endParaRPr>
          </a:p>
        </p:txBody>
      </p:sp>
      <p:pic>
        <p:nvPicPr>
          <p:cNvPr id="8" name="صورة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6393" y="1620418"/>
            <a:ext cx="2556000" cy="1692000"/>
          </a:xfrm>
          <a:prstGeom prst="roundRect">
            <a:avLst>
              <a:gd name="adj" fmla="val 72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صورة 8"/>
          <p:cNvPicPr>
            <a:picLocks/>
          </p:cNvPicPr>
          <p:nvPr/>
        </p:nvPicPr>
        <p:blipFill rotWithShape="1">
          <a:blip r:embed="rId4">
            <a:extLst>
              <a:ext uri="{28A0092B-C50C-407E-A947-70E740481C1C}">
                <a14:useLocalDpi xmlns:a14="http://schemas.microsoft.com/office/drawing/2010/main" val="0"/>
              </a:ext>
            </a:extLst>
          </a:blip>
          <a:srcRect l="2363" t="28710" b="2159"/>
          <a:stretch/>
        </p:blipFill>
        <p:spPr>
          <a:xfrm>
            <a:off x="3060104" y="3417816"/>
            <a:ext cx="6012000" cy="3639018"/>
          </a:xfrm>
          <a:prstGeom prst="roundRect">
            <a:avLst>
              <a:gd name="adj" fmla="val 8310"/>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صورة 11"/>
          <p:cNvPicPr>
            <a:picLocks/>
          </p:cNvPicPr>
          <p:nvPr/>
        </p:nvPicPr>
        <p:blipFill>
          <a:blip r:embed="rId5">
            <a:extLst>
              <a:ext uri="{28A0092B-C50C-407E-A947-70E740481C1C}">
                <a14:useLocalDpi xmlns:a14="http://schemas.microsoft.com/office/drawing/2010/main" val="0"/>
              </a:ext>
            </a:extLst>
          </a:blip>
          <a:stretch>
            <a:fillRect/>
          </a:stretch>
        </p:blipFill>
        <p:spPr>
          <a:xfrm>
            <a:off x="174714" y="1692458"/>
            <a:ext cx="2772000" cy="1764000"/>
          </a:xfrm>
          <a:prstGeom prst="roundRect">
            <a:avLst>
              <a:gd name="adj" fmla="val 5758"/>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صورة 17"/>
          <p:cNvPicPr>
            <a:picLocks/>
          </p:cNvPicPr>
          <p:nvPr/>
        </p:nvPicPr>
        <p:blipFill>
          <a:blip r:embed="rId6">
            <a:extLst>
              <a:ext uri="{28A0092B-C50C-407E-A947-70E740481C1C}">
                <a14:useLocalDpi xmlns:a14="http://schemas.microsoft.com/office/drawing/2010/main" val="0"/>
              </a:ext>
            </a:extLst>
          </a:blip>
          <a:stretch>
            <a:fillRect/>
          </a:stretch>
        </p:blipFill>
        <p:spPr>
          <a:xfrm>
            <a:off x="198041" y="5112618"/>
            <a:ext cx="2772000" cy="1800000"/>
          </a:xfrm>
          <a:prstGeom prst="roundRect">
            <a:avLst>
              <a:gd name="adj" fmla="val 4790"/>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8" name="مجموعة 27"/>
          <p:cNvGrpSpPr/>
          <p:nvPr/>
        </p:nvGrpSpPr>
        <p:grpSpPr>
          <a:xfrm>
            <a:off x="9108777" y="1656234"/>
            <a:ext cx="2412000" cy="5400000"/>
            <a:chOff x="9108777" y="1656234"/>
            <a:chExt cx="2412000" cy="5400000"/>
          </a:xfrm>
        </p:grpSpPr>
        <p:pic>
          <p:nvPicPr>
            <p:cNvPr id="31" name="Picture 2"/>
            <p:cNvPicPr>
              <a:picLocks noChangeArrowheads="1"/>
            </p:cNvPicPr>
            <p:nvPr/>
          </p:nvPicPr>
          <p:blipFill rotWithShape="1">
            <a:blip r:embed="rId7">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defTabSz="914400" fontAlgn="base">
                <a:spcBef>
                  <a:spcPct val="0"/>
                </a:spcBef>
                <a:spcAft>
                  <a:spcPts val="800"/>
                </a:spcAft>
                <a:buFont typeface="Arial" pitchFamily="34" charset="0"/>
                <a:buNone/>
              </a:pPr>
              <a:r>
                <a:rPr lang="ar-SA" sz="1600" b="1" dirty="0" smtClean="0">
                  <a:solidFill>
                    <a:srgbClr val="000000"/>
                  </a:solidFill>
                  <a:latin typeface="Tw Cen MT" pitchFamily="34" charset="0"/>
                </a:rPr>
                <a:t>وتمتد </a:t>
              </a:r>
              <a:r>
                <a:rPr lang="ar-SA" sz="1600" b="1" dirty="0">
                  <a:solidFill>
                    <a:srgbClr val="000000"/>
                  </a:solidFill>
                  <a:latin typeface="Tw Cen MT" pitchFamily="34" charset="0"/>
                </a:rPr>
                <a:t>بمحاذاة ساحل بحر العرب وتكون مرتفعة في اليمن ويقل ارتفاعها باتجاه الشرق نحو دولة عمان حيث </a:t>
              </a:r>
              <a:r>
                <a:rPr lang="ar-SA" sz="1600" b="1" dirty="0" smtClean="0">
                  <a:solidFill>
                    <a:srgbClr val="000000"/>
                  </a:solidFill>
                  <a:latin typeface="Tw Cen MT" pitchFamily="34" charset="0"/>
                </a:rPr>
                <a:t>تظهر هناك </a:t>
              </a:r>
              <a:r>
                <a:rPr lang="ar-SA" sz="1600" b="1" dirty="0">
                  <a:solidFill>
                    <a:srgbClr val="FF0000"/>
                  </a:solidFill>
                  <a:latin typeface="Tw Cen MT" pitchFamily="34" charset="0"/>
                </a:rPr>
                <a:t>جبال ظفار </a:t>
              </a:r>
              <a:r>
                <a:rPr lang="ar-SA" sz="1600" b="1" dirty="0">
                  <a:solidFill>
                    <a:srgbClr val="000000"/>
                  </a:solidFill>
                  <a:latin typeface="Tw Cen MT" pitchFamily="34" charset="0"/>
                </a:rPr>
                <a:t>والتي  تمتد من الشرق إلى الغرب بطول 400 كم وتواجه بحر العرب</a:t>
              </a:r>
            </a:p>
            <a:p>
              <a:pPr marL="0" indent="0" defTabSz="914400" fontAlgn="base">
                <a:spcBef>
                  <a:spcPct val="0"/>
                </a:spcBef>
                <a:spcAft>
                  <a:spcPts val="800"/>
                </a:spcAft>
                <a:buFont typeface="Arial" pitchFamily="34" charset="0"/>
                <a:buNone/>
              </a:pPr>
              <a:r>
                <a:rPr lang="ar-SA" sz="1600" b="1" dirty="0">
                  <a:solidFill>
                    <a:srgbClr val="000000"/>
                  </a:solidFill>
                  <a:latin typeface="Tw Cen MT" pitchFamily="34" charset="0"/>
                </a:rPr>
                <a:t>وفي شرق عمان جبال تشرف على خليج عمان من ناحية الشرق وعلى الربع الخالي من ناحية الغرب،‏وتتكون من عدة أقواس ويشكل </a:t>
              </a:r>
              <a:r>
                <a:rPr lang="ar-SA" sz="1600" b="1" dirty="0">
                  <a:solidFill>
                    <a:srgbClr val="FF0000"/>
                  </a:solidFill>
                  <a:latin typeface="Tw Cen MT" pitchFamily="34" charset="0"/>
                </a:rPr>
                <a:t>الجبل الأخضر </a:t>
              </a:r>
              <a:r>
                <a:rPr lang="ar-SA" sz="1600" b="1" dirty="0">
                  <a:solidFill>
                    <a:srgbClr val="000000"/>
                  </a:solidFill>
                  <a:latin typeface="Tw Cen MT" pitchFamily="34" charset="0"/>
                </a:rPr>
                <a:t>مركزها ويصل ارتفاعه إلى (3000م).‏ويصل باقي ارتفاع جبل عمان الالتوائية إلى 2000 متر ، وتتدرج في الانحدار نحو الداخل .‏</a:t>
              </a:r>
              <a:endParaRPr lang="ar-SA" sz="1600" dirty="0">
                <a:solidFill>
                  <a:srgbClr val="000000"/>
                </a:solidFill>
                <a:latin typeface="Tw Cen MT" pitchFamily="34" charset="0"/>
              </a:endParaRPr>
            </a:p>
          </p:txBody>
        </p:sp>
      </p:grpSp>
    </p:spTree>
    <p:extLst>
      <p:ext uri="{BB962C8B-B14F-4D97-AF65-F5344CB8AC3E}">
        <p14:creationId xmlns:p14="http://schemas.microsoft.com/office/powerpoint/2010/main" val="222281926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081" y="50"/>
            <a:ext cx="11880000" cy="7200000"/>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7537926" y="108461478"/>
              <a:ext cx="57816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defTabSz="914400" fontAlgn="base">
                <a:spcBef>
                  <a:spcPct val="0"/>
                </a:spcBef>
                <a:spcAft>
                  <a:spcPts val="700"/>
                </a:spcAft>
              </a:pPr>
              <a:r>
                <a:rPr lang="ar-SA" sz="2400" dirty="0" smtClean="0">
                  <a:solidFill>
                    <a:srgbClr val="000000"/>
                  </a:solidFill>
                  <a:latin typeface="Franklin Gothic Book" pitchFamily="34" charset="0"/>
                </a:rPr>
                <a:t>أولا </a:t>
              </a:r>
              <a:r>
                <a:rPr lang="ar-SA" sz="2400" dirty="0">
                  <a:solidFill>
                    <a:srgbClr val="000000"/>
                  </a:solidFill>
                  <a:latin typeface="Franklin Gothic Book" pitchFamily="34" charset="0"/>
                </a:rPr>
                <a:t>: </a:t>
              </a:r>
              <a:r>
                <a:rPr lang="ar-SA" sz="2400" dirty="0" smtClean="0">
                  <a:solidFill>
                    <a:srgbClr val="000000"/>
                  </a:solidFill>
                  <a:latin typeface="Franklin Gothic Book" pitchFamily="34" charset="0"/>
                </a:rPr>
                <a:t>الجبال في الوطن العربي</a:t>
              </a:r>
              <a:endParaRPr lang="ar-SA" sz="2400" dirty="0">
                <a:solidFill>
                  <a:srgbClr val="000000"/>
                </a:solidFill>
                <a:latin typeface="Franklin Gothic Book" pitchFamily="34" charset="0"/>
              </a:endParaRPr>
            </a:p>
            <a:p>
              <a:pPr defTabSz="914400" fontAlgn="base">
                <a:spcBef>
                  <a:spcPct val="0"/>
                </a:spcBef>
                <a:spcAft>
                  <a:spcPts val="700"/>
                </a:spcAft>
              </a:pPr>
              <a:r>
                <a:rPr lang="ar-SA" sz="2400" dirty="0" smtClean="0">
                  <a:solidFill>
                    <a:srgbClr val="000000"/>
                  </a:solidFill>
                  <a:latin typeface="Franklin Gothic Book" pitchFamily="34" charset="0"/>
                </a:rPr>
                <a:t>.</a:t>
              </a:r>
              <a:endParaRPr lang="ar-SA" sz="24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defTabSz="914400" fontAlgn="base">
                <a:spcBef>
                  <a:spcPct val="0"/>
                </a:spcBef>
                <a:spcAft>
                  <a:spcPct val="0"/>
                </a:spcAft>
              </a:pPr>
              <a:r>
                <a:rPr lang="ar-SA" sz="2800" dirty="0">
                  <a:solidFill>
                    <a:srgbClr val="FFFFFF"/>
                  </a:solidFill>
                  <a:latin typeface="Franklin Gothic Heavy" pitchFamily="34" charset="0"/>
                  <a:cs typeface="Arial" pitchFamily="34" charset="0"/>
                </a:rPr>
                <a:t>أشكل السطح في الوطن العربي</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159481" y="3744466"/>
            <a:ext cx="9139214" cy="1214073"/>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59481" y="5071925"/>
            <a:ext cx="9139214" cy="2007539"/>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3015010" y="1541182"/>
            <a:ext cx="8568490" cy="5621870"/>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74712" y="1517703"/>
            <a:ext cx="0" cy="499912"/>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3057323" y="1475052"/>
            <a:ext cx="8177089" cy="57132"/>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74714" y="1541182"/>
            <a:ext cx="11102767"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311800" y="3927165"/>
            <a:ext cx="2543748" cy="1078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2800" b="1" dirty="0">
                <a:solidFill>
                  <a:srgbClr val="000000"/>
                </a:solidFill>
                <a:latin typeface="Lucida Sans Typewriter" pitchFamily="49" charset="0"/>
              </a:rPr>
              <a:t>جبال كردستان</a:t>
            </a:r>
          </a:p>
        </p:txBody>
      </p:sp>
      <p:sp>
        <p:nvSpPr>
          <p:cNvPr id="53" name="Text Box 59"/>
          <p:cNvSpPr txBox="1">
            <a:spLocks noChangeArrowheads="1"/>
          </p:cNvSpPr>
          <p:nvPr/>
        </p:nvSpPr>
        <p:spPr bwMode="auto">
          <a:xfrm flipH="1">
            <a:off x="631673" y="6916954"/>
            <a:ext cx="1904002" cy="202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1400" dirty="0">
                <a:solidFill>
                  <a:prstClr val="black"/>
                </a:solidFill>
                <a:latin typeface="Tw Cen MT Condensed Extra Bold" pitchFamily="34" charset="0"/>
              </a:rPr>
              <a:t>جبال كردستان</a:t>
            </a:r>
          </a:p>
        </p:txBody>
      </p:sp>
      <p:sp>
        <p:nvSpPr>
          <p:cNvPr id="51" name="Text Box 57"/>
          <p:cNvSpPr txBox="1">
            <a:spLocks noChangeArrowheads="1"/>
          </p:cNvSpPr>
          <p:nvPr/>
        </p:nvSpPr>
        <p:spPr bwMode="auto">
          <a:xfrm flipH="1">
            <a:off x="311800" y="3451628"/>
            <a:ext cx="2325930" cy="29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1400" dirty="0" smtClean="0">
                <a:solidFill>
                  <a:prstClr val="black"/>
                </a:solidFill>
                <a:latin typeface="Tw Cen MT Condensed Extra Bold" pitchFamily="34" charset="0"/>
              </a:rPr>
              <a:t>جبال كردستان</a:t>
            </a:r>
            <a:endParaRPr lang="ar-SA" sz="4000" dirty="0" smtClean="0">
              <a:solidFill>
                <a:prstClr val="black"/>
              </a:solidFill>
              <a:latin typeface="Arial" pitchFamily="34" charset="0"/>
            </a:endParaRPr>
          </a:p>
        </p:txBody>
      </p:sp>
      <p:pic>
        <p:nvPicPr>
          <p:cNvPr id="6" name="صورة 5"/>
          <p:cNvPicPr>
            <a:picLocks/>
          </p:cNvPicPr>
          <p:nvPr/>
        </p:nvPicPr>
        <p:blipFill rotWithShape="1">
          <a:blip r:embed="rId3">
            <a:extLst>
              <a:ext uri="{28A0092B-C50C-407E-A947-70E740481C1C}">
                <a14:useLocalDpi xmlns:a14="http://schemas.microsoft.com/office/drawing/2010/main" val="0"/>
              </a:ext>
            </a:extLst>
          </a:blip>
          <a:srcRect l="24991" t="-581" r="27893" b="50581"/>
          <a:stretch/>
        </p:blipFill>
        <p:spPr>
          <a:xfrm>
            <a:off x="3099546" y="1620418"/>
            <a:ext cx="2696863" cy="1692000"/>
          </a:xfrm>
          <a:prstGeom prst="roundRect">
            <a:avLst>
              <a:gd name="adj" fmla="val 960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صورة 9"/>
          <p:cNvPicPr>
            <a:picLocks/>
          </p:cNvPicPr>
          <p:nvPr/>
        </p:nvPicPr>
        <p:blipFill rotWithShape="1">
          <a:blip r:embed="rId4">
            <a:extLst>
              <a:ext uri="{28A0092B-C50C-407E-A947-70E740481C1C}">
                <a14:useLocalDpi xmlns:a14="http://schemas.microsoft.com/office/drawing/2010/main" val="0"/>
              </a:ext>
            </a:extLst>
          </a:blip>
          <a:srcRect l="64082" t="2262" r="14926" b="63401"/>
          <a:stretch/>
        </p:blipFill>
        <p:spPr>
          <a:xfrm>
            <a:off x="3138007" y="3528834"/>
            <a:ext cx="5940000" cy="3528000"/>
          </a:xfrm>
          <a:prstGeom prst="roundRect">
            <a:avLst>
              <a:gd name="adj" fmla="val 5127"/>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صورة 13"/>
          <p:cNvPicPr>
            <a:picLocks/>
          </p:cNvPicPr>
          <p:nvPr/>
        </p:nvPicPr>
        <p:blipFill rotWithShape="1">
          <a:blip r:embed="rId5">
            <a:extLst>
              <a:ext uri="{28A0092B-C50C-407E-A947-70E740481C1C}">
                <a14:useLocalDpi xmlns:a14="http://schemas.microsoft.com/office/drawing/2010/main" val="0"/>
              </a:ext>
            </a:extLst>
          </a:blip>
          <a:srcRect t="-1" b="2957"/>
          <a:stretch/>
        </p:blipFill>
        <p:spPr>
          <a:xfrm>
            <a:off x="206623" y="1728242"/>
            <a:ext cx="2736000" cy="1692000"/>
          </a:xfrm>
          <a:prstGeom prst="roundRect">
            <a:avLst>
              <a:gd name="adj" fmla="val 6816"/>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صورة 15"/>
          <p:cNvPicPr>
            <a:picLocks/>
          </p:cNvPicPr>
          <p:nvPr/>
        </p:nvPicPr>
        <p:blipFill>
          <a:blip r:embed="rId6">
            <a:extLst>
              <a:ext uri="{28A0092B-C50C-407E-A947-70E740481C1C}">
                <a14:useLocalDpi xmlns:a14="http://schemas.microsoft.com/office/drawing/2010/main" val="0"/>
              </a:ext>
            </a:extLst>
          </a:blip>
          <a:stretch>
            <a:fillRect/>
          </a:stretch>
        </p:blipFill>
        <p:spPr>
          <a:xfrm>
            <a:off x="251792" y="5112618"/>
            <a:ext cx="2700000" cy="1764000"/>
          </a:xfrm>
          <a:prstGeom prst="roundRect">
            <a:avLst>
              <a:gd name="adj" fmla="val 7018"/>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8" name="مجموعة 27"/>
          <p:cNvGrpSpPr/>
          <p:nvPr/>
        </p:nvGrpSpPr>
        <p:grpSpPr>
          <a:xfrm>
            <a:off x="9108777" y="1656234"/>
            <a:ext cx="2412000" cy="5400000"/>
            <a:chOff x="9108777" y="1656234"/>
            <a:chExt cx="2412000" cy="5400000"/>
          </a:xfrm>
        </p:grpSpPr>
        <p:pic>
          <p:nvPicPr>
            <p:cNvPr id="31" name="Picture 2"/>
            <p:cNvPicPr>
              <a:picLocks noChangeArrowheads="1"/>
            </p:cNvPicPr>
            <p:nvPr/>
          </p:nvPicPr>
          <p:blipFill rotWithShape="1">
            <a:blip r:embed="rId7">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defTabSz="914400" fontAlgn="base">
                <a:spcBef>
                  <a:spcPct val="0"/>
                </a:spcBef>
                <a:spcAft>
                  <a:spcPts val="800"/>
                </a:spcAft>
                <a:buFont typeface="Arial" pitchFamily="34" charset="0"/>
                <a:buNone/>
              </a:pPr>
              <a:endParaRPr lang="ar-SA" sz="1600" b="1" dirty="0" smtClean="0">
                <a:solidFill>
                  <a:srgbClr val="000000"/>
                </a:solidFill>
                <a:latin typeface="Tw Cen MT" pitchFamily="34" charset="0"/>
              </a:endParaRPr>
            </a:p>
            <a:p>
              <a:pPr marL="0" indent="0" defTabSz="914400" fontAlgn="base">
                <a:spcBef>
                  <a:spcPct val="0"/>
                </a:spcBef>
                <a:spcAft>
                  <a:spcPts val="800"/>
                </a:spcAft>
                <a:buFont typeface="Arial" pitchFamily="34" charset="0"/>
                <a:buNone/>
              </a:pPr>
              <a:r>
                <a:rPr lang="ar-SA" sz="1600" b="1" dirty="0" smtClean="0">
                  <a:solidFill>
                    <a:srgbClr val="000000"/>
                  </a:solidFill>
                  <a:latin typeface="Tw Cen MT" pitchFamily="34" charset="0"/>
                </a:rPr>
                <a:t>تقع </a:t>
              </a:r>
              <a:r>
                <a:rPr lang="ar-SA" sz="1600" b="1" dirty="0">
                  <a:solidFill>
                    <a:srgbClr val="000000"/>
                  </a:solidFill>
                  <a:latin typeface="Tw Cen MT" pitchFamily="34" charset="0"/>
                </a:rPr>
                <a:t>في شمال العراق وهي امتداد لجبال ‏</a:t>
              </a:r>
              <a:r>
                <a:rPr lang="ar-SA" sz="1600" b="1" dirty="0" err="1">
                  <a:solidFill>
                    <a:srgbClr val="000000"/>
                  </a:solidFill>
                  <a:latin typeface="Tw Cen MT" pitchFamily="34" charset="0"/>
                </a:rPr>
                <a:t>زاجروس</a:t>
              </a:r>
              <a:r>
                <a:rPr lang="ar-SA" sz="1600" b="1" dirty="0">
                  <a:solidFill>
                    <a:srgbClr val="000000"/>
                  </a:solidFill>
                  <a:latin typeface="Tw Cen MT" pitchFamily="34" charset="0"/>
                </a:rPr>
                <a:t> ، وتبلغ أعلى ارتفاع لها في قمة جبل. ‏</a:t>
              </a:r>
            </a:p>
            <a:p>
              <a:pPr marL="0" indent="0" defTabSz="914400" fontAlgn="base">
                <a:spcBef>
                  <a:spcPct val="0"/>
                </a:spcBef>
                <a:spcAft>
                  <a:spcPts val="800"/>
                </a:spcAft>
                <a:buFont typeface="Arial" pitchFamily="34" charset="0"/>
                <a:buNone/>
              </a:pPr>
              <a:r>
                <a:rPr lang="ar-SA" sz="1600" b="1" dirty="0">
                  <a:solidFill>
                    <a:srgbClr val="FF0000"/>
                  </a:solidFill>
                  <a:latin typeface="Tw Cen MT" pitchFamily="34" charset="0"/>
                </a:rPr>
                <a:t>جبل شيخا دار </a:t>
              </a:r>
              <a:r>
                <a:rPr lang="ar-SA" sz="1600" b="1" dirty="0">
                  <a:solidFill>
                    <a:srgbClr val="000000"/>
                  </a:solidFill>
                  <a:latin typeface="Tw Cen MT" pitchFamily="34" charset="0"/>
                </a:rPr>
                <a:t>وهو أعلى جبال العراق يبلغ ارتفاع الجبل 3611 متراً فوق مستوى سطح البحر. ويقع قرب ‏قرية </a:t>
              </a:r>
              <a:r>
                <a:rPr lang="ar-SA" sz="1600" b="1" dirty="0" err="1">
                  <a:solidFill>
                    <a:srgbClr val="000000"/>
                  </a:solidFill>
                  <a:latin typeface="Tw Cen MT" pitchFamily="34" charset="0"/>
                </a:rPr>
                <a:t>كوندا</a:t>
              </a:r>
              <a:r>
                <a:rPr lang="ar-SA" sz="1600" b="1" dirty="0">
                  <a:solidFill>
                    <a:srgbClr val="000000"/>
                  </a:solidFill>
                  <a:latin typeface="Tw Cen MT" pitchFamily="34" charset="0"/>
                </a:rPr>
                <a:t> زور في محافظة أربيل</a:t>
              </a:r>
            </a:p>
            <a:p>
              <a:pPr marL="0" indent="0" defTabSz="914400" fontAlgn="base">
                <a:spcBef>
                  <a:spcPct val="0"/>
                </a:spcBef>
                <a:spcAft>
                  <a:spcPts val="800"/>
                </a:spcAft>
                <a:buFont typeface="Arial" pitchFamily="34" charset="0"/>
                <a:buNone/>
              </a:pPr>
              <a:endParaRPr lang="ar-SA" sz="1600" b="1" dirty="0">
                <a:solidFill>
                  <a:srgbClr val="000000"/>
                </a:solidFill>
                <a:latin typeface="Tw Cen MT" pitchFamily="34" charset="0"/>
              </a:endParaRPr>
            </a:p>
            <a:p>
              <a:pPr marL="0" indent="0" defTabSz="914400" fontAlgn="base">
                <a:spcBef>
                  <a:spcPct val="0"/>
                </a:spcBef>
                <a:spcAft>
                  <a:spcPts val="800"/>
                </a:spcAft>
                <a:buFont typeface="Arial" pitchFamily="34" charset="0"/>
                <a:buNone/>
              </a:pPr>
              <a:r>
                <a:rPr lang="ar-SA" sz="1600" b="1" dirty="0">
                  <a:solidFill>
                    <a:srgbClr val="FF0000"/>
                  </a:solidFill>
                  <a:latin typeface="Tw Cen MT" pitchFamily="34" charset="0"/>
                </a:rPr>
                <a:t>‏ جبل </a:t>
              </a:r>
              <a:r>
                <a:rPr lang="ar-SA" sz="1600" b="1" dirty="0" err="1">
                  <a:solidFill>
                    <a:srgbClr val="FF0000"/>
                  </a:solidFill>
                  <a:latin typeface="Tw Cen MT" pitchFamily="34" charset="0"/>
                </a:rPr>
                <a:t>هلكورد</a:t>
              </a:r>
              <a:r>
                <a:rPr lang="ar-SA" sz="1600" b="1" dirty="0">
                  <a:solidFill>
                    <a:srgbClr val="FF0000"/>
                  </a:solidFill>
                  <a:latin typeface="Tw Cen MT" pitchFamily="34" charset="0"/>
                </a:rPr>
                <a:t> </a:t>
              </a:r>
              <a:r>
                <a:rPr lang="ar-SA" sz="1600" b="1" dirty="0">
                  <a:solidFill>
                    <a:srgbClr val="000000"/>
                  </a:solidFill>
                  <a:latin typeface="Tw Cen MT" pitchFamily="34" charset="0"/>
                </a:rPr>
                <a:t>وهو ثاني أعلى قمم الجبال في العراق بارتفاع 3607 فوق مستوى سطح البحر ويقع ضمن ‏سلسلة جبال </a:t>
              </a:r>
              <a:r>
                <a:rPr lang="ar-SA" sz="1600" b="1" dirty="0" err="1">
                  <a:solidFill>
                    <a:srgbClr val="000000"/>
                  </a:solidFill>
                  <a:latin typeface="Tw Cen MT" pitchFamily="34" charset="0"/>
                </a:rPr>
                <a:t>حصاروست</a:t>
              </a:r>
              <a:r>
                <a:rPr lang="ar-SA" sz="1600" b="1" dirty="0">
                  <a:solidFill>
                    <a:srgbClr val="000000"/>
                  </a:solidFill>
                  <a:latin typeface="Tw Cen MT" pitchFamily="34" charset="0"/>
                </a:rPr>
                <a:t> قرب الحدود مع إيران</a:t>
              </a:r>
            </a:p>
          </p:txBody>
        </p:sp>
      </p:grpSp>
    </p:spTree>
    <p:extLst>
      <p:ext uri="{BB962C8B-B14F-4D97-AF65-F5344CB8AC3E}">
        <p14:creationId xmlns:p14="http://schemas.microsoft.com/office/powerpoint/2010/main" val="216950089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081" y="50"/>
            <a:ext cx="11880000" cy="7200000"/>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7537926" y="108461478"/>
              <a:ext cx="57816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defTabSz="914400" fontAlgn="base">
                <a:spcBef>
                  <a:spcPct val="0"/>
                </a:spcBef>
                <a:spcAft>
                  <a:spcPts val="700"/>
                </a:spcAft>
              </a:pPr>
              <a:r>
                <a:rPr lang="ar-SA" sz="2400" dirty="0" smtClean="0">
                  <a:solidFill>
                    <a:srgbClr val="000000"/>
                  </a:solidFill>
                  <a:latin typeface="Franklin Gothic Book" pitchFamily="34" charset="0"/>
                </a:rPr>
                <a:t>أولا </a:t>
              </a:r>
              <a:r>
                <a:rPr lang="ar-SA" sz="2400" dirty="0">
                  <a:solidFill>
                    <a:srgbClr val="000000"/>
                  </a:solidFill>
                  <a:latin typeface="Franklin Gothic Book" pitchFamily="34" charset="0"/>
                </a:rPr>
                <a:t>: </a:t>
              </a:r>
              <a:r>
                <a:rPr lang="ar-SA" sz="2400" dirty="0" smtClean="0">
                  <a:solidFill>
                    <a:srgbClr val="000000"/>
                  </a:solidFill>
                  <a:latin typeface="Franklin Gothic Book" pitchFamily="34" charset="0"/>
                </a:rPr>
                <a:t>الجبال في الوطن العربي</a:t>
              </a:r>
              <a:endParaRPr lang="ar-SA" sz="2400" dirty="0">
                <a:solidFill>
                  <a:srgbClr val="000000"/>
                </a:solidFill>
                <a:latin typeface="Franklin Gothic Book" pitchFamily="34" charset="0"/>
              </a:endParaRPr>
            </a:p>
            <a:p>
              <a:pPr defTabSz="914400" fontAlgn="base">
                <a:spcBef>
                  <a:spcPct val="0"/>
                </a:spcBef>
                <a:spcAft>
                  <a:spcPts val="700"/>
                </a:spcAft>
              </a:pPr>
              <a:r>
                <a:rPr lang="ar-SA" sz="2400" dirty="0" smtClean="0">
                  <a:solidFill>
                    <a:srgbClr val="000000"/>
                  </a:solidFill>
                  <a:latin typeface="Franklin Gothic Book" pitchFamily="34" charset="0"/>
                </a:rPr>
                <a:t>.</a:t>
              </a:r>
              <a:endParaRPr lang="ar-SA" sz="24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defTabSz="914400" fontAlgn="base">
                <a:spcBef>
                  <a:spcPct val="0"/>
                </a:spcBef>
                <a:spcAft>
                  <a:spcPct val="0"/>
                </a:spcAft>
              </a:pPr>
              <a:r>
                <a:rPr lang="ar-SA" sz="2800" dirty="0">
                  <a:solidFill>
                    <a:srgbClr val="FFFFFF"/>
                  </a:solidFill>
                  <a:latin typeface="Franklin Gothic Heavy" pitchFamily="34" charset="0"/>
                  <a:cs typeface="Arial" pitchFamily="34" charset="0"/>
                </a:rPr>
                <a:t>أشكل السطح في الوطن العربي</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159481" y="3744466"/>
            <a:ext cx="9139214" cy="1214073"/>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59481" y="5071925"/>
            <a:ext cx="9139214" cy="2007539"/>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3015010" y="1541182"/>
            <a:ext cx="8640000" cy="5621870"/>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74712" y="1517703"/>
            <a:ext cx="0" cy="499912"/>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3057323" y="1475052"/>
            <a:ext cx="8177089" cy="57132"/>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74714" y="1541182"/>
            <a:ext cx="11102767"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311800" y="3927165"/>
            <a:ext cx="2543748" cy="1078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2800" b="1" dirty="0">
                <a:solidFill>
                  <a:srgbClr val="000000"/>
                </a:solidFill>
                <a:latin typeface="Lucida Sans Typewriter" pitchFamily="49" charset="0"/>
              </a:rPr>
              <a:t>جبال الشام ‏</a:t>
            </a:r>
          </a:p>
        </p:txBody>
      </p:sp>
      <p:sp>
        <p:nvSpPr>
          <p:cNvPr id="53" name="Text Box 59"/>
          <p:cNvSpPr txBox="1">
            <a:spLocks noChangeArrowheads="1"/>
          </p:cNvSpPr>
          <p:nvPr/>
        </p:nvSpPr>
        <p:spPr bwMode="auto">
          <a:xfrm flipH="1">
            <a:off x="631673" y="6916954"/>
            <a:ext cx="1904002" cy="202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1400" dirty="0">
                <a:solidFill>
                  <a:prstClr val="black"/>
                </a:solidFill>
                <a:latin typeface="Tw Cen MT Condensed Extra Bold" pitchFamily="34" charset="0"/>
              </a:rPr>
              <a:t>جبال </a:t>
            </a:r>
            <a:r>
              <a:rPr lang="ar-SA" sz="1400" dirty="0" smtClean="0">
                <a:solidFill>
                  <a:prstClr val="black"/>
                </a:solidFill>
                <a:latin typeface="Tw Cen MT Condensed Extra Bold" pitchFamily="34" charset="0"/>
              </a:rPr>
              <a:t>الشام</a:t>
            </a:r>
            <a:endParaRPr lang="ar-SA" sz="1400" dirty="0">
              <a:solidFill>
                <a:prstClr val="black"/>
              </a:solidFill>
              <a:latin typeface="Tw Cen MT Condensed Extra Bold" pitchFamily="34" charset="0"/>
            </a:endParaRPr>
          </a:p>
        </p:txBody>
      </p:sp>
      <p:sp>
        <p:nvSpPr>
          <p:cNvPr id="51" name="Text Box 57"/>
          <p:cNvSpPr txBox="1">
            <a:spLocks noChangeArrowheads="1"/>
          </p:cNvSpPr>
          <p:nvPr/>
        </p:nvSpPr>
        <p:spPr bwMode="auto">
          <a:xfrm flipH="1">
            <a:off x="311800" y="3451628"/>
            <a:ext cx="2325930" cy="29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1400" dirty="0" smtClean="0">
                <a:solidFill>
                  <a:prstClr val="black"/>
                </a:solidFill>
                <a:latin typeface="Tw Cen MT Condensed Extra Bold" pitchFamily="34" charset="0"/>
              </a:rPr>
              <a:t>جبال الشام</a:t>
            </a:r>
            <a:endParaRPr lang="ar-SA" sz="4000" dirty="0" smtClean="0">
              <a:solidFill>
                <a:prstClr val="black"/>
              </a:solidFill>
              <a:latin typeface="Arial" pitchFamily="34" charset="0"/>
            </a:endParaRPr>
          </a:p>
        </p:txBody>
      </p:sp>
      <p:pic>
        <p:nvPicPr>
          <p:cNvPr id="8" name="صورة 7"/>
          <p:cNvPicPr>
            <a:picLocks/>
          </p:cNvPicPr>
          <p:nvPr/>
        </p:nvPicPr>
        <p:blipFill rotWithShape="1">
          <a:blip r:embed="rId3">
            <a:extLst>
              <a:ext uri="{28A0092B-C50C-407E-A947-70E740481C1C}">
                <a14:useLocalDpi xmlns:a14="http://schemas.microsoft.com/office/drawing/2010/main" val="0"/>
              </a:ext>
            </a:extLst>
          </a:blip>
          <a:srcRect l="11531" t="8459" r="53720" b="41425"/>
          <a:stretch/>
        </p:blipFill>
        <p:spPr>
          <a:xfrm>
            <a:off x="3093562" y="1620242"/>
            <a:ext cx="2772000" cy="1908000"/>
          </a:xfrm>
          <a:prstGeom prst="roundRect">
            <a:avLst>
              <a:gd name="adj" fmla="val 687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صورة 8"/>
          <p:cNvPicPr>
            <a:picLocks/>
          </p:cNvPicPr>
          <p:nvPr/>
        </p:nvPicPr>
        <p:blipFill rotWithShape="1">
          <a:blip r:embed="rId4">
            <a:extLst>
              <a:ext uri="{28A0092B-C50C-407E-A947-70E740481C1C}">
                <a14:useLocalDpi xmlns:a14="http://schemas.microsoft.com/office/drawing/2010/main" val="0"/>
              </a:ext>
            </a:extLst>
          </a:blip>
          <a:srcRect l="1812" t="1594" r="1859" b="992"/>
          <a:stretch/>
        </p:blipFill>
        <p:spPr>
          <a:xfrm>
            <a:off x="3132705" y="3672458"/>
            <a:ext cx="5724000" cy="3420000"/>
          </a:xfrm>
          <a:prstGeom prst="roundRect">
            <a:avLst>
              <a:gd name="adj" fmla="val 5780"/>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صورة 11"/>
          <p:cNvPicPr>
            <a:picLocks/>
          </p:cNvPicPr>
          <p:nvPr/>
        </p:nvPicPr>
        <p:blipFill>
          <a:blip r:embed="rId5">
            <a:extLst>
              <a:ext uri="{28A0092B-C50C-407E-A947-70E740481C1C}">
                <a14:useLocalDpi xmlns:a14="http://schemas.microsoft.com/office/drawing/2010/main" val="0"/>
              </a:ext>
            </a:extLst>
          </a:blip>
          <a:stretch>
            <a:fillRect/>
          </a:stretch>
        </p:blipFill>
        <p:spPr>
          <a:xfrm>
            <a:off x="216089" y="1698878"/>
            <a:ext cx="2736000" cy="1728000"/>
          </a:xfrm>
          <a:prstGeom prst="roundRect">
            <a:avLst>
              <a:gd name="adj" fmla="val 10770"/>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صورة 1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34688" y="5112618"/>
            <a:ext cx="2736000" cy="1764000"/>
          </a:xfrm>
          <a:prstGeom prst="roundRect">
            <a:avLst>
              <a:gd name="adj" fmla="val 7552"/>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8" name="مجموعة 27"/>
          <p:cNvGrpSpPr/>
          <p:nvPr/>
        </p:nvGrpSpPr>
        <p:grpSpPr>
          <a:xfrm>
            <a:off x="8892753" y="1620842"/>
            <a:ext cx="2700000" cy="5508000"/>
            <a:chOff x="9108777" y="1656234"/>
            <a:chExt cx="2412000" cy="5400000"/>
          </a:xfrm>
        </p:grpSpPr>
        <p:pic>
          <p:nvPicPr>
            <p:cNvPr id="31" name="Picture 2"/>
            <p:cNvPicPr>
              <a:picLocks noChangeArrowheads="1"/>
            </p:cNvPicPr>
            <p:nvPr/>
          </p:nvPicPr>
          <p:blipFill rotWithShape="1">
            <a:blip r:embed="rId7">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38532"/>
              <a:ext cx="2304000" cy="4623529"/>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defTabSz="914400" fontAlgn="base">
                <a:spcBef>
                  <a:spcPct val="0"/>
                </a:spcBef>
                <a:spcAft>
                  <a:spcPts val="800"/>
                </a:spcAft>
                <a:buFont typeface="Arial" pitchFamily="34" charset="0"/>
                <a:buNone/>
              </a:pPr>
              <a:r>
                <a:rPr lang="ar-SA" sz="1400" dirty="0">
                  <a:solidFill>
                    <a:srgbClr val="000000"/>
                  </a:solidFill>
                  <a:latin typeface="Tw Cen MT" pitchFamily="34" charset="0"/>
                </a:rPr>
                <a:t>تمتد بلاد الشام من سلسلة جبال طوروس في الشمال إلى شبه جزيرة سيناء في الجنوب. تتميز هذه الأرض ‏بسلسلتي جبال متوازيتين (غربية وشرقية) </a:t>
              </a:r>
              <a:r>
                <a:rPr lang="ar-SA" sz="1400" dirty="0" err="1">
                  <a:solidFill>
                    <a:srgbClr val="000000"/>
                  </a:solidFill>
                  <a:latin typeface="Tw Cen MT" pitchFamily="34" charset="0"/>
                </a:rPr>
                <a:t>تشقانها</a:t>
              </a:r>
              <a:r>
                <a:rPr lang="ar-SA" sz="1400" dirty="0">
                  <a:solidFill>
                    <a:srgbClr val="000000"/>
                  </a:solidFill>
                  <a:latin typeface="Tw Cen MT" pitchFamily="34" charset="0"/>
                </a:rPr>
                <a:t> من الشمال إلى الجنوب بالتوازي مع الخط الساحلي.</a:t>
              </a:r>
              <a:r>
                <a:rPr lang="ar-SA" sz="1400" dirty="0" smtClean="0">
                  <a:solidFill>
                    <a:srgbClr val="000000"/>
                  </a:solidFill>
                  <a:latin typeface="Tw Cen MT" pitchFamily="34" charset="0"/>
                </a:rPr>
                <a:t>‏ تبدأ </a:t>
              </a:r>
              <a:r>
                <a:rPr lang="ar-SA" sz="1400" dirty="0">
                  <a:solidFill>
                    <a:srgbClr val="000000"/>
                  </a:solidFill>
                  <a:latin typeface="Tw Cen MT" pitchFamily="34" charset="0"/>
                </a:rPr>
                <a:t>السلسلة الغربية الساحلية شمالاً عند ملتقى جبال طوروس مع جبال </a:t>
              </a:r>
              <a:r>
                <a:rPr lang="ar-SA" sz="1400" dirty="0" err="1">
                  <a:solidFill>
                    <a:srgbClr val="000000"/>
                  </a:solidFill>
                  <a:latin typeface="Tw Cen MT" pitchFamily="34" charset="0"/>
                </a:rPr>
                <a:t>الأمانوس</a:t>
              </a:r>
              <a:r>
                <a:rPr lang="ar-SA" sz="1400" dirty="0">
                  <a:solidFill>
                    <a:srgbClr val="000000"/>
                  </a:solidFill>
                  <a:latin typeface="Tw Cen MT" pitchFamily="34" charset="0"/>
                </a:rPr>
                <a:t> في منطقة النهر الأبيض قرب ‏مرعش. وتستمر سلسلة </a:t>
              </a:r>
              <a:r>
                <a:rPr lang="ar-SA" sz="1400" dirty="0" err="1">
                  <a:solidFill>
                    <a:srgbClr val="000000"/>
                  </a:solidFill>
                  <a:latin typeface="Tw Cen MT" pitchFamily="34" charset="0"/>
                </a:rPr>
                <a:t>الأمانوس</a:t>
              </a:r>
              <a:r>
                <a:rPr lang="ar-SA" sz="1400" dirty="0">
                  <a:solidFill>
                    <a:srgbClr val="000000"/>
                  </a:solidFill>
                  <a:latin typeface="Tw Cen MT" pitchFamily="34" charset="0"/>
                </a:rPr>
                <a:t> إلى مصب نهر العاصي في خليج السويدية، وأقصى ارتفاع لها هو </a:t>
              </a:r>
              <a:r>
                <a:rPr lang="ar-SA" sz="1200" dirty="0" smtClean="0">
                  <a:solidFill>
                    <a:srgbClr val="000000"/>
                  </a:solidFill>
                  <a:latin typeface="Tw Cen MT" pitchFamily="34" charset="0"/>
                </a:rPr>
                <a:t>2240</a:t>
              </a:r>
              <a:r>
                <a:rPr lang="ar-SA" sz="1400" dirty="0" smtClean="0">
                  <a:solidFill>
                    <a:srgbClr val="000000"/>
                  </a:solidFill>
                  <a:latin typeface="Tw Cen MT" pitchFamily="34" charset="0"/>
                </a:rPr>
                <a:t>م</a:t>
              </a:r>
              <a:r>
                <a:rPr lang="ar-SA" sz="1400" dirty="0">
                  <a:solidFill>
                    <a:srgbClr val="000000"/>
                  </a:solidFill>
                  <a:latin typeface="Tw Cen MT" pitchFamily="34" charset="0"/>
                </a:rPr>
                <a:t>. ‏ثم تمتد سلسلة مكملة لهذه الأولى من مصب العاصي إلى نهر الكبير الجنوبي وتعرف هذه السلسلة بسلسلة جبال ‏النصيرية. يفصل سهل عكار جبال النصيرية عن امتدادها الجنوبي في جبل لبنان، وفي جبل لبنان سقف الشام ‏وأعلى جباله ليصل ذروته بارتفاع </a:t>
              </a:r>
              <a:r>
                <a:rPr lang="ar-SA" sz="1200" dirty="0">
                  <a:solidFill>
                    <a:srgbClr val="000000"/>
                  </a:solidFill>
                  <a:latin typeface="Tw Cen MT" pitchFamily="34" charset="0"/>
                </a:rPr>
                <a:t>3088</a:t>
              </a:r>
              <a:r>
                <a:rPr lang="ar-SA" sz="1400" dirty="0">
                  <a:solidFill>
                    <a:srgbClr val="000000"/>
                  </a:solidFill>
                  <a:latin typeface="Tw Cen MT" pitchFamily="34" charset="0"/>
                </a:rPr>
                <a:t> م في قرنة </a:t>
              </a:r>
              <a:r>
                <a:rPr lang="ar-SA" sz="1400" dirty="0" err="1">
                  <a:solidFill>
                    <a:srgbClr val="000000"/>
                  </a:solidFill>
                  <a:latin typeface="Tw Cen MT" pitchFamily="34" charset="0"/>
                </a:rPr>
                <a:t>السودا</a:t>
              </a:r>
              <a:r>
                <a:rPr lang="ar-SA" sz="1400" dirty="0">
                  <a:solidFill>
                    <a:srgbClr val="000000"/>
                  </a:solidFill>
                  <a:latin typeface="Tw Cen MT" pitchFamily="34" charset="0"/>
                </a:rPr>
                <a:t>. بالاتجاه جنوبًا تبدأ الجبال بالابتعاد عن البحر ‏وبالانخفاض تدريجيًا، فتبلغ أعلى قمة في الجليل </a:t>
              </a:r>
              <a:r>
                <a:rPr lang="ar-SA" sz="1400" dirty="0" smtClean="0">
                  <a:solidFill>
                    <a:srgbClr val="000000"/>
                  </a:solidFill>
                  <a:latin typeface="Tw Cen MT" pitchFamily="34" charset="0"/>
                </a:rPr>
                <a:t> (جبل </a:t>
              </a:r>
              <a:r>
                <a:rPr lang="ar-SA" sz="1400" dirty="0" err="1">
                  <a:solidFill>
                    <a:srgbClr val="000000"/>
                  </a:solidFill>
                  <a:latin typeface="Tw Cen MT" pitchFamily="34" charset="0"/>
                </a:rPr>
                <a:t>الجرمق</a:t>
              </a:r>
              <a:r>
                <a:rPr lang="ar-SA" sz="1400" dirty="0">
                  <a:solidFill>
                    <a:srgbClr val="000000"/>
                  </a:solidFill>
                  <a:latin typeface="Tw Cen MT" pitchFamily="34" charset="0"/>
                </a:rPr>
                <a:t>) 1208‏</a:t>
              </a:r>
            </a:p>
          </p:txBody>
        </p:sp>
      </p:grpSp>
    </p:spTree>
    <p:extLst>
      <p:ext uri="{BB962C8B-B14F-4D97-AF65-F5344CB8AC3E}">
        <p14:creationId xmlns:p14="http://schemas.microsoft.com/office/powerpoint/2010/main" val="297109573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081" y="50"/>
            <a:ext cx="11880000" cy="7200000"/>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7537926" y="108461478"/>
              <a:ext cx="57816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defTabSz="914400" fontAlgn="base">
                <a:spcBef>
                  <a:spcPct val="0"/>
                </a:spcBef>
                <a:spcAft>
                  <a:spcPts val="700"/>
                </a:spcAft>
              </a:pPr>
              <a:r>
                <a:rPr lang="ar-SA" sz="2400" dirty="0" smtClean="0">
                  <a:solidFill>
                    <a:srgbClr val="000000"/>
                  </a:solidFill>
                  <a:latin typeface="Franklin Gothic Book" pitchFamily="34" charset="0"/>
                </a:rPr>
                <a:t>أولا </a:t>
              </a:r>
              <a:r>
                <a:rPr lang="ar-SA" sz="2400" dirty="0">
                  <a:solidFill>
                    <a:srgbClr val="000000"/>
                  </a:solidFill>
                  <a:latin typeface="Franklin Gothic Book" pitchFamily="34" charset="0"/>
                </a:rPr>
                <a:t>: </a:t>
              </a:r>
              <a:r>
                <a:rPr lang="ar-SA" sz="2400" dirty="0" smtClean="0">
                  <a:solidFill>
                    <a:srgbClr val="000000"/>
                  </a:solidFill>
                  <a:latin typeface="Franklin Gothic Book" pitchFamily="34" charset="0"/>
                </a:rPr>
                <a:t>الجبال في الوطن العربي</a:t>
              </a:r>
              <a:endParaRPr lang="ar-SA" sz="2400" dirty="0">
                <a:solidFill>
                  <a:srgbClr val="000000"/>
                </a:solidFill>
                <a:latin typeface="Franklin Gothic Book" pitchFamily="34" charset="0"/>
              </a:endParaRPr>
            </a:p>
            <a:p>
              <a:pPr defTabSz="914400" fontAlgn="base">
                <a:spcBef>
                  <a:spcPct val="0"/>
                </a:spcBef>
                <a:spcAft>
                  <a:spcPts val="700"/>
                </a:spcAft>
              </a:pPr>
              <a:r>
                <a:rPr lang="ar-SA" sz="2400" dirty="0" smtClean="0">
                  <a:solidFill>
                    <a:srgbClr val="000000"/>
                  </a:solidFill>
                  <a:latin typeface="Franklin Gothic Book" pitchFamily="34" charset="0"/>
                </a:rPr>
                <a:t>.</a:t>
              </a:r>
              <a:endParaRPr lang="ar-SA" sz="24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defTabSz="914400" fontAlgn="base">
                <a:spcBef>
                  <a:spcPct val="0"/>
                </a:spcBef>
                <a:spcAft>
                  <a:spcPct val="0"/>
                </a:spcAft>
              </a:pPr>
              <a:r>
                <a:rPr lang="ar-SA" sz="2800" dirty="0">
                  <a:solidFill>
                    <a:srgbClr val="FFFFFF"/>
                  </a:solidFill>
                  <a:latin typeface="Franklin Gothic Heavy" pitchFamily="34" charset="0"/>
                  <a:cs typeface="Arial" pitchFamily="34" charset="0"/>
                </a:rPr>
                <a:t>أشكل السطح في الوطن العربي</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159481" y="3744466"/>
            <a:ext cx="9139214" cy="1214073"/>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59481" y="5071925"/>
            <a:ext cx="9139214" cy="2007539"/>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3015010" y="1541182"/>
            <a:ext cx="8568490" cy="5621870"/>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74712" y="1517703"/>
            <a:ext cx="0" cy="499912"/>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3057323" y="1475052"/>
            <a:ext cx="8177089" cy="57132"/>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74714" y="1541182"/>
            <a:ext cx="11102767"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311800" y="3927165"/>
            <a:ext cx="2543748" cy="1078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2400" b="1" dirty="0">
                <a:solidFill>
                  <a:srgbClr val="000000"/>
                </a:solidFill>
                <a:latin typeface="Lucida Sans Typewriter" pitchFamily="49" charset="0"/>
              </a:rPr>
              <a:t>جبال </a:t>
            </a:r>
            <a:r>
              <a:rPr lang="ar-SA" sz="2400" b="1" dirty="0" smtClean="0">
                <a:solidFill>
                  <a:srgbClr val="000000"/>
                </a:solidFill>
                <a:latin typeface="Lucida Sans Typewriter" pitchFamily="49" charset="0"/>
              </a:rPr>
              <a:t>البحر الأحمر شرقي مصر والسودان‏</a:t>
            </a:r>
            <a:endParaRPr lang="ar-SA" sz="2400" b="1" dirty="0">
              <a:solidFill>
                <a:srgbClr val="000000"/>
              </a:solidFill>
              <a:latin typeface="Lucida Sans Typewriter" pitchFamily="49" charset="0"/>
            </a:endParaRPr>
          </a:p>
        </p:txBody>
      </p:sp>
      <p:sp>
        <p:nvSpPr>
          <p:cNvPr id="53" name="Text Box 59"/>
          <p:cNvSpPr txBox="1">
            <a:spLocks noChangeArrowheads="1"/>
          </p:cNvSpPr>
          <p:nvPr/>
        </p:nvSpPr>
        <p:spPr bwMode="auto">
          <a:xfrm flipH="1">
            <a:off x="631673" y="6916954"/>
            <a:ext cx="1904002" cy="202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1400" dirty="0">
                <a:solidFill>
                  <a:prstClr val="black"/>
                </a:solidFill>
                <a:latin typeface="Tw Cen MT Condensed Extra Bold" pitchFamily="34" charset="0"/>
              </a:rPr>
              <a:t>جبال البحر الأحمر</a:t>
            </a:r>
          </a:p>
        </p:txBody>
      </p:sp>
      <p:sp>
        <p:nvSpPr>
          <p:cNvPr id="51" name="Text Box 57"/>
          <p:cNvSpPr txBox="1">
            <a:spLocks noChangeArrowheads="1"/>
          </p:cNvSpPr>
          <p:nvPr/>
        </p:nvSpPr>
        <p:spPr bwMode="auto">
          <a:xfrm flipH="1">
            <a:off x="311800" y="3451628"/>
            <a:ext cx="2325930" cy="29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914400" fontAlgn="base">
              <a:spcBef>
                <a:spcPct val="0"/>
              </a:spcBef>
              <a:spcAft>
                <a:spcPct val="0"/>
              </a:spcAft>
            </a:pPr>
            <a:r>
              <a:rPr lang="ar-SA" sz="1400" dirty="0" smtClean="0">
                <a:solidFill>
                  <a:prstClr val="black"/>
                </a:solidFill>
                <a:latin typeface="Tw Cen MT Condensed Extra Bold" pitchFamily="34" charset="0"/>
              </a:rPr>
              <a:t>جبال البحر الأحمر</a:t>
            </a:r>
            <a:endParaRPr lang="ar-SA" sz="4000" dirty="0" smtClean="0">
              <a:solidFill>
                <a:prstClr val="black"/>
              </a:solidFill>
              <a:latin typeface="Arial" pitchFamily="34" charset="0"/>
            </a:endParaRPr>
          </a:p>
        </p:txBody>
      </p:sp>
      <p:pic>
        <p:nvPicPr>
          <p:cNvPr id="10" name="صورة 9"/>
          <p:cNvPicPr>
            <a:picLocks/>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648" t="3763" r="3464" b="6261"/>
          <a:stretch/>
        </p:blipFill>
        <p:spPr>
          <a:xfrm>
            <a:off x="3108527" y="1784563"/>
            <a:ext cx="5112000" cy="5305382"/>
          </a:xfrm>
          <a:prstGeom prst="roundRect">
            <a:avLst>
              <a:gd name="adj" fmla="val 5196"/>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صورة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05513" y="1620466"/>
            <a:ext cx="2736000" cy="1800000"/>
          </a:xfrm>
          <a:prstGeom prst="roundRect">
            <a:avLst>
              <a:gd name="adj" fmla="val 6400"/>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صورة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52097" y="5112858"/>
            <a:ext cx="2700000" cy="1764000"/>
          </a:xfrm>
          <a:prstGeom prst="roundRect">
            <a:avLst>
              <a:gd name="adj" fmla="val 3969"/>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8" name="مجموعة 27"/>
          <p:cNvGrpSpPr/>
          <p:nvPr/>
        </p:nvGrpSpPr>
        <p:grpSpPr>
          <a:xfrm>
            <a:off x="8244681" y="1548842"/>
            <a:ext cx="3168000" cy="5580000"/>
            <a:chOff x="9108777" y="1656234"/>
            <a:chExt cx="2412000" cy="5400000"/>
          </a:xfrm>
        </p:grpSpPr>
        <p:pic>
          <p:nvPicPr>
            <p:cNvPr id="31" name="Picture 2"/>
            <p:cNvPicPr>
              <a:picLocks noChangeArrowheads="1"/>
            </p:cNvPicPr>
            <p:nvPr/>
          </p:nvPicPr>
          <p:blipFill rotWithShape="1">
            <a:blip r:embed="rId7">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defTabSz="914400" fontAlgn="base">
                <a:spcBef>
                  <a:spcPct val="0"/>
                </a:spcBef>
                <a:spcAft>
                  <a:spcPts val="800"/>
                </a:spcAft>
                <a:buFont typeface="Arial" pitchFamily="34" charset="0"/>
                <a:buNone/>
              </a:pPr>
              <a:endParaRPr lang="ar-SA" sz="1600" dirty="0" smtClean="0">
                <a:solidFill>
                  <a:srgbClr val="000000"/>
                </a:solidFill>
                <a:latin typeface="Tw Cen MT" pitchFamily="34" charset="0"/>
              </a:endParaRPr>
            </a:p>
            <a:p>
              <a:pPr marL="0" indent="0" defTabSz="914400" fontAlgn="base">
                <a:spcBef>
                  <a:spcPct val="0"/>
                </a:spcBef>
                <a:spcAft>
                  <a:spcPts val="800"/>
                </a:spcAft>
                <a:buFont typeface="Arial" pitchFamily="34" charset="0"/>
                <a:buNone/>
              </a:pPr>
              <a:endParaRPr lang="ar-SA" sz="1600" dirty="0">
                <a:solidFill>
                  <a:srgbClr val="000000"/>
                </a:solidFill>
                <a:latin typeface="Tw Cen MT" pitchFamily="34" charset="0"/>
              </a:endParaRPr>
            </a:p>
            <a:p>
              <a:pPr marL="0" indent="0" defTabSz="914400" fontAlgn="base">
                <a:spcBef>
                  <a:spcPct val="0"/>
                </a:spcBef>
                <a:spcAft>
                  <a:spcPts val="800"/>
                </a:spcAft>
                <a:buFont typeface="Arial" pitchFamily="34" charset="0"/>
                <a:buNone/>
              </a:pPr>
              <a:endParaRPr lang="ar-SA" sz="1600" dirty="0" smtClean="0">
                <a:solidFill>
                  <a:srgbClr val="000000"/>
                </a:solidFill>
                <a:latin typeface="Tw Cen MT" pitchFamily="34" charset="0"/>
              </a:endParaRPr>
            </a:p>
            <a:p>
              <a:pPr marL="0" indent="0" defTabSz="914400" fontAlgn="base">
                <a:spcBef>
                  <a:spcPct val="0"/>
                </a:spcBef>
                <a:spcAft>
                  <a:spcPts val="800"/>
                </a:spcAft>
                <a:buFont typeface="Arial" pitchFamily="34" charset="0"/>
                <a:buNone/>
              </a:pPr>
              <a:endParaRPr lang="ar-SA" sz="1600" dirty="0" smtClean="0">
                <a:solidFill>
                  <a:srgbClr val="000000"/>
                </a:solidFill>
                <a:latin typeface="Tw Cen MT" pitchFamily="34" charset="0"/>
              </a:endParaRPr>
            </a:p>
            <a:p>
              <a:pPr marL="0" indent="0" defTabSz="914400" fontAlgn="base">
                <a:spcBef>
                  <a:spcPct val="0"/>
                </a:spcBef>
                <a:spcAft>
                  <a:spcPts val="800"/>
                </a:spcAft>
                <a:buFont typeface="Arial" pitchFamily="34" charset="0"/>
                <a:buNone/>
              </a:pPr>
              <a:endParaRPr lang="ar-SA" sz="1600" dirty="0" smtClean="0">
                <a:solidFill>
                  <a:srgbClr val="000000"/>
                </a:solidFill>
                <a:latin typeface="Tw Cen MT" pitchFamily="34" charset="0"/>
              </a:endParaRPr>
            </a:p>
            <a:p>
              <a:pPr marL="0" indent="0" defTabSz="914400" fontAlgn="base">
                <a:spcBef>
                  <a:spcPct val="0"/>
                </a:spcBef>
                <a:spcAft>
                  <a:spcPts val="800"/>
                </a:spcAft>
                <a:buFont typeface="Arial" pitchFamily="34" charset="0"/>
                <a:buNone/>
              </a:pPr>
              <a:r>
                <a:rPr lang="ar-SA" sz="1600" dirty="0" smtClean="0">
                  <a:solidFill>
                    <a:srgbClr val="000000"/>
                  </a:solidFill>
                  <a:latin typeface="Tw Cen MT" pitchFamily="34" charset="0"/>
                </a:rPr>
                <a:t>وتمتد </a:t>
              </a:r>
              <a:r>
                <a:rPr lang="ar-SA" sz="1600" dirty="0">
                  <a:solidFill>
                    <a:srgbClr val="000000"/>
                  </a:solidFill>
                  <a:latin typeface="Tw Cen MT" pitchFamily="34" charset="0"/>
                </a:rPr>
                <a:t>من رأس خليج السويس حتى هضبة الحبشة في الجنوب،</a:t>
              </a:r>
            </a:p>
            <a:p>
              <a:pPr marL="0" indent="0" defTabSz="914400" fontAlgn="base">
                <a:spcBef>
                  <a:spcPct val="0"/>
                </a:spcBef>
                <a:spcAft>
                  <a:spcPts val="800"/>
                </a:spcAft>
                <a:buFont typeface="Arial" pitchFamily="34" charset="0"/>
                <a:buNone/>
              </a:pPr>
              <a:r>
                <a:rPr lang="ar-SA" sz="1600" dirty="0">
                  <a:solidFill>
                    <a:srgbClr val="000000"/>
                  </a:solidFill>
                  <a:latin typeface="Tw Cen MT" pitchFamily="34" charset="0"/>
                </a:rPr>
                <a:t>ويبلغ متوسط ارتفاعها ‏نحو(900م)،وتظهر بعض القمم الجبلية مثل</a:t>
              </a:r>
            </a:p>
            <a:p>
              <a:pPr marL="0" indent="0" defTabSz="914400" fontAlgn="base">
                <a:spcBef>
                  <a:spcPct val="0"/>
                </a:spcBef>
                <a:spcAft>
                  <a:spcPts val="800"/>
                </a:spcAft>
                <a:buFont typeface="Arial" pitchFamily="34" charset="0"/>
                <a:buNone/>
              </a:pPr>
              <a:r>
                <a:rPr lang="ar-SA" sz="1600" dirty="0">
                  <a:solidFill>
                    <a:srgbClr val="000000"/>
                  </a:solidFill>
                  <a:latin typeface="Tw Cen MT" pitchFamily="34" charset="0"/>
                </a:rPr>
                <a:t> </a:t>
              </a:r>
              <a:r>
                <a:rPr lang="ar-SA" sz="1600" dirty="0">
                  <a:solidFill>
                    <a:srgbClr val="FF0000"/>
                  </a:solidFill>
                  <a:latin typeface="Tw Cen MT" pitchFamily="34" charset="0"/>
                </a:rPr>
                <a:t>جبل الشايب </a:t>
              </a:r>
              <a:r>
                <a:rPr lang="ar-SA" sz="1600" dirty="0">
                  <a:solidFill>
                    <a:srgbClr val="000000"/>
                  </a:solidFill>
                  <a:latin typeface="Tw Cen MT" pitchFamily="34" charset="0"/>
                </a:rPr>
                <a:t>(2181م)</a:t>
              </a:r>
            </a:p>
            <a:p>
              <a:pPr marL="0" indent="0" defTabSz="914400" fontAlgn="base">
                <a:spcBef>
                  <a:spcPct val="0"/>
                </a:spcBef>
                <a:spcAft>
                  <a:spcPts val="800"/>
                </a:spcAft>
                <a:buFont typeface="Arial" pitchFamily="34" charset="0"/>
                <a:buNone/>
              </a:pPr>
              <a:r>
                <a:rPr lang="ar-SA" sz="1600" dirty="0">
                  <a:solidFill>
                    <a:srgbClr val="000000"/>
                  </a:solidFill>
                  <a:latin typeface="Tw Cen MT" pitchFamily="34" charset="0"/>
                </a:rPr>
                <a:t> و</a:t>
              </a:r>
              <a:r>
                <a:rPr lang="ar-SA" sz="1600" dirty="0">
                  <a:solidFill>
                    <a:srgbClr val="FF0000"/>
                  </a:solidFill>
                  <a:latin typeface="Tw Cen MT" pitchFamily="34" charset="0"/>
                </a:rPr>
                <a:t>جبل ‏حماطة </a:t>
              </a:r>
              <a:r>
                <a:rPr lang="ar-SA" sz="1600" dirty="0">
                  <a:solidFill>
                    <a:srgbClr val="000000"/>
                  </a:solidFill>
                  <a:latin typeface="Tw Cen MT" pitchFamily="34" charset="0"/>
                </a:rPr>
                <a:t>(1978م)</a:t>
              </a:r>
            </a:p>
            <a:p>
              <a:pPr marL="0" indent="0" defTabSz="914400" fontAlgn="base">
                <a:spcBef>
                  <a:spcPct val="0"/>
                </a:spcBef>
                <a:spcAft>
                  <a:spcPts val="800"/>
                </a:spcAft>
                <a:buFont typeface="Arial" pitchFamily="34" charset="0"/>
                <a:buNone/>
              </a:pPr>
              <a:r>
                <a:rPr lang="ar-SA" sz="1600" dirty="0">
                  <a:solidFill>
                    <a:srgbClr val="000000"/>
                  </a:solidFill>
                  <a:latin typeface="Tw Cen MT" pitchFamily="34" charset="0"/>
                </a:rPr>
                <a:t> وتتخللها العديد من الوديان كأودية طرفة وحوف وقنا والحمامات ‏وعربة، وتشابه تكوينات جبال سيناء تكوين جبال البحر الأحمر.‏</a:t>
              </a:r>
            </a:p>
          </p:txBody>
        </p:sp>
      </p:grpSp>
      <p:pic>
        <p:nvPicPr>
          <p:cNvPr id="6" name="صورة 5"/>
          <p:cNvPicPr>
            <a:picLocks/>
          </p:cNvPicPr>
          <p:nvPr/>
        </p:nvPicPr>
        <p:blipFill rotWithShape="1">
          <a:blip r:embed="rId8" cstate="print">
            <a:extLst>
              <a:ext uri="{28A0092B-C50C-407E-A947-70E740481C1C}">
                <a14:useLocalDpi xmlns:a14="http://schemas.microsoft.com/office/drawing/2010/main" val="0"/>
              </a:ext>
            </a:extLst>
          </a:blip>
          <a:srcRect l="6067" r="20545" b="13546"/>
          <a:stretch/>
        </p:blipFill>
        <p:spPr>
          <a:xfrm>
            <a:off x="8388697" y="1908442"/>
            <a:ext cx="2880000" cy="1620000"/>
          </a:xfrm>
          <a:prstGeom prst="roundRect">
            <a:avLst>
              <a:gd name="adj" fmla="val 642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1623621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081" y="50"/>
            <a:ext cx="11880000" cy="7200000"/>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11" name="Text Box 26"/>
            <p:cNvSpPr txBox="1">
              <a:spLocks noChangeArrowheads="1"/>
            </p:cNvSpPr>
            <p:nvPr/>
          </p:nvSpPr>
          <p:spPr bwMode="auto">
            <a:xfrm flipH="1">
              <a:off x="107537926" y="108461478"/>
              <a:ext cx="57816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lvl="0" defTabSz="914400" fontAlgn="base">
                <a:spcBef>
                  <a:spcPct val="0"/>
                </a:spcBef>
                <a:spcAft>
                  <a:spcPts val="700"/>
                </a:spcAft>
              </a:pPr>
              <a:r>
                <a:rPr lang="ar-SA" sz="2400" dirty="0">
                  <a:solidFill>
                    <a:srgbClr val="000000"/>
                  </a:solidFill>
                  <a:latin typeface="Franklin Gothic Book" pitchFamily="34" charset="0"/>
                  <a:cs typeface="Arial" pitchFamily="34" charset="0"/>
                </a:rPr>
                <a:t>ثانيا : الهضاب في الوطن العربي.</a:t>
              </a:r>
            </a:p>
            <a:p>
              <a:pPr lvl="0" defTabSz="914400" fontAlgn="base">
                <a:spcBef>
                  <a:spcPct val="0"/>
                </a:spcBef>
                <a:spcAft>
                  <a:spcPts val="700"/>
                </a:spcAft>
              </a:pPr>
              <a:r>
                <a:rPr lang="ar-SA" sz="2400" dirty="0" smtClean="0">
                  <a:solidFill>
                    <a:srgbClr val="000000"/>
                  </a:solidFill>
                  <a:latin typeface="Franklin Gothic Book" pitchFamily="34" charset="0"/>
                  <a:cs typeface="Arial" pitchFamily="34" charset="0"/>
                </a:rPr>
                <a:t>.</a:t>
              </a:r>
              <a:endParaRPr lang="ar-SA" sz="2400" dirty="0">
                <a:solidFill>
                  <a:srgbClr val="000000"/>
                </a:solidFill>
                <a:latin typeface="Franklin Gothic Book"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defTabSz="914400" fontAlgn="base">
                <a:spcBef>
                  <a:spcPct val="0"/>
                </a:spcBef>
                <a:spcAft>
                  <a:spcPct val="0"/>
                </a:spcAft>
              </a:pPr>
              <a:r>
                <a:rPr lang="ar-SA" sz="2800" dirty="0">
                  <a:solidFill>
                    <a:srgbClr val="FFFFFF"/>
                  </a:solidFill>
                  <a:latin typeface="Franklin Gothic Heavy" pitchFamily="34" charset="0"/>
                  <a:cs typeface="Arial" pitchFamily="34" charset="0"/>
                </a:rPr>
                <a:t>أشكل السطح في الوطن العربي</a:t>
              </a:r>
            </a:p>
          </p:txBody>
        </p:sp>
        <p:sp>
          <p:nvSpPr>
            <p:cNvPr id="20" name="Rectangle 30"/>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grpSp>
      <p:sp>
        <p:nvSpPr>
          <p:cNvPr id="29" name="AutoShape 35"/>
          <p:cNvSpPr>
            <a:spLocks noChangeArrowheads="1"/>
          </p:cNvSpPr>
          <p:nvPr/>
        </p:nvSpPr>
        <p:spPr bwMode="auto">
          <a:xfrm>
            <a:off x="107777" y="1443888"/>
            <a:ext cx="11448000" cy="5688000"/>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p>
        </p:txBody>
      </p:sp>
      <p:grpSp>
        <p:nvGrpSpPr>
          <p:cNvPr id="62" name="مجموعة 61"/>
          <p:cNvGrpSpPr/>
          <p:nvPr/>
        </p:nvGrpSpPr>
        <p:grpSpPr>
          <a:xfrm>
            <a:off x="3592157" y="1606447"/>
            <a:ext cx="7676860" cy="1201915"/>
            <a:chOff x="4971103" y="5507396"/>
            <a:chExt cx="2283834" cy="1396764"/>
          </a:xfrm>
        </p:grpSpPr>
        <p:sp>
          <p:nvSpPr>
            <p:cNvPr id="64" name="Line 13"/>
            <p:cNvSpPr>
              <a:spLocks noChangeShapeType="1"/>
            </p:cNvSpPr>
            <p:nvPr/>
          </p:nvSpPr>
          <p:spPr bwMode="auto">
            <a:xfrm flipH="1">
              <a:off x="7254937" y="5507396"/>
              <a:ext cx="0" cy="1396764"/>
            </a:xfrm>
            <a:prstGeom prst="line">
              <a:avLst/>
            </a:prstGeom>
            <a:noFill/>
            <a:ln w="3175" algn="ctr">
              <a:solidFill>
                <a:srgbClr val="33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65" name="Line 14"/>
            <p:cNvSpPr>
              <a:spLocks noChangeShapeType="1"/>
            </p:cNvSpPr>
            <p:nvPr/>
          </p:nvSpPr>
          <p:spPr bwMode="auto">
            <a:xfrm flipH="1">
              <a:off x="4971103" y="5507396"/>
              <a:ext cx="2283834" cy="0"/>
            </a:xfrm>
            <a:prstGeom prst="line">
              <a:avLst/>
            </a:prstGeom>
            <a:noFill/>
            <a:ln w="3175" algn="ctr">
              <a:solidFill>
                <a:srgbClr val="33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67" name="Text Box 44"/>
            <p:cNvSpPr txBox="1">
              <a:spLocks noChangeArrowheads="1"/>
            </p:cNvSpPr>
            <p:nvPr/>
          </p:nvSpPr>
          <p:spPr bwMode="auto">
            <a:xfrm flipH="1">
              <a:off x="5013947" y="5660583"/>
              <a:ext cx="2124970" cy="832704"/>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Franklin Gothic Medium Cond" pitchFamily="34" charset="0"/>
                  <a:cs typeface="Arial" pitchFamily="34" charset="0"/>
                </a:rPr>
                <a:t>تشكل الهضاب مساحة كبيرة من أراضي الوطن العربي , ويغلب على سطح هذه الهضاب الأشكال الصحراوية , ويخترقها العديد من الأودية الجافة ,</a:t>
              </a:r>
              <a:r>
                <a:rPr kumimoji="0" lang="ar-SA" sz="2000" b="0" i="0" u="none" strike="noStrike" cap="none" normalizeH="0" dirty="0" smtClean="0">
                  <a:ln>
                    <a:noFill/>
                  </a:ln>
                  <a:solidFill>
                    <a:srgbClr val="000000"/>
                  </a:solidFill>
                  <a:effectLst/>
                  <a:latin typeface="Franklin Gothic Medium Cond" pitchFamily="34" charset="0"/>
                  <a:cs typeface="Arial" pitchFamily="34" charset="0"/>
                </a:rPr>
                <a:t> ومن  أشهر الهضاب : </a:t>
              </a:r>
              <a:endParaRPr kumimoji="0" lang="ar-SA" sz="60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مجموعة 7"/>
          <p:cNvGrpSpPr/>
          <p:nvPr/>
        </p:nvGrpSpPr>
        <p:grpSpPr>
          <a:xfrm>
            <a:off x="107777" y="3139169"/>
            <a:ext cx="11313982" cy="3744000"/>
            <a:chOff x="107777" y="3139169"/>
            <a:chExt cx="11313982" cy="3744000"/>
          </a:xfrm>
        </p:grpSpPr>
        <p:grpSp>
          <p:nvGrpSpPr>
            <p:cNvPr id="60" name="مجموعة 59"/>
            <p:cNvGrpSpPr/>
            <p:nvPr/>
          </p:nvGrpSpPr>
          <p:grpSpPr>
            <a:xfrm>
              <a:off x="107777" y="3139169"/>
              <a:ext cx="11313982" cy="3744000"/>
              <a:chOff x="107777" y="3139169"/>
              <a:chExt cx="11313982" cy="374400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731" y="3139169"/>
                <a:ext cx="6931998" cy="3744000"/>
              </a:xfrm>
              <a:prstGeom prst="rect">
                <a:avLst/>
              </a:prstGeom>
              <a:noFill/>
              <a:ln w="952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مجموعة 30"/>
              <p:cNvGrpSpPr/>
              <p:nvPr/>
            </p:nvGrpSpPr>
            <p:grpSpPr>
              <a:xfrm>
                <a:off x="250994" y="3147297"/>
                <a:ext cx="1571387" cy="1245241"/>
                <a:chOff x="4105173" y="4530734"/>
                <a:chExt cx="1571387" cy="1595119"/>
              </a:xfrm>
            </p:grpSpPr>
            <p:sp>
              <p:nvSpPr>
                <p:cNvPr id="32" name="Text Box 26"/>
                <p:cNvSpPr txBox="1">
                  <a:spLocks noChangeArrowheads="1"/>
                </p:cNvSpPr>
                <p:nvPr/>
              </p:nvSpPr>
              <p:spPr bwMode="auto">
                <a:xfrm flipH="1">
                  <a:off x="4163002" y="4936993"/>
                  <a:ext cx="1447029" cy="911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dirty="0" smtClean="0">
                      <a:ln>
                        <a:noFill/>
                      </a:ln>
                      <a:solidFill>
                        <a:srgbClr val="000000"/>
                      </a:solidFill>
                      <a:effectLst/>
                      <a:latin typeface="Calibri" pitchFamily="34" charset="0"/>
                      <a:cs typeface="Arial" pitchFamily="34" charset="0"/>
                    </a:rPr>
                    <a:t>وتمتد من الأجزاء الداخلية من بلاد الشام وغربي العراق</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AutoShape 24"/>
                <p:cNvSpPr>
                  <a:spLocks noChangeArrowheads="1"/>
                </p:cNvSpPr>
                <p:nvPr/>
              </p:nvSpPr>
              <p:spPr bwMode="auto">
                <a:xfrm flipH="1">
                  <a:off x="4105173" y="4530734"/>
                  <a:ext cx="1571387" cy="1595119"/>
                </a:xfrm>
                <a:prstGeom prst="roundRect">
                  <a:avLst>
                    <a:gd name="adj" fmla="val 4366"/>
                  </a:avLst>
                </a:prstGeom>
                <a:noFill/>
                <a:ln w="12700" algn="in">
                  <a:solidFill>
                    <a:srgbClr val="FF99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36" name="Text Box 23"/>
                <p:cNvSpPr txBox="1">
                  <a:spLocks noChangeArrowheads="1"/>
                </p:cNvSpPr>
                <p:nvPr/>
              </p:nvSpPr>
              <p:spPr bwMode="auto">
                <a:xfrm flipH="1">
                  <a:off x="4163003" y="4650099"/>
                  <a:ext cx="1447029" cy="358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accent1">
                          <a:lumMod val="50000"/>
                        </a:schemeClr>
                      </a:solidFill>
                      <a:effectLst/>
                      <a:latin typeface="Calibri" pitchFamily="34" charset="0"/>
                      <a:cs typeface="Arial" pitchFamily="34" charset="0"/>
                    </a:rPr>
                    <a:t>هضبة بادية الشام</a:t>
                  </a:r>
                  <a:endParaRPr kumimoji="0" lang="ar-SA" sz="36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grpSp>
          <p:grpSp>
            <p:nvGrpSpPr>
              <p:cNvPr id="38" name="مجموعة 37"/>
              <p:cNvGrpSpPr/>
              <p:nvPr/>
            </p:nvGrpSpPr>
            <p:grpSpPr>
              <a:xfrm>
                <a:off x="9838271" y="3157459"/>
                <a:ext cx="1571387" cy="1595119"/>
                <a:chOff x="4105173" y="4530734"/>
                <a:chExt cx="1571387" cy="1595119"/>
              </a:xfrm>
            </p:grpSpPr>
            <p:sp>
              <p:nvSpPr>
                <p:cNvPr id="39" name="Text Box 26"/>
                <p:cNvSpPr txBox="1">
                  <a:spLocks noChangeArrowheads="1"/>
                </p:cNvSpPr>
                <p:nvPr/>
              </p:nvSpPr>
              <p:spPr bwMode="auto">
                <a:xfrm flipH="1">
                  <a:off x="4163002" y="4962782"/>
                  <a:ext cx="1447029" cy="961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dirty="0" smtClean="0">
                      <a:ln>
                        <a:noFill/>
                      </a:ln>
                      <a:solidFill>
                        <a:srgbClr val="000000"/>
                      </a:solidFill>
                      <a:effectLst/>
                      <a:latin typeface="Calibri" pitchFamily="34" charset="0"/>
                      <a:cs typeface="Arial" pitchFamily="34" charset="0"/>
                    </a:rPr>
                    <a:t>وتشغل الأجزاء الوسطى من شبه الجزيرة العربية , وتنحدر نحو الشرق وتنتشر الكثير من الأودية الجافة عليها و أشهرها وادي الرمة</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AutoShape 24"/>
                <p:cNvSpPr>
                  <a:spLocks noChangeArrowheads="1"/>
                </p:cNvSpPr>
                <p:nvPr/>
              </p:nvSpPr>
              <p:spPr bwMode="auto">
                <a:xfrm flipH="1">
                  <a:off x="4105173" y="4530734"/>
                  <a:ext cx="1571387" cy="1595119"/>
                </a:xfrm>
                <a:prstGeom prst="roundRect">
                  <a:avLst>
                    <a:gd name="adj" fmla="val 4366"/>
                  </a:avLst>
                </a:prstGeom>
                <a:noFill/>
                <a:ln w="12700" algn="in">
                  <a:solidFill>
                    <a:srgbClr val="FF99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41" name="Text Box 23"/>
                <p:cNvSpPr txBox="1">
                  <a:spLocks noChangeArrowheads="1"/>
                </p:cNvSpPr>
                <p:nvPr/>
              </p:nvSpPr>
              <p:spPr bwMode="auto">
                <a:xfrm flipH="1">
                  <a:off x="4163003" y="4650099"/>
                  <a:ext cx="1447029" cy="358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accent1">
                          <a:lumMod val="50000"/>
                        </a:schemeClr>
                      </a:solidFill>
                      <a:effectLst/>
                      <a:latin typeface="Calibri" pitchFamily="34" charset="0"/>
                      <a:cs typeface="Arial" pitchFamily="34" charset="0"/>
                    </a:rPr>
                    <a:t>هضبة نجد </a:t>
                  </a:r>
                  <a:endParaRPr kumimoji="0" lang="ar-SA" sz="36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grpSp>
          <p:grpSp>
            <p:nvGrpSpPr>
              <p:cNvPr id="42" name="مجموعة 41"/>
              <p:cNvGrpSpPr/>
              <p:nvPr/>
            </p:nvGrpSpPr>
            <p:grpSpPr>
              <a:xfrm>
                <a:off x="9850372" y="5040610"/>
                <a:ext cx="1571387" cy="1595119"/>
                <a:chOff x="4105173" y="4530734"/>
                <a:chExt cx="1571387" cy="1595119"/>
              </a:xfrm>
            </p:grpSpPr>
            <p:sp>
              <p:nvSpPr>
                <p:cNvPr id="43" name="Text Box 26"/>
                <p:cNvSpPr txBox="1">
                  <a:spLocks noChangeArrowheads="1"/>
                </p:cNvSpPr>
                <p:nvPr/>
              </p:nvSpPr>
              <p:spPr bwMode="auto">
                <a:xfrm flipH="1">
                  <a:off x="4163002" y="4962782"/>
                  <a:ext cx="1447029" cy="961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dirty="0" smtClean="0">
                      <a:ln>
                        <a:noFill/>
                      </a:ln>
                      <a:solidFill>
                        <a:srgbClr val="000000"/>
                      </a:solidFill>
                      <a:effectLst/>
                      <a:latin typeface="Calibri" pitchFamily="34" charset="0"/>
                      <a:cs typeface="Arial" pitchFamily="34" charset="0"/>
                    </a:rPr>
                    <a:t>وتقع في الطرف الجنوبي</a:t>
                  </a:r>
                  <a:r>
                    <a:rPr kumimoji="0" lang="ar-SA" sz="1200" b="0" i="0" u="none" strike="noStrike" cap="none" normalizeH="0" dirty="0" smtClean="0">
                      <a:ln>
                        <a:noFill/>
                      </a:ln>
                      <a:solidFill>
                        <a:srgbClr val="000000"/>
                      </a:solidFill>
                      <a:effectLst/>
                      <a:latin typeface="Calibri" pitchFamily="34" charset="0"/>
                      <a:cs typeface="Arial" pitchFamily="34" charset="0"/>
                    </a:rPr>
                    <a:t> لشبه الجزيرة العربية وتنحدر نحو الشرق والشمال الشرقي ويعتبر وادي حضرموت أهم ظاهرة طبيعية على سطحها</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AutoShape 24"/>
                <p:cNvSpPr>
                  <a:spLocks noChangeArrowheads="1"/>
                </p:cNvSpPr>
                <p:nvPr/>
              </p:nvSpPr>
              <p:spPr bwMode="auto">
                <a:xfrm flipH="1">
                  <a:off x="4105173" y="4530734"/>
                  <a:ext cx="1571387" cy="1595119"/>
                </a:xfrm>
                <a:prstGeom prst="roundRect">
                  <a:avLst>
                    <a:gd name="adj" fmla="val 4366"/>
                  </a:avLst>
                </a:prstGeom>
                <a:noFill/>
                <a:ln w="12700" algn="in">
                  <a:solidFill>
                    <a:srgbClr val="FF99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45" name="Text Box 23"/>
                <p:cNvSpPr txBox="1">
                  <a:spLocks noChangeArrowheads="1"/>
                </p:cNvSpPr>
                <p:nvPr/>
              </p:nvSpPr>
              <p:spPr bwMode="auto">
                <a:xfrm flipH="1">
                  <a:off x="4163003" y="4650099"/>
                  <a:ext cx="1447029" cy="358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accent1">
                          <a:lumMod val="50000"/>
                        </a:schemeClr>
                      </a:solidFill>
                      <a:effectLst/>
                      <a:latin typeface="Calibri" pitchFamily="34" charset="0"/>
                      <a:cs typeface="Arial" pitchFamily="34" charset="0"/>
                    </a:rPr>
                    <a:t>هضبة حضرموت</a:t>
                  </a:r>
                  <a:endParaRPr kumimoji="0" lang="ar-SA" sz="36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grpSp>
          <p:grpSp>
            <p:nvGrpSpPr>
              <p:cNvPr id="46" name="مجموعة 45"/>
              <p:cNvGrpSpPr/>
              <p:nvPr/>
            </p:nvGrpSpPr>
            <p:grpSpPr>
              <a:xfrm>
                <a:off x="107777" y="4896594"/>
                <a:ext cx="1728192" cy="1809667"/>
                <a:chOff x="3843724" y="4530734"/>
                <a:chExt cx="1728192" cy="1809667"/>
              </a:xfrm>
            </p:grpSpPr>
            <p:sp>
              <p:nvSpPr>
                <p:cNvPr id="47" name="Text Box 26"/>
                <p:cNvSpPr txBox="1">
                  <a:spLocks noChangeArrowheads="1"/>
                </p:cNvSpPr>
                <p:nvPr/>
              </p:nvSpPr>
              <p:spPr bwMode="auto">
                <a:xfrm flipH="1">
                  <a:off x="4059748" y="5089000"/>
                  <a:ext cx="1447029" cy="1107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lvl="0" defTabSz="914400" fontAlgn="base">
                    <a:spcBef>
                      <a:spcPct val="0"/>
                    </a:spcBef>
                    <a:spcAft>
                      <a:spcPct val="0"/>
                    </a:spcAft>
                  </a:pPr>
                  <a:r>
                    <a:rPr kumimoji="0" lang="ar-SA" sz="1200" b="0" i="0" u="none" strike="noStrike" cap="none" normalizeH="0" baseline="0" dirty="0" smtClean="0">
                      <a:ln>
                        <a:noFill/>
                      </a:ln>
                      <a:solidFill>
                        <a:srgbClr val="000000"/>
                      </a:solidFill>
                      <a:effectLst/>
                      <a:latin typeface="Calibri" pitchFamily="34" charset="0"/>
                      <a:cs typeface="Arial" pitchFamily="34" charset="0"/>
                    </a:rPr>
                    <a:t>وتتميز بالاستواء العام والانحدار التدريجي وتوجد بها بعض </a:t>
                  </a:r>
                  <a:r>
                    <a:rPr lang="ar-SA" sz="1200" dirty="0">
                      <a:solidFill>
                        <a:srgbClr val="000000"/>
                      </a:solidFill>
                      <a:latin typeface="Calibri" pitchFamily="34" charset="0"/>
                      <a:cs typeface="Arial" pitchFamily="34" charset="0"/>
                    </a:rPr>
                    <a:t>المنخفضات كمنخفض </a:t>
                  </a:r>
                  <a:r>
                    <a:rPr lang="ar-SA" sz="1200" dirty="0" err="1" smtClean="0">
                      <a:solidFill>
                        <a:srgbClr val="000000"/>
                      </a:solidFill>
                      <a:latin typeface="Calibri" pitchFamily="34" charset="0"/>
                      <a:cs typeface="Arial" pitchFamily="34" charset="0"/>
                    </a:rPr>
                    <a:t>البسكرة،ومنخفض</a:t>
                  </a:r>
                  <a:r>
                    <a:rPr lang="ar-SA" sz="1200" dirty="0" smtClean="0">
                      <a:solidFill>
                        <a:srgbClr val="000000"/>
                      </a:solidFill>
                      <a:latin typeface="Calibri" pitchFamily="34" charset="0"/>
                      <a:cs typeface="Arial" pitchFamily="34" charset="0"/>
                    </a:rPr>
                    <a:t> </a:t>
                  </a:r>
                  <a:r>
                    <a:rPr lang="ar-SA" sz="1200" dirty="0">
                      <a:solidFill>
                        <a:srgbClr val="000000"/>
                      </a:solidFill>
                      <a:latin typeface="Calibri" pitchFamily="34" charset="0"/>
                      <a:cs typeface="Arial" pitchFamily="34" charset="0"/>
                    </a:rPr>
                    <a:t>الجوف، وحوض السودان  </a:t>
                  </a:r>
                  <a:endParaRPr kumimoji="0" lang="ar-SA" sz="1200" b="0" i="0" u="none" strike="noStrike" cap="none" normalizeH="0" baseline="0" dirty="0" smtClean="0">
                    <a:ln>
                      <a:noFill/>
                    </a:ln>
                    <a:solidFill>
                      <a:srgbClr val="000000"/>
                    </a:solidFill>
                    <a:effectLst/>
                    <a:latin typeface="Calibri" pitchFamily="34" charset="0"/>
                    <a:cs typeface="Arial" pitchFamily="34" charset="0"/>
                  </a:endParaRPr>
                </a:p>
                <a:p>
                  <a:pPr lvl="0" defTabSz="914400" fontAlgn="base">
                    <a:spcBef>
                      <a:spcPct val="0"/>
                    </a:spcBef>
                    <a:spcAft>
                      <a:spcPct val="0"/>
                    </a:spcAft>
                  </a:pPr>
                  <a:r>
                    <a:rPr lang="ar-SA" sz="1200" dirty="0" smtClean="0">
                      <a:solidFill>
                        <a:srgbClr val="000000"/>
                      </a:solidFill>
                      <a:latin typeface="Calibri" pitchFamily="34" charset="0"/>
                      <a:cs typeface="Arial" pitchFamily="34" charset="0"/>
                    </a:rPr>
                    <a:t>والواحات </a:t>
                  </a:r>
                  <a:r>
                    <a:rPr lang="ar-SA" sz="1200" dirty="0">
                      <a:solidFill>
                        <a:srgbClr val="000000"/>
                      </a:solidFill>
                      <a:latin typeface="Calibri" pitchFamily="34" charset="0"/>
                      <a:cs typeface="Arial" pitchFamily="34" charset="0"/>
                    </a:rPr>
                    <a:t>مثل </a:t>
                  </a:r>
                  <a:r>
                    <a:rPr lang="ar-SA" sz="1200" dirty="0" smtClean="0">
                      <a:solidFill>
                        <a:srgbClr val="000000"/>
                      </a:solidFill>
                      <a:latin typeface="Calibri" pitchFamily="34" charset="0"/>
                      <a:cs typeface="Arial" pitchFamily="34" charset="0"/>
                    </a:rPr>
                    <a:t>واحة </a:t>
                  </a:r>
                  <a:r>
                    <a:rPr lang="ar-SA" sz="1200" dirty="0" err="1">
                      <a:solidFill>
                        <a:srgbClr val="000000"/>
                      </a:solidFill>
                      <a:latin typeface="Calibri" pitchFamily="34" charset="0"/>
                      <a:cs typeface="Arial" pitchFamily="34" charset="0"/>
                    </a:rPr>
                    <a:t>سيوة</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AutoShape 24"/>
                <p:cNvSpPr>
                  <a:spLocks noChangeArrowheads="1"/>
                </p:cNvSpPr>
                <p:nvPr/>
              </p:nvSpPr>
              <p:spPr bwMode="auto">
                <a:xfrm flipH="1">
                  <a:off x="4000529" y="4530734"/>
                  <a:ext cx="1571387" cy="1809667"/>
                </a:xfrm>
                <a:prstGeom prst="roundRect">
                  <a:avLst>
                    <a:gd name="adj" fmla="val 4366"/>
                  </a:avLst>
                </a:prstGeom>
                <a:noFill/>
                <a:ln w="12700" algn="in">
                  <a:solidFill>
                    <a:srgbClr val="FF99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p>
              </p:txBody>
            </p:sp>
            <p:sp>
              <p:nvSpPr>
                <p:cNvPr id="50" name="Text Box 23"/>
                <p:cNvSpPr txBox="1">
                  <a:spLocks noChangeArrowheads="1"/>
                </p:cNvSpPr>
                <p:nvPr/>
              </p:nvSpPr>
              <p:spPr bwMode="auto">
                <a:xfrm flipH="1">
                  <a:off x="3843724" y="4650099"/>
                  <a:ext cx="1714604" cy="358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accent1">
                          <a:lumMod val="50000"/>
                        </a:schemeClr>
                      </a:solidFill>
                      <a:effectLst/>
                      <a:latin typeface="Calibri" pitchFamily="34" charset="0"/>
                      <a:cs typeface="Arial" pitchFamily="34" charset="0"/>
                    </a:rPr>
                    <a:t>هضبة أفريقيا الصحراوية</a:t>
                  </a:r>
                  <a:endParaRPr kumimoji="0" lang="ar-SA" sz="36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grpSp>
          <p:cxnSp>
            <p:nvCxnSpPr>
              <p:cNvPr id="17" name="رابط كسهم مستقيم 16"/>
              <p:cNvCxnSpPr/>
              <p:nvPr/>
            </p:nvCxnSpPr>
            <p:spPr>
              <a:xfrm>
                <a:off x="1835969" y="3464446"/>
                <a:ext cx="5422115"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flipH="1">
                <a:off x="7812633" y="4452323"/>
                <a:ext cx="2016032" cy="12223"/>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رابط كسهم مستقيم 24"/>
              <p:cNvCxnSpPr/>
              <p:nvPr/>
            </p:nvCxnSpPr>
            <p:spPr>
              <a:xfrm flipH="1">
                <a:off x="8460705" y="5400650"/>
                <a:ext cx="1380942"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رابط كسهم مستقيم 53"/>
              <p:cNvCxnSpPr/>
              <p:nvPr/>
            </p:nvCxnSpPr>
            <p:spPr>
              <a:xfrm flipV="1">
                <a:off x="5076329" y="4536554"/>
                <a:ext cx="0" cy="12240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رابط مستقيم 57"/>
              <p:cNvCxnSpPr>
                <a:stCxn id="48" idx="1"/>
              </p:cNvCxnSpPr>
              <p:nvPr/>
            </p:nvCxnSpPr>
            <p:spPr>
              <a:xfrm flipV="1">
                <a:off x="1835969" y="5729522"/>
                <a:ext cx="3240000" cy="719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مستطيل 5"/>
            <p:cNvSpPr/>
            <p:nvPr/>
          </p:nvSpPr>
          <p:spPr>
            <a:xfrm>
              <a:off x="7164561" y="4103095"/>
              <a:ext cx="504056" cy="217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353937145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S010167124">
  <a:themeElements>
    <a:clrScheme name="منظور">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Urban">
      <a:majorFont>
        <a:latin typeface="Trebuchet MS"/>
        <a:ea typeface=""/>
        <a:cs typeface=""/>
        <a:font script="Jpan" typeface="HGｺﾞｼｯｸM"/>
        <a:font script="Hang" typeface="맑은 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100000" r="280000" b="28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100000" r="280000" b="280000"/>
          </a:path>
        </a:gradFill>
      </a:fillStyleLst>
      <a:lnStyleLst>
        <a:ln w="4444"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93000"/>
                <a:satMod val="200000"/>
              </a:schemeClr>
            </a:gs>
            <a:gs pos="80000">
              <a:schemeClr val="phClr">
                <a:shade val="55000"/>
                <a:satMod val="175000"/>
              </a:schemeClr>
            </a:gs>
            <a:gs pos="100000">
              <a:schemeClr val="phClr">
                <a:shade val="37000"/>
                <a:satMod val="175000"/>
              </a:schemeClr>
            </a:gs>
          </a:gsLst>
          <a:lin ang="5400000" scaled="0"/>
        </a:gradFill>
        <a:blipFill>
          <a:blip xmlns:r="http://schemas.openxmlformats.org/officeDocument/2006/relationships" r:embed="rId1">
            <a:duotone>
              <a:schemeClr val="phClr">
                <a:shade val="70000"/>
              </a:schemeClr>
              <a:schemeClr val="phClr">
                <a:tint val="80000"/>
                <a:satMod val="120000"/>
              </a:schemeClr>
            </a:duotone>
          </a:blip>
          <a:tile tx="0" ty="0" sx="85000" sy="85000" flip="none" algn="t"/>
        </a:blipFill>
      </a:bgFillStyleLst>
    </a:fmtScheme>
  </a:themeElements>
  <a:objectDefaults/>
  <a:extraClrSchemeLst/>
</a:theme>
</file>

<file path=ppt/theme/theme3.xml><?xml version="1.0" encoding="utf-8"?>
<a:theme xmlns:a="http://schemas.openxmlformats.org/drawingml/2006/main" name="1_نسق Office">
  <a:themeElements>
    <a:clrScheme name="ذروة">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نسق Office">
  <a:themeElements>
    <a:clrScheme name="ذروة">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نسق Office">
  <a:themeElements>
    <a:clrScheme name="ذروة">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نسق Office">
  <a:themeElements>
    <a:clrScheme name="ذروة">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نسق Office">
  <a:themeElements>
    <a:clrScheme name="ذروة">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نسق Office">
  <a:themeElements>
    <a:clrScheme name="ذروة">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1746</TotalTime>
  <Words>965</Words>
  <Application>Microsoft Office PowerPoint</Application>
  <PresentationFormat>مخصص</PresentationFormat>
  <Paragraphs>109</Paragraphs>
  <Slides>10</Slides>
  <Notes>9</Notes>
  <HiddenSlides>0</HiddenSlides>
  <MMClips>0</MMClips>
  <ScaleCrop>false</ScaleCrop>
  <HeadingPairs>
    <vt:vector size="4" baseType="variant">
      <vt:variant>
        <vt:lpstr>نسق</vt:lpstr>
      </vt:variant>
      <vt:variant>
        <vt:i4>8</vt:i4>
      </vt:variant>
      <vt:variant>
        <vt:lpstr>عناوين الشرائح</vt:lpstr>
      </vt:variant>
      <vt:variant>
        <vt:i4>10</vt:i4>
      </vt:variant>
    </vt:vector>
  </HeadingPairs>
  <TitlesOfParts>
    <vt:vector size="18" baseType="lpstr">
      <vt:lpstr>نسق Office</vt:lpstr>
      <vt:lpstr>TS010167124</vt:lpstr>
      <vt:lpstr>1_نسق Office</vt:lpstr>
      <vt:lpstr>2_نسق Office</vt:lpstr>
      <vt:lpstr>3_نسق Office</vt:lpstr>
      <vt:lpstr>4_نسق Office</vt:lpstr>
      <vt:lpstr>5_نسق Office</vt:lpstr>
      <vt:lpstr>6_نسق Office</vt:lpstr>
      <vt:lpstr>أشكال السطح في الوطن العربي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dc:creator>
  <cp:lastModifiedBy>win</cp:lastModifiedBy>
  <cp:revision>91</cp:revision>
  <dcterms:created xsi:type="dcterms:W3CDTF">2014-12-30T20:01:45Z</dcterms:created>
  <dcterms:modified xsi:type="dcterms:W3CDTF">2015-01-27T17:44:28Z</dcterms:modified>
</cp:coreProperties>
</file>