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BF981-E831-4ACF-8084-0C30BE293C7E}" type="datetimeFigureOut">
              <a:rPr lang="ar-SA" smtClean="0"/>
              <a:pPr/>
              <a:t>03/03/1433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231B-E056-43EB-977E-799DAFFDB2F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3.jpe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3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.jpeg"/><Relationship Id="rId7" Type="http://schemas.openxmlformats.org/officeDocument/2006/relationships/image" Target="../media/image10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3.jpe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3.jpe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2.gif"/><Relationship Id="rId16" Type="http://schemas.openxmlformats.org/officeDocument/2006/relationships/image" Target="../media/image3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2.gif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.jpe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3977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828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28728" y="2500306"/>
            <a:ext cx="60757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بسم الله الرحمن الرحيم </a:t>
            </a:r>
          </a:p>
          <a:p>
            <a:pPr algn="ctr"/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السلام عليكم ورحمة الله وبركاته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28728" y="4071942"/>
            <a:ext cx="59715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مرحبا بكم في حساب المثلثات</a:t>
            </a:r>
            <a:endParaRPr lang="ar-S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93881.imgcach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7815283" cy="86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142984"/>
            <a:ext cx="195739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071546"/>
            <a:ext cx="64579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214686"/>
            <a:ext cx="66437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57166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04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04"/>
            <a:ext cx="835824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00042"/>
            <a:ext cx="721523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1785926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28604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7" y="357166"/>
            <a:ext cx="850112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1500174"/>
            <a:ext cx="828680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357166"/>
            <a:ext cx="8715436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428604"/>
            <a:ext cx="721523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58082" y="1500174"/>
            <a:ext cx="152400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214290"/>
            <a:ext cx="807249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85725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85725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214842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000108"/>
            <a:ext cx="20955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000108"/>
            <a:ext cx="642942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642918"/>
            <a:ext cx="82201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71480"/>
            <a:ext cx="82153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71480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00042"/>
            <a:ext cx="75009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1357298"/>
            <a:ext cx="15001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85728"/>
            <a:ext cx="742952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20" y="42860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2285992"/>
            <a:ext cx="15430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66675"/>
            <a:ext cx="8643997" cy="650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11" y="1571612"/>
            <a:ext cx="80010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10" y="357166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3999" cy="586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84296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929066"/>
            <a:ext cx="82868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0"/>
            <a:ext cx="33337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28"/>
            <a:ext cx="407193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4792"/>
            <a:ext cx="4786345" cy="64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42719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142984"/>
            <a:ext cx="15954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142984"/>
            <a:ext cx="66627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785794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04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71810"/>
            <a:ext cx="1181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86322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642918"/>
            <a:ext cx="8001056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643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5500702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04"/>
            <a:ext cx="82868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429132"/>
            <a:ext cx="85725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0"/>
            <a:ext cx="3829050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00042"/>
            <a:ext cx="3000396" cy="407196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142985"/>
            <a:ext cx="53578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286256"/>
            <a:ext cx="7072361" cy="20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8715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892971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43248"/>
            <a:ext cx="1285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85728"/>
            <a:ext cx="728667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1285860"/>
            <a:ext cx="14478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71984"/>
            <a:ext cx="15573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285728"/>
            <a:ext cx="75009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571744"/>
            <a:ext cx="1500166" cy="144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928670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42968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428868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85725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500570"/>
            <a:ext cx="8715436" cy="19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7166"/>
            <a:ext cx="681039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214422"/>
            <a:ext cx="18669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000108"/>
            <a:ext cx="657229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86439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14686"/>
            <a:ext cx="84296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86256"/>
            <a:ext cx="12001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286256"/>
            <a:ext cx="12001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19075"/>
            <a:ext cx="8643997" cy="635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285728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2928934"/>
            <a:ext cx="13144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214290"/>
            <a:ext cx="12096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10" y="214290"/>
            <a:ext cx="800105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428604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472" y="1357298"/>
            <a:ext cx="8215370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428604"/>
            <a:ext cx="1238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85728"/>
            <a:ext cx="764386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835824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071546"/>
            <a:ext cx="24574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 b="37171"/>
          <a:stretch>
            <a:fillRect/>
          </a:stretch>
        </p:blipFill>
        <p:spPr bwMode="auto">
          <a:xfrm>
            <a:off x="428596" y="1000108"/>
            <a:ext cx="601504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 t="61842"/>
          <a:stretch>
            <a:fillRect/>
          </a:stretch>
        </p:blipFill>
        <p:spPr bwMode="auto">
          <a:xfrm>
            <a:off x="214282" y="1071546"/>
            <a:ext cx="62151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928670"/>
            <a:ext cx="80724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 b="6098"/>
          <a:stretch>
            <a:fillRect/>
          </a:stretch>
        </p:blipFill>
        <p:spPr bwMode="auto">
          <a:xfrm>
            <a:off x="500034" y="428604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7" y="571480"/>
            <a:ext cx="850112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6454"/>
            <a:ext cx="1371610" cy="64294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428604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28"/>
            <a:ext cx="82153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8643998" cy="26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4071966" cy="631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3895729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643042" y="3000371"/>
            <a:ext cx="60007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554832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8715436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1429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8572560" cy="59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"/>
            <a:ext cx="828680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29289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643866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714356"/>
            <a:ext cx="20145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14356"/>
            <a:ext cx="657229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8429684" cy="41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214818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14290"/>
            <a:ext cx="835824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286256"/>
            <a:ext cx="1181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1285860"/>
            <a:ext cx="771530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1" y="285728"/>
            <a:ext cx="73581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3214686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285728"/>
            <a:ext cx="700092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20" y="857232"/>
            <a:ext cx="15001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7224" y="214290"/>
            <a:ext cx="764386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14290"/>
            <a:ext cx="1371610" cy="71438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5720" y="285728"/>
            <a:ext cx="86439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714620"/>
            <a:ext cx="1371601" cy="256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7158" y="2714620"/>
            <a:ext cx="80724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29388" y="285727"/>
            <a:ext cx="2481271" cy="241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0" y="214290"/>
            <a:ext cx="742955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00959" y="2357430"/>
            <a:ext cx="164304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643578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85011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429000"/>
            <a:ext cx="83582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57166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28"/>
            <a:ext cx="4776794" cy="86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071546"/>
            <a:ext cx="190024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57298"/>
            <a:ext cx="65865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785794"/>
            <a:ext cx="1524003" cy="153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42968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86058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071678"/>
            <a:ext cx="76438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9611" y="1714488"/>
            <a:ext cx="1041554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57166"/>
            <a:ext cx="85725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785926"/>
            <a:ext cx="12096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57166"/>
            <a:ext cx="74295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72" y="428604"/>
            <a:ext cx="126206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857232"/>
            <a:ext cx="8358245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2786058"/>
            <a:ext cx="1500198" cy="294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472" y="857232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500042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58" y="357166"/>
            <a:ext cx="85011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5720" y="2285992"/>
            <a:ext cx="13525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501121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429684" cy="4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29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14884"/>
            <a:ext cx="87154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215370" cy="617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93881.imgcach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 descr="أدو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2140"/>
            <a:ext cx="1371610" cy="85725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10024">
            <a:off x="4836" y="391084"/>
            <a:ext cx="2362137" cy="95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</Words>
  <Application>Microsoft Office PowerPoint</Application>
  <PresentationFormat>عرض على الشاشة (3:4)‏</PresentationFormat>
  <Paragraphs>3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LG</dc:creator>
  <cp:lastModifiedBy>LG</cp:lastModifiedBy>
  <cp:revision>20</cp:revision>
  <dcterms:created xsi:type="dcterms:W3CDTF">2012-01-22T09:58:03Z</dcterms:created>
  <dcterms:modified xsi:type="dcterms:W3CDTF">2012-01-26T20:23:51Z</dcterms:modified>
</cp:coreProperties>
</file>