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3F16-B990-4EB5-9986-FF59C9241764}" type="datetimeFigureOut">
              <a:rPr lang="ar-SA" smtClean="0"/>
              <a:t>21/01/37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585E-0EF1-42EC-9E7D-9E0A61A0E6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10034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3F16-B990-4EB5-9986-FF59C9241764}" type="datetimeFigureOut">
              <a:rPr lang="ar-SA" smtClean="0"/>
              <a:t>21/01/37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585E-0EF1-42EC-9E7D-9E0A61A0E6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57928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3F16-B990-4EB5-9986-FF59C9241764}" type="datetimeFigureOut">
              <a:rPr lang="ar-SA" smtClean="0"/>
              <a:t>21/01/37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585E-0EF1-42EC-9E7D-9E0A61A0E6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80842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3F16-B990-4EB5-9986-FF59C9241764}" type="datetimeFigureOut">
              <a:rPr lang="ar-SA" smtClean="0"/>
              <a:t>21/01/37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585E-0EF1-42EC-9E7D-9E0A61A0E6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78173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3F16-B990-4EB5-9986-FF59C9241764}" type="datetimeFigureOut">
              <a:rPr lang="ar-SA" smtClean="0"/>
              <a:t>21/01/37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585E-0EF1-42EC-9E7D-9E0A61A0E6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1149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3F16-B990-4EB5-9986-FF59C9241764}" type="datetimeFigureOut">
              <a:rPr lang="ar-SA" smtClean="0"/>
              <a:t>21/01/37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585E-0EF1-42EC-9E7D-9E0A61A0E6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12886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3F16-B990-4EB5-9986-FF59C9241764}" type="datetimeFigureOut">
              <a:rPr lang="ar-SA" smtClean="0"/>
              <a:t>21/01/37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585E-0EF1-42EC-9E7D-9E0A61A0E6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49942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3F16-B990-4EB5-9986-FF59C9241764}" type="datetimeFigureOut">
              <a:rPr lang="ar-SA" smtClean="0"/>
              <a:t>21/01/37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585E-0EF1-42EC-9E7D-9E0A61A0E6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4702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3F16-B990-4EB5-9986-FF59C9241764}" type="datetimeFigureOut">
              <a:rPr lang="ar-SA" smtClean="0"/>
              <a:t>21/01/37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585E-0EF1-42EC-9E7D-9E0A61A0E6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4661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3F16-B990-4EB5-9986-FF59C9241764}" type="datetimeFigureOut">
              <a:rPr lang="ar-SA" smtClean="0"/>
              <a:t>21/01/37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585E-0EF1-42EC-9E7D-9E0A61A0E6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16125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3F16-B990-4EB5-9986-FF59C9241764}" type="datetimeFigureOut">
              <a:rPr lang="ar-SA" smtClean="0"/>
              <a:t>21/01/37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1585E-0EF1-42EC-9E7D-9E0A61A0E6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1627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E3F16-B990-4EB5-9986-FF59C9241764}" type="datetimeFigureOut">
              <a:rPr lang="ar-SA" smtClean="0"/>
              <a:t>21/01/37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1585E-0EF1-42EC-9E7D-9E0A61A0E6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89492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 rotWithShape="1">
          <a:blip r:embed="rId2"/>
          <a:srcRect l="3656" t="15522" r="32724" b="11733"/>
          <a:stretch/>
        </p:blipFill>
        <p:spPr>
          <a:xfrm>
            <a:off x="-83127" y="-41564"/>
            <a:ext cx="12275127" cy="3366655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 rotWithShape="1">
          <a:blip r:embed="rId2"/>
          <a:srcRect l="3656" t="15522" r="32724" b="11733"/>
          <a:stretch/>
        </p:blipFill>
        <p:spPr>
          <a:xfrm>
            <a:off x="-83128" y="3491345"/>
            <a:ext cx="12275127" cy="3366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0866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ملء الشاشة</PresentationFormat>
  <Paragraphs>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layan tamim</dc:creator>
  <cp:lastModifiedBy>layan tamim</cp:lastModifiedBy>
  <cp:revision>2</cp:revision>
  <dcterms:created xsi:type="dcterms:W3CDTF">2015-11-03T04:42:30Z</dcterms:created>
  <dcterms:modified xsi:type="dcterms:W3CDTF">2015-11-03T04:42:59Z</dcterms:modified>
</cp:coreProperties>
</file>