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003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792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084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817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14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88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994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7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466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612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62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3F16-B990-4EB5-9986-FF59C9241764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585E-0EF1-42EC-9E7D-9E0A61A0E6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94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/>
          <a:srcRect l="3656" t="15522" r="32724" b="11733"/>
          <a:stretch/>
        </p:blipFill>
        <p:spPr>
          <a:xfrm>
            <a:off x="-83127" y="-41564"/>
            <a:ext cx="12275127" cy="336665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/>
          <a:srcRect l="3656" t="15522" r="32724" b="11733"/>
          <a:stretch/>
        </p:blipFill>
        <p:spPr>
          <a:xfrm>
            <a:off x="-83128" y="3491345"/>
            <a:ext cx="12275127" cy="336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86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layan tamim</dc:creator>
  <cp:lastModifiedBy>layan tamim</cp:lastModifiedBy>
  <cp:revision>2</cp:revision>
  <dcterms:created xsi:type="dcterms:W3CDTF">2015-11-03T04:42:30Z</dcterms:created>
  <dcterms:modified xsi:type="dcterms:W3CDTF">2015-11-03T04:42:59Z</dcterms:modified>
</cp:coreProperties>
</file>