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66" r:id="rId4"/>
    <p:sldId id="265" r:id="rId5"/>
    <p:sldId id="262" r:id="rId6"/>
    <p:sldId id="260" r:id="rId7"/>
    <p:sldId id="261" r:id="rId8"/>
    <p:sldId id="259" r:id="rId9"/>
    <p:sldId id="258" r:id="rId10"/>
    <p:sldId id="257" r:id="rId11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>
      <p:cViewPr varScale="1">
        <p:scale>
          <a:sx n="70" d="100"/>
          <a:sy n="70" d="100"/>
        </p:scale>
        <p:origin x="2364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CAE9D42-C9A9-47D3-AB7E-08C3294430C3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B81E4AD-6DEB-455A-83DC-5392D0F2BB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652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518015B-9D58-429E-A8E1-029F43CB9843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978AC65-8673-4E85-BC43-CC9F28BCC3F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2773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8AC65-8673-4E85-BC43-CC9F28BCC3FA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6739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8AC65-8673-4E85-BC43-CC9F28BCC3FA}" type="slidenum">
              <a:rPr lang="ar-SA" smtClean="0"/>
              <a:t>10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575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8AC65-8673-4E85-BC43-CC9F28BCC3FA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7238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8AC65-8673-4E85-BC43-CC9F28BCC3FA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9322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8AC65-8673-4E85-BC43-CC9F28BCC3FA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6652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8AC65-8673-4E85-BC43-CC9F28BCC3FA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5049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8AC65-8673-4E85-BC43-CC9F28BCC3FA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0988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8AC65-8673-4E85-BC43-CC9F28BCC3FA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5268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8AC65-8673-4E85-BC43-CC9F28BCC3FA}" type="slidenum">
              <a:rPr lang="ar-SA" smtClean="0"/>
              <a:t>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20907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8AC65-8673-4E85-BC43-CC9F28BCC3FA}" type="slidenum">
              <a:rPr lang="ar-SA" smtClean="0"/>
              <a:t>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953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29F0-8AD3-46A7-B55B-15B406C00223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91BB-6453-4700-B249-8B08C0AD6C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4972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29F0-8AD3-46A7-B55B-15B406C00223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91BB-6453-4700-B249-8B08C0AD6C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8443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29F0-8AD3-46A7-B55B-15B406C00223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91BB-6453-4700-B249-8B08C0AD6C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7111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29F0-8AD3-46A7-B55B-15B406C00223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91BB-6453-4700-B249-8B08C0AD6C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063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29F0-8AD3-46A7-B55B-15B406C00223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91BB-6453-4700-B249-8B08C0AD6C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2776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29F0-8AD3-46A7-B55B-15B406C00223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91BB-6453-4700-B249-8B08C0AD6C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3016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29F0-8AD3-46A7-B55B-15B406C00223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91BB-6453-4700-B249-8B08C0AD6C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637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29F0-8AD3-46A7-B55B-15B406C00223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91BB-6453-4700-B249-8B08C0AD6C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7360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29F0-8AD3-46A7-B55B-15B406C00223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91BB-6453-4700-B249-8B08C0AD6C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9312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29F0-8AD3-46A7-B55B-15B406C00223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91BB-6453-4700-B249-8B08C0AD6C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7436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29F0-8AD3-46A7-B55B-15B406C00223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91BB-6453-4700-B249-8B08C0AD6C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896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029F0-8AD3-46A7-B55B-15B406C00223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591BB-6453-4700-B249-8B08C0AD6C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6586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://www.google.com.sa/url?sa=i&amp;rct=j&amp;q=&amp;esrc=s&amp;frm=1&amp;source=images&amp;cd=&amp;cad=rja&amp;docid=hNC5OY7oXZHvkM&amp;tbnid=fHDUS3bp4p89TM:&amp;ved=0CAUQjRw&amp;url=http://www.seaforthpublicschool.com/procurement/product_info.php?products_id=59&amp;ei=ToSlUtfSOoqw0QXKr4CwCQ&amp;psig=AFQjCNF2m1lpdVeJM-CjI4_P1v_XrMCMoA&amp;ust=1386665418689697" TargetMode="External"/><Relationship Id="rId18" Type="http://schemas.openxmlformats.org/officeDocument/2006/relationships/image" Target="../media/image10.jpeg"/><Relationship Id="rId3" Type="http://schemas.openxmlformats.org/officeDocument/2006/relationships/hyperlink" Target="http://www.google.com.sa/url?sa=i&amp;rct=j&amp;q=&amp;esrc=s&amp;frm=1&amp;source=images&amp;cd=&amp;cad=rja&amp;docid=Bo7AT40mvrD0VM&amp;tbnid=S5ia6M-3-zXk8M:&amp;ved=0CAUQjRw&amp;url=http://www.andlil.com/regle-numero-1-du-trading-ne-pas-perdre-dargent-109918.html&amp;ei=64GlUtPwIcyS0QWY1IGQCQ&amp;psig=AFQjCNH4HwzkMY6DHoLXJ3SylJoqqg3Lqw&amp;ust=1386664806150325" TargetMode="External"/><Relationship Id="rId21" Type="http://schemas.openxmlformats.org/officeDocument/2006/relationships/hyperlink" Target="http://www.google.com.sa/url?sa=i&amp;rct=j&amp;q=&amp;esrc=s&amp;frm=1&amp;source=images&amp;cd=&amp;cad=rja&amp;docid=-TwJNQKwMNnDYM&amp;tbnid=fhTyE9gLyS2cIM:&amp;ved=0CAUQjRw&amp;url=http://www.likeateam.com/laws-teamwork-the-10-commandments/&amp;ei=roulUpScH-qW0AXkhIGICQ&amp;psig=AFQjCNEfrZ7anyKYikvzgLaH1LHIEEb4uQ&amp;ust=1386667306376934" TargetMode="External"/><Relationship Id="rId7" Type="http://schemas.openxmlformats.org/officeDocument/2006/relationships/hyperlink" Target="https://www.google.com.sa/url?sa=i&amp;rct=j&amp;q=&amp;esrc=s&amp;frm=1&amp;source=images&amp;cd=&amp;cad=rja&amp;docid=mQ7RLlzRPW0onM&amp;tbnid=aiGUkLHf-T63UM:&amp;ved=0CAUQjRw&amp;url=https://bookings.ihotelier.com/Hotel-Paradox/bookings.jsp?hotelId=5015&amp;ei=1YKlUvbaD4i20QXn_oC4Dw&amp;psig=AFQjCNFh9ofCtmUSMF1HWUENTnMxQks5PQ&amp;ust=1386665020892891" TargetMode="External"/><Relationship Id="rId12" Type="http://schemas.openxmlformats.org/officeDocument/2006/relationships/image" Target="../media/image7.jpeg"/><Relationship Id="rId17" Type="http://schemas.openxmlformats.org/officeDocument/2006/relationships/hyperlink" Target="http://www.google.com.sa/url?sa=i&amp;rct=j&amp;q=&amp;esrc=s&amp;frm=1&amp;source=images&amp;cd=&amp;cad=rja&amp;docid=qCNlBUFYcdn8pM&amp;tbnid=iaA9NoDcxXTwPM:&amp;ved=0CAUQjRw&amp;url=http://photo.5foq.com/cat/facts-and-figures&amp;ei=3ISlUvuGH9CW0QXU2oG4CQ&amp;psig=AFQjCNGAvK3TQzIv4JE1uWLbvfmb7Jh3ew&amp;ust=1386665560629199" TargetMode="External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9.jpeg"/><Relationship Id="rId20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://www.google.com.sa/url?sa=i&amp;rct=j&amp;q=&amp;esrc=s&amp;frm=1&amp;source=images&amp;cd=&amp;cad=rja&amp;docid=wo3kvCxUXjhVXM&amp;tbnid=6wThtrCA6Q9SPM:&amp;ved=0CAUQjRw&amp;url=http://www.govloop.com/profiles/blogs/5-big-questions-government-leaders-should-be-asking&amp;ei=2oOlUu7kForG0QX3mIGgCQ&amp;psig=AFQjCNGVn3-dKdFgXiaNpYqBAmt2tzshkg&amp;ust=1386665300823318" TargetMode="External"/><Relationship Id="rId5" Type="http://schemas.openxmlformats.org/officeDocument/2006/relationships/hyperlink" Target="http://www.google.com.sa/url?sa=i&amp;rct=j&amp;q=&amp;esrc=s&amp;frm=1&amp;source=images&amp;cd=&amp;cad=rja&amp;docid=3AoQrlekEESKRM&amp;tbnid=tSASYd5tUOgoxM:&amp;ved=0CAUQjRw&amp;url=http://www.getdownintwo.com/the-2-putt-the-most-important-element-in-golf/&amp;ei=aoKlUs0L8JHRBfPugfgI&amp;psig=AFQjCNEJ-QY5rFsqwzpHrzG35Nup5LRuKQ&amp;ust=1386664929129756" TargetMode="External"/><Relationship Id="rId15" Type="http://schemas.openxmlformats.org/officeDocument/2006/relationships/hyperlink" Target="http://www.google.com.sa/url?sa=i&amp;rct=j&amp;q=&amp;esrc=s&amp;frm=1&amp;source=images&amp;cd=&amp;cad=rja&amp;docid=8skkiMMEKrI-9M&amp;tbnid=nRu_d_G3w_sRIM:&amp;ved=0CAUQjRw&amp;url=http://www.mdiq24.com/news.php?extend.728&amp;ei=i4SlUu7YJ-is0QX_wIH4CA&amp;psig=AFQjCNGZMIgKHgjV-rabPPjrtk4gNaYgeQ&amp;ust=1386665480362438" TargetMode="External"/><Relationship Id="rId10" Type="http://schemas.openxmlformats.org/officeDocument/2006/relationships/image" Target="../media/image6.jpeg"/><Relationship Id="rId19" Type="http://schemas.openxmlformats.org/officeDocument/2006/relationships/hyperlink" Target="http://www.google.com.sa/url?sa=i&amp;rct=j&amp;q=&amp;esrc=s&amp;frm=1&amp;source=images&amp;cd=&amp;cad=rja&amp;docid=Glkr3mwR_giinM&amp;tbnid=0RLYUwXUqiSnsM:&amp;ved=0CAUQjRw&amp;url=http://egy-sports-tv.blogspot.com/2012/11/live-stream-9.html&amp;ei=QYWlUryMJaS40QXTp4DICQ&amp;psig=AFQjCNFCR6tpfnzc9F73OxhBcQip6UfRGw&amp;ust=1386665662570241" TargetMode="External"/><Relationship Id="rId4" Type="http://schemas.openxmlformats.org/officeDocument/2006/relationships/image" Target="../media/image3.jpeg"/><Relationship Id="rId9" Type="http://schemas.openxmlformats.org/officeDocument/2006/relationships/hyperlink" Target="http://www.google.com.sa/url?sa=i&amp;rct=j&amp;q=&amp;esrc=s&amp;frm=1&amp;source=images&amp;cd=&amp;cad=rja&amp;docid=2fXHBujqiI1_lM&amp;tbnid=7iQrewm0BJLJeM:&amp;ved=0CAUQjRw&amp;url=http://www.lifeofmuslim.com/2010/12/4-cheezein-hoti-or-agar-4-cheezein-na.html&amp;ei=f4OlUue4Ga3Y0QXwg4CACQ&amp;psig=AFQjCNGkoG050DxUY-oVjeKlGd9d0WCfIQ&amp;ust=1386665211166519" TargetMode="External"/><Relationship Id="rId14" Type="http://schemas.openxmlformats.org/officeDocument/2006/relationships/image" Target="../media/image8.jpeg"/><Relationship Id="rId22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://www.google.com.sa/url?sa=i&amp;rct=j&amp;q=&amp;esrc=s&amp;frm=1&amp;source=images&amp;cd=&amp;cad=rja&amp;docid=hNC5OY7oXZHvkM&amp;tbnid=fHDUS3bp4p89TM:&amp;ved=0CAUQjRw&amp;url=http://www.seaforthpublicschool.com/procurement/product_info.php?products_id=59&amp;ei=ToSlUtfSOoqw0QXKr4CwCQ&amp;psig=AFQjCNF2m1lpdVeJM-CjI4_P1v_XrMCMoA&amp;ust=1386665418689697" TargetMode="External"/><Relationship Id="rId18" Type="http://schemas.openxmlformats.org/officeDocument/2006/relationships/image" Target="../media/image10.jpeg"/><Relationship Id="rId3" Type="http://schemas.openxmlformats.org/officeDocument/2006/relationships/hyperlink" Target="http://www.google.com.sa/url?sa=i&amp;rct=j&amp;q=&amp;esrc=s&amp;frm=1&amp;source=images&amp;cd=&amp;cad=rja&amp;docid=Bo7AT40mvrD0VM&amp;tbnid=S5ia6M-3-zXk8M:&amp;ved=0CAUQjRw&amp;url=http://www.andlil.com/regle-numero-1-du-trading-ne-pas-perdre-dargent-109918.html&amp;ei=64GlUtPwIcyS0QWY1IGQCQ&amp;psig=AFQjCNH4HwzkMY6DHoLXJ3SylJoqqg3Lqw&amp;ust=1386664806150325" TargetMode="External"/><Relationship Id="rId21" Type="http://schemas.openxmlformats.org/officeDocument/2006/relationships/hyperlink" Target="http://www.google.com.sa/url?sa=i&amp;rct=j&amp;q=&amp;esrc=s&amp;frm=1&amp;source=images&amp;cd=&amp;cad=rja&amp;docid=-TwJNQKwMNnDYM&amp;tbnid=fhTyE9gLyS2cIM:&amp;ved=0CAUQjRw&amp;url=http://www.likeateam.com/laws-teamwork-the-10-commandments/&amp;ei=roulUpScH-qW0AXkhIGICQ&amp;psig=AFQjCNEfrZ7anyKYikvzgLaH1LHIEEb4uQ&amp;ust=1386667306376934" TargetMode="External"/><Relationship Id="rId7" Type="http://schemas.openxmlformats.org/officeDocument/2006/relationships/hyperlink" Target="https://www.google.com.sa/url?sa=i&amp;rct=j&amp;q=&amp;esrc=s&amp;frm=1&amp;source=images&amp;cd=&amp;cad=rja&amp;docid=mQ7RLlzRPW0onM&amp;tbnid=aiGUkLHf-T63UM:&amp;ved=0CAUQjRw&amp;url=https://bookings.ihotelier.com/Hotel-Paradox/bookings.jsp?hotelId=5015&amp;ei=1YKlUvbaD4i20QXn_oC4Dw&amp;psig=AFQjCNFh9ofCtmUSMF1HWUENTnMxQks5PQ&amp;ust=1386665020892891" TargetMode="External"/><Relationship Id="rId12" Type="http://schemas.openxmlformats.org/officeDocument/2006/relationships/image" Target="../media/image7.jpeg"/><Relationship Id="rId17" Type="http://schemas.openxmlformats.org/officeDocument/2006/relationships/hyperlink" Target="http://www.google.com.sa/url?sa=i&amp;rct=j&amp;q=&amp;esrc=s&amp;frm=1&amp;source=images&amp;cd=&amp;cad=rja&amp;docid=qCNlBUFYcdn8pM&amp;tbnid=iaA9NoDcxXTwPM:&amp;ved=0CAUQjRw&amp;url=http://photo.5foq.com/cat/facts-and-figures&amp;ei=3ISlUvuGH9CW0QXU2oG4CQ&amp;psig=AFQjCNGAvK3TQzIv4JE1uWLbvfmb7Jh3ew&amp;ust=1386665560629199" TargetMode="External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9.jpeg"/><Relationship Id="rId20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://www.google.com.sa/url?sa=i&amp;rct=j&amp;q=&amp;esrc=s&amp;frm=1&amp;source=images&amp;cd=&amp;cad=rja&amp;docid=wo3kvCxUXjhVXM&amp;tbnid=6wThtrCA6Q9SPM:&amp;ved=0CAUQjRw&amp;url=http://www.govloop.com/profiles/blogs/5-big-questions-government-leaders-should-be-asking&amp;ei=2oOlUu7kForG0QX3mIGgCQ&amp;psig=AFQjCNGVn3-dKdFgXiaNpYqBAmt2tzshkg&amp;ust=1386665300823318" TargetMode="External"/><Relationship Id="rId5" Type="http://schemas.openxmlformats.org/officeDocument/2006/relationships/hyperlink" Target="http://www.google.com.sa/url?sa=i&amp;rct=j&amp;q=&amp;esrc=s&amp;frm=1&amp;source=images&amp;cd=&amp;cad=rja&amp;docid=3AoQrlekEESKRM&amp;tbnid=tSASYd5tUOgoxM:&amp;ved=0CAUQjRw&amp;url=http://www.getdownintwo.com/the-2-putt-the-most-important-element-in-golf/&amp;ei=aoKlUs0L8JHRBfPugfgI&amp;psig=AFQjCNEJ-QY5rFsqwzpHrzG35Nup5LRuKQ&amp;ust=1386664929129756" TargetMode="External"/><Relationship Id="rId15" Type="http://schemas.openxmlformats.org/officeDocument/2006/relationships/hyperlink" Target="http://www.google.com.sa/url?sa=i&amp;rct=j&amp;q=&amp;esrc=s&amp;frm=1&amp;source=images&amp;cd=&amp;cad=rja&amp;docid=8skkiMMEKrI-9M&amp;tbnid=nRu_d_G3w_sRIM:&amp;ved=0CAUQjRw&amp;url=http://www.mdiq24.com/news.php?extend.728&amp;ei=i4SlUu7YJ-is0QX_wIH4CA&amp;psig=AFQjCNGZMIgKHgjV-rabPPjrtk4gNaYgeQ&amp;ust=1386665480362438" TargetMode="External"/><Relationship Id="rId23" Type="http://schemas.openxmlformats.org/officeDocument/2006/relationships/image" Target="../media/image2.jpeg"/><Relationship Id="rId10" Type="http://schemas.openxmlformats.org/officeDocument/2006/relationships/image" Target="../media/image6.jpeg"/><Relationship Id="rId19" Type="http://schemas.openxmlformats.org/officeDocument/2006/relationships/hyperlink" Target="http://www.google.com.sa/url?sa=i&amp;rct=j&amp;q=&amp;esrc=s&amp;frm=1&amp;source=images&amp;cd=&amp;cad=rja&amp;docid=Glkr3mwR_giinM&amp;tbnid=0RLYUwXUqiSnsM:&amp;ved=0CAUQjRw&amp;url=http://egy-sports-tv.blogspot.com/2012/11/live-stream-9.html&amp;ei=QYWlUryMJaS40QXTp4DICQ&amp;psig=AFQjCNFCR6tpfnzc9F73OxhBcQip6UfRGw&amp;ust=1386665662570241" TargetMode="External"/><Relationship Id="rId4" Type="http://schemas.openxmlformats.org/officeDocument/2006/relationships/image" Target="../media/image3.jpeg"/><Relationship Id="rId9" Type="http://schemas.openxmlformats.org/officeDocument/2006/relationships/hyperlink" Target="http://www.google.com.sa/url?sa=i&amp;rct=j&amp;q=&amp;esrc=s&amp;frm=1&amp;source=images&amp;cd=&amp;cad=rja&amp;docid=2fXHBujqiI1_lM&amp;tbnid=7iQrewm0BJLJeM:&amp;ved=0CAUQjRw&amp;url=http://www.lifeofmuslim.com/2010/12/4-cheezein-hoti-or-agar-4-cheezein-na.html&amp;ei=f4OlUue4Ga3Y0QXwg4CACQ&amp;psig=AFQjCNGkoG050DxUY-oVjeKlGd9d0WCfIQ&amp;ust=1386665211166519" TargetMode="External"/><Relationship Id="rId14" Type="http://schemas.openxmlformats.org/officeDocument/2006/relationships/image" Target="../media/image8.jpeg"/><Relationship Id="rId22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://www.google.com.sa/url?sa=i&amp;rct=j&amp;q=&amp;esrc=s&amp;frm=1&amp;source=images&amp;cd=&amp;cad=rja&amp;docid=hNC5OY7oXZHvkM&amp;tbnid=fHDUS3bp4p89TM:&amp;ved=0CAUQjRw&amp;url=http://www.seaforthpublicschool.com/procurement/product_info.php?products_id=59&amp;ei=ToSlUtfSOoqw0QXKr4CwCQ&amp;psig=AFQjCNF2m1lpdVeJM-CjI4_P1v_XrMCMoA&amp;ust=1386665418689697" TargetMode="External"/><Relationship Id="rId18" Type="http://schemas.openxmlformats.org/officeDocument/2006/relationships/image" Target="../media/image10.jpeg"/><Relationship Id="rId3" Type="http://schemas.openxmlformats.org/officeDocument/2006/relationships/hyperlink" Target="http://www.google.com.sa/url?sa=i&amp;rct=j&amp;q=&amp;esrc=s&amp;frm=1&amp;source=images&amp;cd=&amp;cad=rja&amp;docid=Bo7AT40mvrD0VM&amp;tbnid=S5ia6M-3-zXk8M:&amp;ved=0CAUQjRw&amp;url=http://www.andlil.com/regle-numero-1-du-trading-ne-pas-perdre-dargent-109918.html&amp;ei=64GlUtPwIcyS0QWY1IGQCQ&amp;psig=AFQjCNH4HwzkMY6DHoLXJ3SylJoqqg3Lqw&amp;ust=1386664806150325" TargetMode="External"/><Relationship Id="rId21" Type="http://schemas.openxmlformats.org/officeDocument/2006/relationships/hyperlink" Target="http://www.google.com.sa/url?sa=i&amp;rct=j&amp;q=&amp;esrc=s&amp;frm=1&amp;source=images&amp;cd=&amp;cad=rja&amp;docid=-TwJNQKwMNnDYM&amp;tbnid=fhTyE9gLyS2cIM:&amp;ved=0CAUQjRw&amp;url=http://www.likeateam.com/laws-teamwork-the-10-commandments/&amp;ei=roulUpScH-qW0AXkhIGICQ&amp;psig=AFQjCNEfrZ7anyKYikvzgLaH1LHIEEb4uQ&amp;ust=1386667306376934" TargetMode="External"/><Relationship Id="rId7" Type="http://schemas.openxmlformats.org/officeDocument/2006/relationships/hyperlink" Target="https://www.google.com.sa/url?sa=i&amp;rct=j&amp;q=&amp;esrc=s&amp;frm=1&amp;source=images&amp;cd=&amp;cad=rja&amp;docid=mQ7RLlzRPW0onM&amp;tbnid=aiGUkLHf-T63UM:&amp;ved=0CAUQjRw&amp;url=https://bookings.ihotelier.com/Hotel-Paradox/bookings.jsp?hotelId=5015&amp;ei=1YKlUvbaD4i20QXn_oC4Dw&amp;psig=AFQjCNFh9ofCtmUSMF1HWUENTnMxQks5PQ&amp;ust=1386665020892891" TargetMode="External"/><Relationship Id="rId12" Type="http://schemas.openxmlformats.org/officeDocument/2006/relationships/image" Target="../media/image7.jpeg"/><Relationship Id="rId17" Type="http://schemas.openxmlformats.org/officeDocument/2006/relationships/hyperlink" Target="http://www.google.com.sa/url?sa=i&amp;rct=j&amp;q=&amp;esrc=s&amp;frm=1&amp;source=images&amp;cd=&amp;cad=rja&amp;docid=qCNlBUFYcdn8pM&amp;tbnid=iaA9NoDcxXTwPM:&amp;ved=0CAUQjRw&amp;url=http://photo.5foq.com/cat/facts-and-figures&amp;ei=3ISlUvuGH9CW0QXU2oG4CQ&amp;psig=AFQjCNGAvK3TQzIv4JE1uWLbvfmb7Jh3ew&amp;ust=1386665560629199" TargetMode="External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9.jpeg"/><Relationship Id="rId20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://www.google.com.sa/url?sa=i&amp;rct=j&amp;q=&amp;esrc=s&amp;frm=1&amp;source=images&amp;cd=&amp;cad=rja&amp;docid=wo3kvCxUXjhVXM&amp;tbnid=6wThtrCA6Q9SPM:&amp;ved=0CAUQjRw&amp;url=http://www.govloop.com/profiles/blogs/5-big-questions-government-leaders-should-be-asking&amp;ei=2oOlUu7kForG0QX3mIGgCQ&amp;psig=AFQjCNGVn3-dKdFgXiaNpYqBAmt2tzshkg&amp;ust=1386665300823318" TargetMode="External"/><Relationship Id="rId5" Type="http://schemas.openxmlformats.org/officeDocument/2006/relationships/hyperlink" Target="http://www.google.com.sa/url?sa=i&amp;rct=j&amp;q=&amp;esrc=s&amp;frm=1&amp;source=images&amp;cd=&amp;cad=rja&amp;docid=3AoQrlekEESKRM&amp;tbnid=tSASYd5tUOgoxM:&amp;ved=0CAUQjRw&amp;url=http://www.getdownintwo.com/the-2-putt-the-most-important-element-in-golf/&amp;ei=aoKlUs0L8JHRBfPugfgI&amp;psig=AFQjCNEJ-QY5rFsqwzpHrzG35Nup5LRuKQ&amp;ust=1386664929129756" TargetMode="External"/><Relationship Id="rId15" Type="http://schemas.openxmlformats.org/officeDocument/2006/relationships/hyperlink" Target="http://www.google.com.sa/url?sa=i&amp;rct=j&amp;q=&amp;esrc=s&amp;frm=1&amp;source=images&amp;cd=&amp;cad=rja&amp;docid=8skkiMMEKrI-9M&amp;tbnid=nRu_d_G3w_sRIM:&amp;ved=0CAUQjRw&amp;url=http://www.mdiq24.com/news.php?extend.728&amp;ei=i4SlUu7YJ-is0QX_wIH4CA&amp;psig=AFQjCNGZMIgKHgjV-rabPPjrtk4gNaYgeQ&amp;ust=1386665480362438" TargetMode="External"/><Relationship Id="rId23" Type="http://schemas.openxmlformats.org/officeDocument/2006/relationships/image" Target="../media/image2.jpeg"/><Relationship Id="rId10" Type="http://schemas.openxmlformats.org/officeDocument/2006/relationships/image" Target="../media/image6.jpeg"/><Relationship Id="rId19" Type="http://schemas.openxmlformats.org/officeDocument/2006/relationships/hyperlink" Target="http://www.google.com.sa/url?sa=i&amp;rct=j&amp;q=&amp;esrc=s&amp;frm=1&amp;source=images&amp;cd=&amp;cad=rja&amp;docid=Glkr3mwR_giinM&amp;tbnid=0RLYUwXUqiSnsM:&amp;ved=0CAUQjRw&amp;url=http://egy-sports-tv.blogspot.com/2012/11/live-stream-9.html&amp;ei=QYWlUryMJaS40QXTp4DICQ&amp;psig=AFQjCNFCR6tpfnzc9F73OxhBcQip6UfRGw&amp;ust=1386665662570241" TargetMode="External"/><Relationship Id="rId4" Type="http://schemas.openxmlformats.org/officeDocument/2006/relationships/image" Target="../media/image3.jpeg"/><Relationship Id="rId9" Type="http://schemas.openxmlformats.org/officeDocument/2006/relationships/hyperlink" Target="http://www.google.com.sa/url?sa=i&amp;rct=j&amp;q=&amp;esrc=s&amp;frm=1&amp;source=images&amp;cd=&amp;cad=rja&amp;docid=2fXHBujqiI1_lM&amp;tbnid=7iQrewm0BJLJeM:&amp;ved=0CAUQjRw&amp;url=http://www.lifeofmuslim.com/2010/12/4-cheezein-hoti-or-agar-4-cheezein-na.html&amp;ei=f4OlUue4Ga3Y0QXwg4CACQ&amp;psig=AFQjCNGkoG050DxUY-oVjeKlGd9d0WCfIQ&amp;ust=1386665211166519" TargetMode="External"/><Relationship Id="rId14" Type="http://schemas.openxmlformats.org/officeDocument/2006/relationships/image" Target="../media/image8.jpeg"/><Relationship Id="rId22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://www.google.com.sa/url?sa=i&amp;rct=j&amp;q=&amp;esrc=s&amp;frm=1&amp;source=images&amp;cd=&amp;cad=rja&amp;docid=hNC5OY7oXZHvkM&amp;tbnid=fHDUS3bp4p89TM:&amp;ved=0CAUQjRw&amp;url=http://www.seaforthpublicschool.com/procurement/product_info.php?products_id=59&amp;ei=ToSlUtfSOoqw0QXKr4CwCQ&amp;psig=AFQjCNF2m1lpdVeJM-CjI4_P1v_XrMCMoA&amp;ust=1386665418689697" TargetMode="External"/><Relationship Id="rId18" Type="http://schemas.openxmlformats.org/officeDocument/2006/relationships/image" Target="../media/image10.jpeg"/><Relationship Id="rId3" Type="http://schemas.openxmlformats.org/officeDocument/2006/relationships/hyperlink" Target="http://www.google.com.sa/url?sa=i&amp;rct=j&amp;q=&amp;esrc=s&amp;frm=1&amp;source=images&amp;cd=&amp;cad=rja&amp;docid=Bo7AT40mvrD0VM&amp;tbnid=S5ia6M-3-zXk8M:&amp;ved=0CAUQjRw&amp;url=http://www.andlil.com/regle-numero-1-du-trading-ne-pas-perdre-dargent-109918.html&amp;ei=64GlUtPwIcyS0QWY1IGQCQ&amp;psig=AFQjCNH4HwzkMY6DHoLXJ3SylJoqqg3Lqw&amp;ust=1386664806150325" TargetMode="External"/><Relationship Id="rId21" Type="http://schemas.openxmlformats.org/officeDocument/2006/relationships/hyperlink" Target="http://www.google.com.sa/url?sa=i&amp;rct=j&amp;q=&amp;esrc=s&amp;frm=1&amp;source=images&amp;cd=&amp;cad=rja&amp;docid=-TwJNQKwMNnDYM&amp;tbnid=fhTyE9gLyS2cIM:&amp;ved=0CAUQjRw&amp;url=http://www.likeateam.com/laws-teamwork-the-10-commandments/&amp;ei=roulUpScH-qW0AXkhIGICQ&amp;psig=AFQjCNEfrZ7anyKYikvzgLaH1LHIEEb4uQ&amp;ust=1386667306376934" TargetMode="External"/><Relationship Id="rId7" Type="http://schemas.openxmlformats.org/officeDocument/2006/relationships/hyperlink" Target="https://www.google.com.sa/url?sa=i&amp;rct=j&amp;q=&amp;esrc=s&amp;frm=1&amp;source=images&amp;cd=&amp;cad=rja&amp;docid=mQ7RLlzRPW0onM&amp;tbnid=aiGUkLHf-T63UM:&amp;ved=0CAUQjRw&amp;url=https://bookings.ihotelier.com/Hotel-Paradox/bookings.jsp?hotelId=5015&amp;ei=1YKlUvbaD4i20QXn_oC4Dw&amp;psig=AFQjCNFh9ofCtmUSMF1HWUENTnMxQks5PQ&amp;ust=1386665020892891" TargetMode="External"/><Relationship Id="rId12" Type="http://schemas.openxmlformats.org/officeDocument/2006/relationships/image" Target="../media/image7.jpeg"/><Relationship Id="rId17" Type="http://schemas.openxmlformats.org/officeDocument/2006/relationships/hyperlink" Target="http://www.google.com.sa/url?sa=i&amp;rct=j&amp;q=&amp;esrc=s&amp;frm=1&amp;source=images&amp;cd=&amp;cad=rja&amp;docid=qCNlBUFYcdn8pM&amp;tbnid=iaA9NoDcxXTwPM:&amp;ved=0CAUQjRw&amp;url=http://photo.5foq.com/cat/facts-and-figures&amp;ei=3ISlUvuGH9CW0QXU2oG4CQ&amp;psig=AFQjCNGAvK3TQzIv4JE1uWLbvfmb7Jh3ew&amp;ust=1386665560629199" TargetMode="External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9.jpeg"/><Relationship Id="rId20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://www.google.com.sa/url?sa=i&amp;rct=j&amp;q=&amp;esrc=s&amp;frm=1&amp;source=images&amp;cd=&amp;cad=rja&amp;docid=wo3kvCxUXjhVXM&amp;tbnid=6wThtrCA6Q9SPM:&amp;ved=0CAUQjRw&amp;url=http://www.govloop.com/profiles/blogs/5-big-questions-government-leaders-should-be-asking&amp;ei=2oOlUu7kForG0QX3mIGgCQ&amp;psig=AFQjCNGVn3-dKdFgXiaNpYqBAmt2tzshkg&amp;ust=1386665300823318" TargetMode="External"/><Relationship Id="rId5" Type="http://schemas.openxmlformats.org/officeDocument/2006/relationships/hyperlink" Target="http://www.google.com.sa/url?sa=i&amp;rct=j&amp;q=&amp;esrc=s&amp;frm=1&amp;source=images&amp;cd=&amp;cad=rja&amp;docid=3AoQrlekEESKRM&amp;tbnid=tSASYd5tUOgoxM:&amp;ved=0CAUQjRw&amp;url=http://www.getdownintwo.com/the-2-putt-the-most-important-element-in-golf/&amp;ei=aoKlUs0L8JHRBfPugfgI&amp;psig=AFQjCNEJ-QY5rFsqwzpHrzG35Nup5LRuKQ&amp;ust=1386664929129756" TargetMode="External"/><Relationship Id="rId15" Type="http://schemas.openxmlformats.org/officeDocument/2006/relationships/hyperlink" Target="http://www.google.com.sa/url?sa=i&amp;rct=j&amp;q=&amp;esrc=s&amp;frm=1&amp;source=images&amp;cd=&amp;cad=rja&amp;docid=8skkiMMEKrI-9M&amp;tbnid=nRu_d_G3w_sRIM:&amp;ved=0CAUQjRw&amp;url=http://www.mdiq24.com/news.php?extend.728&amp;ei=i4SlUu7YJ-is0QX_wIH4CA&amp;psig=AFQjCNGZMIgKHgjV-rabPPjrtk4gNaYgeQ&amp;ust=1386665480362438" TargetMode="External"/><Relationship Id="rId23" Type="http://schemas.openxmlformats.org/officeDocument/2006/relationships/image" Target="../media/image2.jpeg"/><Relationship Id="rId10" Type="http://schemas.openxmlformats.org/officeDocument/2006/relationships/image" Target="../media/image6.jpeg"/><Relationship Id="rId19" Type="http://schemas.openxmlformats.org/officeDocument/2006/relationships/hyperlink" Target="http://www.google.com.sa/url?sa=i&amp;rct=j&amp;q=&amp;esrc=s&amp;frm=1&amp;source=images&amp;cd=&amp;cad=rja&amp;docid=Glkr3mwR_giinM&amp;tbnid=0RLYUwXUqiSnsM:&amp;ved=0CAUQjRw&amp;url=http://egy-sports-tv.blogspot.com/2012/11/live-stream-9.html&amp;ei=QYWlUryMJaS40QXTp4DICQ&amp;psig=AFQjCNFCR6tpfnzc9F73OxhBcQip6UfRGw&amp;ust=1386665662570241" TargetMode="External"/><Relationship Id="rId4" Type="http://schemas.openxmlformats.org/officeDocument/2006/relationships/image" Target="../media/image3.jpeg"/><Relationship Id="rId9" Type="http://schemas.openxmlformats.org/officeDocument/2006/relationships/hyperlink" Target="http://www.google.com.sa/url?sa=i&amp;rct=j&amp;q=&amp;esrc=s&amp;frm=1&amp;source=images&amp;cd=&amp;cad=rja&amp;docid=2fXHBujqiI1_lM&amp;tbnid=7iQrewm0BJLJeM:&amp;ved=0CAUQjRw&amp;url=http://www.lifeofmuslim.com/2010/12/4-cheezein-hoti-or-agar-4-cheezein-na.html&amp;ei=f4OlUue4Ga3Y0QXwg4CACQ&amp;psig=AFQjCNGkoG050DxUY-oVjeKlGd9d0WCfIQ&amp;ust=1386665211166519" TargetMode="External"/><Relationship Id="rId14" Type="http://schemas.openxmlformats.org/officeDocument/2006/relationships/image" Target="../media/image8.jpeg"/><Relationship Id="rId22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://www.google.com.sa/url?sa=i&amp;rct=j&amp;q=&amp;esrc=s&amp;frm=1&amp;source=images&amp;cd=&amp;cad=rja&amp;docid=hNC5OY7oXZHvkM&amp;tbnid=fHDUS3bp4p89TM:&amp;ved=0CAUQjRw&amp;url=http://www.seaforthpublicschool.com/procurement/product_info.php?products_id=59&amp;ei=ToSlUtfSOoqw0QXKr4CwCQ&amp;psig=AFQjCNF2m1lpdVeJM-CjI4_P1v_XrMCMoA&amp;ust=1386665418689697" TargetMode="External"/><Relationship Id="rId18" Type="http://schemas.openxmlformats.org/officeDocument/2006/relationships/image" Target="../media/image10.jpeg"/><Relationship Id="rId3" Type="http://schemas.openxmlformats.org/officeDocument/2006/relationships/hyperlink" Target="http://www.google.com.sa/url?sa=i&amp;rct=j&amp;q=&amp;esrc=s&amp;frm=1&amp;source=images&amp;cd=&amp;cad=rja&amp;docid=Bo7AT40mvrD0VM&amp;tbnid=S5ia6M-3-zXk8M:&amp;ved=0CAUQjRw&amp;url=http://www.andlil.com/regle-numero-1-du-trading-ne-pas-perdre-dargent-109918.html&amp;ei=64GlUtPwIcyS0QWY1IGQCQ&amp;psig=AFQjCNH4HwzkMY6DHoLXJ3SylJoqqg3Lqw&amp;ust=1386664806150325" TargetMode="External"/><Relationship Id="rId21" Type="http://schemas.openxmlformats.org/officeDocument/2006/relationships/hyperlink" Target="http://www.google.com.sa/url?sa=i&amp;rct=j&amp;q=&amp;esrc=s&amp;frm=1&amp;source=images&amp;cd=&amp;cad=rja&amp;docid=-TwJNQKwMNnDYM&amp;tbnid=fhTyE9gLyS2cIM:&amp;ved=0CAUQjRw&amp;url=http://www.likeateam.com/laws-teamwork-the-10-commandments/&amp;ei=roulUpScH-qW0AXkhIGICQ&amp;psig=AFQjCNEfrZ7anyKYikvzgLaH1LHIEEb4uQ&amp;ust=1386667306376934" TargetMode="External"/><Relationship Id="rId7" Type="http://schemas.openxmlformats.org/officeDocument/2006/relationships/hyperlink" Target="https://www.google.com.sa/url?sa=i&amp;rct=j&amp;q=&amp;esrc=s&amp;frm=1&amp;source=images&amp;cd=&amp;cad=rja&amp;docid=mQ7RLlzRPW0onM&amp;tbnid=aiGUkLHf-T63UM:&amp;ved=0CAUQjRw&amp;url=https://bookings.ihotelier.com/Hotel-Paradox/bookings.jsp?hotelId=5015&amp;ei=1YKlUvbaD4i20QXn_oC4Dw&amp;psig=AFQjCNFh9ofCtmUSMF1HWUENTnMxQks5PQ&amp;ust=1386665020892891" TargetMode="External"/><Relationship Id="rId12" Type="http://schemas.openxmlformats.org/officeDocument/2006/relationships/image" Target="../media/image7.jpeg"/><Relationship Id="rId17" Type="http://schemas.openxmlformats.org/officeDocument/2006/relationships/hyperlink" Target="http://www.google.com.sa/url?sa=i&amp;rct=j&amp;q=&amp;esrc=s&amp;frm=1&amp;source=images&amp;cd=&amp;cad=rja&amp;docid=qCNlBUFYcdn8pM&amp;tbnid=iaA9NoDcxXTwPM:&amp;ved=0CAUQjRw&amp;url=http://photo.5foq.com/cat/facts-and-figures&amp;ei=3ISlUvuGH9CW0QXU2oG4CQ&amp;psig=AFQjCNGAvK3TQzIv4JE1uWLbvfmb7Jh3ew&amp;ust=1386665560629199" TargetMode="External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9.jpeg"/><Relationship Id="rId20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://www.google.com.sa/url?sa=i&amp;rct=j&amp;q=&amp;esrc=s&amp;frm=1&amp;source=images&amp;cd=&amp;cad=rja&amp;docid=wo3kvCxUXjhVXM&amp;tbnid=6wThtrCA6Q9SPM:&amp;ved=0CAUQjRw&amp;url=http://www.govloop.com/profiles/blogs/5-big-questions-government-leaders-should-be-asking&amp;ei=2oOlUu7kForG0QX3mIGgCQ&amp;psig=AFQjCNGVn3-dKdFgXiaNpYqBAmt2tzshkg&amp;ust=1386665300823318" TargetMode="External"/><Relationship Id="rId5" Type="http://schemas.openxmlformats.org/officeDocument/2006/relationships/hyperlink" Target="http://www.google.com.sa/url?sa=i&amp;rct=j&amp;q=&amp;esrc=s&amp;frm=1&amp;source=images&amp;cd=&amp;cad=rja&amp;docid=3AoQrlekEESKRM&amp;tbnid=tSASYd5tUOgoxM:&amp;ved=0CAUQjRw&amp;url=http://www.getdownintwo.com/the-2-putt-the-most-important-element-in-golf/&amp;ei=aoKlUs0L8JHRBfPugfgI&amp;psig=AFQjCNEJ-QY5rFsqwzpHrzG35Nup5LRuKQ&amp;ust=1386664929129756" TargetMode="External"/><Relationship Id="rId15" Type="http://schemas.openxmlformats.org/officeDocument/2006/relationships/hyperlink" Target="http://www.google.com.sa/url?sa=i&amp;rct=j&amp;q=&amp;esrc=s&amp;frm=1&amp;source=images&amp;cd=&amp;cad=rja&amp;docid=8skkiMMEKrI-9M&amp;tbnid=nRu_d_G3w_sRIM:&amp;ved=0CAUQjRw&amp;url=http://www.mdiq24.com/news.php?extend.728&amp;ei=i4SlUu7YJ-is0QX_wIH4CA&amp;psig=AFQjCNGZMIgKHgjV-rabPPjrtk4gNaYgeQ&amp;ust=1386665480362438" TargetMode="External"/><Relationship Id="rId23" Type="http://schemas.openxmlformats.org/officeDocument/2006/relationships/image" Target="../media/image2.jpeg"/><Relationship Id="rId10" Type="http://schemas.openxmlformats.org/officeDocument/2006/relationships/image" Target="../media/image6.jpeg"/><Relationship Id="rId19" Type="http://schemas.openxmlformats.org/officeDocument/2006/relationships/hyperlink" Target="http://www.google.com.sa/url?sa=i&amp;rct=j&amp;q=&amp;esrc=s&amp;frm=1&amp;source=images&amp;cd=&amp;cad=rja&amp;docid=Glkr3mwR_giinM&amp;tbnid=0RLYUwXUqiSnsM:&amp;ved=0CAUQjRw&amp;url=http://egy-sports-tv.blogspot.com/2012/11/live-stream-9.html&amp;ei=QYWlUryMJaS40QXTp4DICQ&amp;psig=AFQjCNFCR6tpfnzc9F73OxhBcQip6UfRGw&amp;ust=1386665662570241" TargetMode="External"/><Relationship Id="rId4" Type="http://schemas.openxmlformats.org/officeDocument/2006/relationships/image" Target="../media/image3.jpeg"/><Relationship Id="rId9" Type="http://schemas.openxmlformats.org/officeDocument/2006/relationships/hyperlink" Target="http://www.google.com.sa/url?sa=i&amp;rct=j&amp;q=&amp;esrc=s&amp;frm=1&amp;source=images&amp;cd=&amp;cad=rja&amp;docid=2fXHBujqiI1_lM&amp;tbnid=7iQrewm0BJLJeM:&amp;ved=0CAUQjRw&amp;url=http://www.lifeofmuslim.com/2010/12/4-cheezein-hoti-or-agar-4-cheezein-na.html&amp;ei=f4OlUue4Ga3Y0QXwg4CACQ&amp;psig=AFQjCNGkoG050DxUY-oVjeKlGd9d0WCfIQ&amp;ust=1386665211166519" TargetMode="External"/><Relationship Id="rId14" Type="http://schemas.openxmlformats.org/officeDocument/2006/relationships/image" Target="../media/image8.jpeg"/><Relationship Id="rId22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://www.google.com.sa/url?sa=i&amp;rct=j&amp;q=&amp;esrc=s&amp;frm=1&amp;source=images&amp;cd=&amp;cad=rja&amp;docid=hNC5OY7oXZHvkM&amp;tbnid=fHDUS3bp4p89TM:&amp;ved=0CAUQjRw&amp;url=http://www.seaforthpublicschool.com/procurement/product_info.php?products_id=59&amp;ei=ToSlUtfSOoqw0QXKr4CwCQ&amp;psig=AFQjCNF2m1lpdVeJM-CjI4_P1v_XrMCMoA&amp;ust=1386665418689697" TargetMode="External"/><Relationship Id="rId18" Type="http://schemas.openxmlformats.org/officeDocument/2006/relationships/image" Target="../media/image10.jpeg"/><Relationship Id="rId3" Type="http://schemas.openxmlformats.org/officeDocument/2006/relationships/hyperlink" Target="http://www.google.com.sa/url?sa=i&amp;rct=j&amp;q=&amp;esrc=s&amp;frm=1&amp;source=images&amp;cd=&amp;cad=rja&amp;docid=Bo7AT40mvrD0VM&amp;tbnid=S5ia6M-3-zXk8M:&amp;ved=0CAUQjRw&amp;url=http://www.andlil.com/regle-numero-1-du-trading-ne-pas-perdre-dargent-109918.html&amp;ei=64GlUtPwIcyS0QWY1IGQCQ&amp;psig=AFQjCNH4HwzkMY6DHoLXJ3SylJoqqg3Lqw&amp;ust=1386664806150325" TargetMode="External"/><Relationship Id="rId21" Type="http://schemas.openxmlformats.org/officeDocument/2006/relationships/hyperlink" Target="http://www.google.com.sa/url?sa=i&amp;rct=j&amp;q=&amp;esrc=s&amp;frm=1&amp;source=images&amp;cd=&amp;cad=rja&amp;docid=-TwJNQKwMNnDYM&amp;tbnid=fhTyE9gLyS2cIM:&amp;ved=0CAUQjRw&amp;url=http://www.likeateam.com/laws-teamwork-the-10-commandments/&amp;ei=roulUpScH-qW0AXkhIGICQ&amp;psig=AFQjCNEfrZ7anyKYikvzgLaH1LHIEEb4uQ&amp;ust=1386667306376934" TargetMode="External"/><Relationship Id="rId7" Type="http://schemas.openxmlformats.org/officeDocument/2006/relationships/hyperlink" Target="https://www.google.com.sa/url?sa=i&amp;rct=j&amp;q=&amp;esrc=s&amp;frm=1&amp;source=images&amp;cd=&amp;cad=rja&amp;docid=mQ7RLlzRPW0onM&amp;tbnid=aiGUkLHf-T63UM:&amp;ved=0CAUQjRw&amp;url=https://bookings.ihotelier.com/Hotel-Paradox/bookings.jsp?hotelId=5015&amp;ei=1YKlUvbaD4i20QXn_oC4Dw&amp;psig=AFQjCNFh9ofCtmUSMF1HWUENTnMxQks5PQ&amp;ust=1386665020892891" TargetMode="External"/><Relationship Id="rId12" Type="http://schemas.openxmlformats.org/officeDocument/2006/relationships/image" Target="../media/image7.jpeg"/><Relationship Id="rId17" Type="http://schemas.openxmlformats.org/officeDocument/2006/relationships/hyperlink" Target="http://www.google.com.sa/url?sa=i&amp;rct=j&amp;q=&amp;esrc=s&amp;frm=1&amp;source=images&amp;cd=&amp;cad=rja&amp;docid=qCNlBUFYcdn8pM&amp;tbnid=iaA9NoDcxXTwPM:&amp;ved=0CAUQjRw&amp;url=http://photo.5foq.com/cat/facts-and-figures&amp;ei=3ISlUvuGH9CW0QXU2oG4CQ&amp;psig=AFQjCNGAvK3TQzIv4JE1uWLbvfmb7Jh3ew&amp;ust=1386665560629199" TargetMode="External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9.jpeg"/><Relationship Id="rId20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://www.google.com.sa/url?sa=i&amp;rct=j&amp;q=&amp;esrc=s&amp;frm=1&amp;source=images&amp;cd=&amp;cad=rja&amp;docid=wo3kvCxUXjhVXM&amp;tbnid=6wThtrCA6Q9SPM:&amp;ved=0CAUQjRw&amp;url=http://www.govloop.com/profiles/blogs/5-big-questions-government-leaders-should-be-asking&amp;ei=2oOlUu7kForG0QX3mIGgCQ&amp;psig=AFQjCNGVn3-dKdFgXiaNpYqBAmt2tzshkg&amp;ust=1386665300823318" TargetMode="External"/><Relationship Id="rId5" Type="http://schemas.openxmlformats.org/officeDocument/2006/relationships/hyperlink" Target="http://www.google.com.sa/url?sa=i&amp;rct=j&amp;q=&amp;esrc=s&amp;frm=1&amp;source=images&amp;cd=&amp;cad=rja&amp;docid=3AoQrlekEESKRM&amp;tbnid=tSASYd5tUOgoxM:&amp;ved=0CAUQjRw&amp;url=http://www.getdownintwo.com/the-2-putt-the-most-important-element-in-golf/&amp;ei=aoKlUs0L8JHRBfPugfgI&amp;psig=AFQjCNEJ-QY5rFsqwzpHrzG35Nup5LRuKQ&amp;ust=1386664929129756" TargetMode="External"/><Relationship Id="rId15" Type="http://schemas.openxmlformats.org/officeDocument/2006/relationships/hyperlink" Target="http://www.google.com.sa/url?sa=i&amp;rct=j&amp;q=&amp;esrc=s&amp;frm=1&amp;source=images&amp;cd=&amp;cad=rja&amp;docid=8skkiMMEKrI-9M&amp;tbnid=nRu_d_G3w_sRIM:&amp;ved=0CAUQjRw&amp;url=http://www.mdiq24.com/news.php?extend.728&amp;ei=i4SlUu7YJ-is0QX_wIH4CA&amp;psig=AFQjCNGZMIgKHgjV-rabPPjrtk4gNaYgeQ&amp;ust=1386665480362438" TargetMode="External"/><Relationship Id="rId10" Type="http://schemas.openxmlformats.org/officeDocument/2006/relationships/image" Target="../media/image6.jpeg"/><Relationship Id="rId19" Type="http://schemas.openxmlformats.org/officeDocument/2006/relationships/hyperlink" Target="http://www.google.com.sa/url?sa=i&amp;rct=j&amp;q=&amp;esrc=s&amp;frm=1&amp;source=images&amp;cd=&amp;cad=rja&amp;docid=Glkr3mwR_giinM&amp;tbnid=0RLYUwXUqiSnsM:&amp;ved=0CAUQjRw&amp;url=http://egy-sports-tv.blogspot.com/2012/11/live-stream-9.html&amp;ei=QYWlUryMJaS40QXTp4DICQ&amp;psig=AFQjCNFCR6tpfnzc9F73OxhBcQip6UfRGw&amp;ust=1386665662570241" TargetMode="External"/><Relationship Id="rId4" Type="http://schemas.openxmlformats.org/officeDocument/2006/relationships/image" Target="../media/image3.jpeg"/><Relationship Id="rId9" Type="http://schemas.openxmlformats.org/officeDocument/2006/relationships/hyperlink" Target="http://www.google.com.sa/url?sa=i&amp;rct=j&amp;q=&amp;esrc=s&amp;frm=1&amp;source=images&amp;cd=&amp;cad=rja&amp;docid=2fXHBujqiI1_lM&amp;tbnid=7iQrewm0BJLJeM:&amp;ved=0CAUQjRw&amp;url=http://www.lifeofmuslim.com/2010/12/4-cheezein-hoti-or-agar-4-cheezein-na.html&amp;ei=f4OlUue4Ga3Y0QXwg4CACQ&amp;psig=AFQjCNGkoG050DxUY-oVjeKlGd9d0WCfIQ&amp;ust=1386665211166519" TargetMode="External"/><Relationship Id="rId14" Type="http://schemas.openxmlformats.org/officeDocument/2006/relationships/image" Target="../media/image8.jpeg"/><Relationship Id="rId22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https://hamadbashir.files.wordpress.com/2012/02/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7940"/>
            <a:ext cx="6890657" cy="6359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صورة 27" descr="https://encrypted-tbn1.gstatic.com/images?q=tbn:ANd9GcQxCNTaWE9Ij2HYKtwHIJfFoM5fcptfAqcKKLkG1fTxvMziC2k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85800"/>
            <a:ext cx="1295400" cy="94425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1" y="197200"/>
            <a:ext cx="6828971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عزيزي ولي أمر الطالب / </a:t>
            </a:r>
            <a:r>
              <a:rPr kumimoji="0" lang="ar-SA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.................................................................................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   الصف...... </a:t>
            </a:r>
            <a:r>
              <a:rPr kumimoji="0" lang="ar-SA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</a:t>
            </a:r>
            <a:r>
              <a:rPr lang="ar-SA" sz="4000" b="1" dirty="0" smtClean="0">
                <a:cs typeface="PT Bold Broken" panose="02010400000000000000" pitchFamily="2" charset="-78"/>
              </a:rPr>
              <a:t>ابنكم </a:t>
            </a:r>
            <a:r>
              <a:rPr lang="ar-SA" sz="4000" b="1" dirty="0">
                <a:cs typeface="PT Bold Broken" panose="02010400000000000000" pitchFamily="2" charset="-78"/>
              </a:rPr>
              <a:t>لم يحفظ جدول </a:t>
            </a:r>
            <a:r>
              <a:rPr lang="ar-SA" sz="4000" b="1" dirty="0" smtClean="0">
                <a:cs typeface="PT Bold Broken" panose="02010400000000000000" pitchFamily="2" charset="-78"/>
              </a:rPr>
              <a:t>الضرب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PT Bold Broken" panose="02010400000000000000" pitchFamily="2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r>
              <a:rPr kumimoji="0" lang="ar-S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	   </a:t>
            </a:r>
            <a:endParaRPr kumimoji="0" lang="en-U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16388" y="1344789"/>
            <a:ext cx="1338146" cy="1015663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5×9=45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8×7=56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6×8=48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4931628" y="3158480"/>
            <a:ext cx="1338146" cy="1015663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7×8=56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6×7=42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9×4=36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4927725" y="4800600"/>
            <a:ext cx="1338146" cy="101566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5×8=40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7×9=63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8×6=48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863191" y="7058607"/>
            <a:ext cx="1338146" cy="1015663"/>
          </a:xfrm>
          <a:prstGeom prst="rect">
            <a:avLst/>
          </a:prstGeom>
          <a:noFill/>
          <a:ln w="28575">
            <a:solidFill>
              <a:schemeClr val="tx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9×7=63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8×8=64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9×8=72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787352" y="1274025"/>
            <a:ext cx="1338146" cy="1015663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7×6=42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3×8=24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9×8=72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866049" y="3158479"/>
            <a:ext cx="1338146" cy="1015663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6×9=54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3×8=24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7×6=42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866049" y="4808160"/>
            <a:ext cx="1338146" cy="101566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9×4=36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8×7=56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9×6=56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954823" y="1283131"/>
            <a:ext cx="1338146" cy="1015663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7×6=42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9×4=36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8×9=72</a:t>
            </a:r>
          </a:p>
        </p:txBody>
      </p:sp>
      <p:sp>
        <p:nvSpPr>
          <p:cNvPr id="23" name="مربع نص 22"/>
          <p:cNvSpPr txBox="1"/>
          <p:nvPr/>
        </p:nvSpPr>
        <p:spPr>
          <a:xfrm>
            <a:off x="900404" y="3055599"/>
            <a:ext cx="1338146" cy="1015663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9×5=45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8×9=72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7×4=28</a:t>
            </a:r>
          </a:p>
        </p:txBody>
      </p:sp>
      <p:sp>
        <p:nvSpPr>
          <p:cNvPr id="24" name="مربع نص 23"/>
          <p:cNvSpPr txBox="1"/>
          <p:nvPr/>
        </p:nvSpPr>
        <p:spPr>
          <a:xfrm>
            <a:off x="864092" y="4800599"/>
            <a:ext cx="1338146" cy="1015663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8×3=24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7×9=63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8×7=56</a:t>
            </a:r>
          </a:p>
        </p:txBody>
      </p:sp>
      <p:sp>
        <p:nvSpPr>
          <p:cNvPr id="44" name="مربع نص 43"/>
          <p:cNvSpPr txBox="1"/>
          <p:nvPr/>
        </p:nvSpPr>
        <p:spPr>
          <a:xfrm>
            <a:off x="1384853" y="59530"/>
            <a:ext cx="4747167" cy="523220"/>
          </a:xfrm>
          <a:prstGeom prst="rect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 w="28575"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bg1"/>
                </a:solidFill>
              </a:rPr>
              <a:t>مسابقة جدول الضرب </a:t>
            </a:r>
            <a:endParaRPr lang="ar-SA" sz="28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encrypted-tbn2.gstatic.com/images?q=tbn:ANd9GcSDH2cOf0V908cnXmSu8g1hS1L516X98NZdNRZHIz8QSjh-zCDU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748" y="679588"/>
            <a:ext cx="600126" cy="520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getdownintwo.com/wp-content/uploads/2013/06/2-graphic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150" y="679588"/>
            <a:ext cx="786238" cy="50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onsole.ihotelier.com/opencms/export/system/modules/com.tc.properties/TravelClick/Properties/5015/media/RatePlan/number-3-button-md_1383267765950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471" y="679587"/>
            <a:ext cx="814125" cy="520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3.gstatic.com/images?q=tbn:ANd9GcTepi1xbIkQe39P7P7BpQSozlDstUdDP23H9J-7ZX1FDh59foXA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436" y="2510375"/>
            <a:ext cx="763249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encrypted-tbn1.gstatic.com/images?q=tbn:ANd9GcQOJIyjtd27vXbcZgLJLcR9v58P1Co6ek_Uy7Q7Wsxjy8VVnrzK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262" y="2510376"/>
            <a:ext cx="1356014" cy="54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encrypted-tbn0.gstatic.com/images?q=tbn:ANd9GcTq7dUWFFuAD9bcsM-LDzTkL1wu4IEf1xm1Ukhxl6zGx0XIWOgn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4" y="2360452"/>
            <a:ext cx="1230457" cy="63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encrypted-tbn3.gstatic.com/images?q=tbn:ANd9GcQwMx2f3ebu7KpKldHJe9SJD3lBTBNhffy1XOXj_bQWYYgjbx6URg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260501"/>
            <a:ext cx="1149134" cy="49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encrypted-tbn1.gstatic.com/images?q=tbn:ANd9GcQWNHwVO711fUVc93k79g8mdvJC4FEGYn5sBR-qY5B-rcm9zeN1gQ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98" y="4260501"/>
            <a:ext cx="1157953" cy="49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encrypted-tbn0.gstatic.com/images?q=tbn:ANd9GcTHZeg_6eTq7W8P9nDCTN0kiW8s8UiNcVdCejW5nf2DvAc7EZVDhQ">
            <a:hlinkClick r:id="rId19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875" y="4260501"/>
            <a:ext cx="880820" cy="474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encrypted-tbn2.gstatic.com/images?q=tbn:ANd9GcRUO1az0inzO0yPIV5_SQxEpPLgj9vTIzOLtwKlHWa82EV9Y9s-XQ">
            <a:hlinkClick r:id="rId21"/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98" y="6080024"/>
            <a:ext cx="953731" cy="75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33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https://hamadbashir.files.wordpress.com/2012/02/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7940"/>
            <a:ext cx="6890657" cy="6359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صورة 27" descr="https://encrypted-tbn1.gstatic.com/images?q=tbn:ANd9GcQxCNTaWE9Ij2HYKtwHIJfFoM5fcptfAqcKKLkG1fTxvMziC2k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85800"/>
            <a:ext cx="1295400" cy="94425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1" y="197200"/>
            <a:ext cx="6828971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عزيزي ولي أمر الطالب / </a:t>
            </a:r>
            <a:r>
              <a:rPr kumimoji="0" lang="ar-SA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.................................................................................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   الصف...... </a:t>
            </a:r>
            <a:r>
              <a:rPr kumimoji="0" lang="ar-SA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</a:t>
            </a:r>
            <a:r>
              <a:rPr lang="ar-SA" sz="4000" b="1" dirty="0" smtClean="0">
                <a:cs typeface="PT Bold Broken" panose="02010400000000000000" pitchFamily="2" charset="-78"/>
              </a:rPr>
              <a:t>ابنكم </a:t>
            </a:r>
            <a:r>
              <a:rPr lang="ar-SA" sz="4000" b="1" dirty="0">
                <a:cs typeface="PT Bold Broken" panose="02010400000000000000" pitchFamily="2" charset="-78"/>
              </a:rPr>
              <a:t>لم يحفظ جدول </a:t>
            </a:r>
            <a:r>
              <a:rPr lang="ar-SA" sz="4000" b="1" dirty="0" smtClean="0">
                <a:cs typeface="PT Bold Broken" panose="02010400000000000000" pitchFamily="2" charset="-78"/>
              </a:rPr>
              <a:t>الضرب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PT Bold Broken" panose="02010400000000000000" pitchFamily="2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r>
              <a:rPr kumimoji="0" lang="ar-S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	   </a:t>
            </a:r>
            <a:endParaRPr kumimoji="0" lang="en-U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1371600" y="8165085"/>
            <a:ext cx="3429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>
                <a:solidFill>
                  <a:srgbClr val="C00000"/>
                </a:solidFill>
                <a:cs typeface="PT Bold Heading" panose="02010400000000000000" pitchFamily="2" charset="-78"/>
              </a:rPr>
              <a:t>معلم المادة</a:t>
            </a:r>
            <a:endParaRPr lang="ar-SA" sz="2400" dirty="0">
              <a:solidFill>
                <a:srgbClr val="C00000"/>
              </a:solidFill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696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https://hamadbashir.files.wordpress.com/2012/02/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7940"/>
            <a:ext cx="6890657" cy="6359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صورة 27" descr="https://encrypted-tbn1.gstatic.com/images?q=tbn:ANd9GcQxCNTaWE9Ij2HYKtwHIJfFoM5fcptfAqcKKLkG1fTxvMziC2k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85800"/>
            <a:ext cx="1295400" cy="94425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1" y="197200"/>
            <a:ext cx="6828971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عزيزي ولي أمر الطالب / </a:t>
            </a:r>
            <a:r>
              <a:rPr kumimoji="0" lang="ar-SA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.................................................................................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   الصف...... </a:t>
            </a:r>
            <a:r>
              <a:rPr kumimoji="0" lang="ar-SA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</a:t>
            </a:r>
            <a:r>
              <a:rPr lang="ar-SA" sz="4000" b="1" dirty="0" smtClean="0">
                <a:cs typeface="PT Bold Broken" panose="02010400000000000000" pitchFamily="2" charset="-78"/>
              </a:rPr>
              <a:t>ابنكم </a:t>
            </a:r>
            <a:r>
              <a:rPr lang="ar-SA" sz="4000" b="1" dirty="0">
                <a:cs typeface="PT Bold Broken" panose="02010400000000000000" pitchFamily="2" charset="-78"/>
              </a:rPr>
              <a:t>لم يحفظ جدول </a:t>
            </a:r>
            <a:r>
              <a:rPr lang="ar-SA" sz="4000" b="1" dirty="0" smtClean="0">
                <a:cs typeface="PT Bold Broken" panose="02010400000000000000" pitchFamily="2" charset="-78"/>
              </a:rPr>
              <a:t>الضرب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PT Bold Broken" panose="02010400000000000000" pitchFamily="2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r>
              <a:rPr kumimoji="0" lang="ar-S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	   </a:t>
            </a:r>
            <a:endParaRPr kumimoji="0" lang="en-U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1371600" y="8165085"/>
            <a:ext cx="34290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 smtClean="0">
                <a:solidFill>
                  <a:srgbClr val="C00000"/>
                </a:solidFill>
                <a:cs typeface="PT Bold Heading" panose="02010400000000000000" pitchFamily="2" charset="-78"/>
              </a:rPr>
              <a:t>مـعـلـم مـادة الـريـاضـيـات </a:t>
            </a:r>
          </a:p>
          <a:p>
            <a:pPr algn="ctr"/>
            <a:r>
              <a:rPr lang="ar-SA" sz="2400" dirty="0" smtClean="0">
                <a:solidFill>
                  <a:srgbClr val="C00000"/>
                </a:solidFill>
                <a:cs typeface="PT Bold Heading" panose="02010400000000000000" pitchFamily="2" charset="-78"/>
              </a:rPr>
              <a:t>أ / مـحـمـد الـعـوض</a:t>
            </a:r>
            <a:endParaRPr lang="ar-SA" sz="2400" dirty="0">
              <a:solidFill>
                <a:srgbClr val="C00000"/>
              </a:solidFill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891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https://hamadbashir.files.wordpress.com/2012/02/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7940"/>
            <a:ext cx="6890657" cy="6359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صورة 27" descr="https://encrypted-tbn1.gstatic.com/images?q=tbn:ANd9GcQxCNTaWE9Ij2HYKtwHIJfFoM5fcptfAqcKKLkG1fTxvMziC2k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85800"/>
            <a:ext cx="1295400" cy="94425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1" y="197200"/>
            <a:ext cx="6828971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عزيزي ولي أمر الطالب / </a:t>
            </a:r>
            <a:r>
              <a:rPr kumimoji="0" lang="ar-SA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.................................................................................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   الصف...... </a:t>
            </a:r>
            <a:r>
              <a:rPr kumimoji="0" lang="ar-SA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</a:t>
            </a:r>
            <a:r>
              <a:rPr lang="ar-SA" sz="4000" b="1" dirty="0" smtClean="0">
                <a:cs typeface="PT Bold Broken" panose="02010400000000000000" pitchFamily="2" charset="-78"/>
              </a:rPr>
              <a:t>ابنكم </a:t>
            </a:r>
            <a:r>
              <a:rPr lang="ar-SA" sz="4000" b="1" dirty="0">
                <a:cs typeface="PT Bold Broken" panose="02010400000000000000" pitchFamily="2" charset="-78"/>
              </a:rPr>
              <a:t>لم يحفظ جدول </a:t>
            </a:r>
            <a:r>
              <a:rPr lang="ar-SA" sz="4000" b="1" dirty="0" smtClean="0">
                <a:cs typeface="PT Bold Broken" panose="02010400000000000000" pitchFamily="2" charset="-78"/>
              </a:rPr>
              <a:t>الضرب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PT Bold Broken" panose="02010400000000000000" pitchFamily="2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r>
              <a:rPr kumimoji="0" lang="ar-S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	   </a:t>
            </a:r>
            <a:endParaRPr kumimoji="0" lang="en-U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4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16388" y="2183727"/>
            <a:ext cx="1338146" cy="1015663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5×9=45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8×7=56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6×8=48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4957737" y="4157551"/>
            <a:ext cx="1338146" cy="1015663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7×8=56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6×7=42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9×4=36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5105400" y="5937675"/>
            <a:ext cx="1338146" cy="101566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5×8=40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7×9=63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8×6=48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5229563" y="8064443"/>
            <a:ext cx="1338146" cy="1015663"/>
          </a:xfrm>
          <a:prstGeom prst="rect">
            <a:avLst/>
          </a:prstGeom>
          <a:noFill/>
          <a:ln w="28575">
            <a:solidFill>
              <a:schemeClr val="tx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9×7=63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8×8=64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9×8=72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746262" y="2254242"/>
            <a:ext cx="1338146" cy="1015663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7×6=42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3×8=24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9×8=72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656165" y="4203714"/>
            <a:ext cx="1338146" cy="1015663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6×9=54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3×8=24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7×6=42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783376" y="5937676"/>
            <a:ext cx="1338146" cy="101566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9×4=36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8×7=56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9×6=56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570171" y="2300527"/>
            <a:ext cx="1338146" cy="1015663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7×6=42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9×4=36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8×9=72</a:t>
            </a:r>
          </a:p>
        </p:txBody>
      </p:sp>
      <p:sp>
        <p:nvSpPr>
          <p:cNvPr id="23" name="مربع نص 22"/>
          <p:cNvSpPr txBox="1"/>
          <p:nvPr/>
        </p:nvSpPr>
        <p:spPr>
          <a:xfrm>
            <a:off x="599881" y="4219950"/>
            <a:ext cx="1338146" cy="1015663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9×5=45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8×9=72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7×4=28</a:t>
            </a:r>
          </a:p>
        </p:txBody>
      </p:sp>
      <p:sp>
        <p:nvSpPr>
          <p:cNvPr id="24" name="مربع نص 23"/>
          <p:cNvSpPr txBox="1"/>
          <p:nvPr/>
        </p:nvSpPr>
        <p:spPr>
          <a:xfrm>
            <a:off x="629697" y="5937675"/>
            <a:ext cx="1338146" cy="1015663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8×3=24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7×9=63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8×7=56</a:t>
            </a:r>
          </a:p>
        </p:txBody>
      </p:sp>
      <p:pic>
        <p:nvPicPr>
          <p:cNvPr id="1026" name="Picture 2" descr="https://encrypted-tbn2.gstatic.com/images?q=tbn:ANd9GcSDH2cOf0V908cnXmSu8g1hS1L516X98NZdNRZHIz8QSjh-zCDU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510" y="1582480"/>
            <a:ext cx="600126" cy="520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getdownintwo.com/wp-content/uploads/2013/06/2-graphic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204" y="1566338"/>
            <a:ext cx="786238" cy="50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onsole.ihotelier.com/opencms/export/system/modules/com.tc.properties/TravelClick/Properties/5015/media/RatePlan/number-3-button-md_1383267765950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35" y="1697277"/>
            <a:ext cx="814125" cy="520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3.gstatic.com/images?q=tbn:ANd9GcTepi1xbIkQe39P7P7BpQSozlDstUdDP23H9J-7ZX1FDh59foXA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86" y="3381741"/>
            <a:ext cx="763249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encrypted-tbn1.gstatic.com/images?q=tbn:ANd9GcQOJIyjtd27vXbcZgLJLcR9v58P1Co6ek_Uy7Q7Wsxjy8VVnrzK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810" y="3480373"/>
            <a:ext cx="1356014" cy="54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encrypted-tbn0.gstatic.com/images?q=tbn:ANd9GcTq7dUWFFuAD9bcsM-LDzTkL1wu4IEf1xm1Ukhxl6zGx0XIWOgn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25" y="3450633"/>
            <a:ext cx="1230457" cy="63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encrypted-tbn3.gstatic.com/images?q=tbn:ANd9GcQwMx2f3ebu7KpKldHJe9SJD3lBTBNhffy1XOXj_bQWYYgjbx6URg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357653"/>
            <a:ext cx="1149134" cy="49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encrypted-tbn1.gstatic.com/images?q=tbn:ANd9GcQWNHwVO711fUVc93k79g8mdvJC4FEGYn5sBR-qY5B-rcm9zeN1gQ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262" y="5340001"/>
            <a:ext cx="1157953" cy="49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encrypted-tbn0.gstatic.com/images?q=tbn:ANd9GcTHZeg_6eTq7W8P9nDCTN0kiW8s8UiNcVdCejW5nf2DvAc7EZVDhQ">
            <a:hlinkClick r:id="rId19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4" y="5365682"/>
            <a:ext cx="880820" cy="474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encrypted-tbn2.gstatic.com/images?q=tbn:ANd9GcRUO1az0inzO0yPIV5_SQxEpPLgj9vTIzOLtwKlHWa82EV9Y9s-XQ">
            <a:hlinkClick r:id="rId21"/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146" y="7197143"/>
            <a:ext cx="953731" cy="75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صورة 27" descr="https://encrypted-tbn1.gstatic.com/images?q=tbn:ANd9GcQxCNTaWE9Ij2HYKtwHIJfFoM5fcptfAqcKKLkG1fTxvMziC2kr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85800"/>
            <a:ext cx="1295400" cy="94425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130367" y="197200"/>
            <a:ext cx="6959338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 عزيزي ولي أمر الطالب / </a:t>
            </a:r>
            <a:r>
              <a:rPr kumimoji="0" lang="ar-SA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.....................................................................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   الصف...... </a:t>
            </a:r>
            <a:r>
              <a:rPr kumimoji="0" lang="ar-SA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</a:t>
            </a:r>
            <a:r>
              <a:rPr lang="ar-SA" sz="4000" b="1" dirty="0" smtClean="0">
                <a:cs typeface="PT Bold Broken" panose="02010400000000000000" pitchFamily="2" charset="-78"/>
              </a:rPr>
              <a:t>ابنكم </a:t>
            </a:r>
            <a:r>
              <a:rPr lang="ar-SA" sz="4000" b="1" dirty="0">
                <a:cs typeface="PT Bold Broken" panose="02010400000000000000" pitchFamily="2" charset="-78"/>
              </a:rPr>
              <a:t>لم يحفظ جدول </a:t>
            </a:r>
            <a:r>
              <a:rPr lang="ar-SA" sz="4000" b="1" dirty="0" smtClean="0">
                <a:cs typeface="PT Bold Broken" panose="02010400000000000000" pitchFamily="2" charset="-78"/>
              </a:rPr>
              <a:t>الضرب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PT Bold Broken" panose="02010400000000000000" pitchFamily="2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r>
              <a:rPr kumimoji="0" lang="ar-S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	   </a:t>
            </a:r>
            <a:endParaRPr kumimoji="0" lang="en-U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انفجار 2 13"/>
          <p:cNvSpPr/>
          <p:nvPr/>
        </p:nvSpPr>
        <p:spPr>
          <a:xfrm>
            <a:off x="990600" y="7147692"/>
            <a:ext cx="3429000" cy="1843908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sz="2000" b="1" dirty="0">
              <a:solidFill>
                <a:srgbClr val="C0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6816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16388" y="2183727"/>
            <a:ext cx="1338146" cy="1015663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5×9=45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8×7=56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6×8=48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4957737" y="4157551"/>
            <a:ext cx="1338146" cy="1015663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7×8=56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6×7=42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9×4=36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5105400" y="5937675"/>
            <a:ext cx="1338146" cy="101566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5×8=40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7×9=63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8×6=48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5229563" y="8064443"/>
            <a:ext cx="1338146" cy="1015663"/>
          </a:xfrm>
          <a:prstGeom prst="rect">
            <a:avLst/>
          </a:prstGeom>
          <a:noFill/>
          <a:ln w="28575">
            <a:solidFill>
              <a:schemeClr val="tx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9×7=63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8×8=64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9×8=72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746262" y="2254242"/>
            <a:ext cx="1338146" cy="1015663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7×6=42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3×8=24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9×8=72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656165" y="4203714"/>
            <a:ext cx="1338146" cy="1015663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6×9=54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3×8=24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7×6=42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783376" y="5937676"/>
            <a:ext cx="1338146" cy="101566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9×4=36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8×7=56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9×6=56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570171" y="2300527"/>
            <a:ext cx="1338146" cy="1015663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7×6=42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9×4=36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8×9=72</a:t>
            </a:r>
          </a:p>
        </p:txBody>
      </p:sp>
      <p:sp>
        <p:nvSpPr>
          <p:cNvPr id="23" name="مربع نص 22"/>
          <p:cNvSpPr txBox="1"/>
          <p:nvPr/>
        </p:nvSpPr>
        <p:spPr>
          <a:xfrm>
            <a:off x="599881" y="4219950"/>
            <a:ext cx="1338146" cy="1015663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9×5=45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8×9=72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7×4=28</a:t>
            </a:r>
          </a:p>
        </p:txBody>
      </p:sp>
      <p:sp>
        <p:nvSpPr>
          <p:cNvPr id="24" name="مربع نص 23"/>
          <p:cNvSpPr txBox="1"/>
          <p:nvPr/>
        </p:nvSpPr>
        <p:spPr>
          <a:xfrm>
            <a:off x="629697" y="5937675"/>
            <a:ext cx="1338146" cy="1015663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8×3=24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7×9=63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8×7=56</a:t>
            </a:r>
          </a:p>
        </p:txBody>
      </p:sp>
      <p:pic>
        <p:nvPicPr>
          <p:cNvPr id="1026" name="Picture 2" descr="https://encrypted-tbn2.gstatic.com/images?q=tbn:ANd9GcSDH2cOf0V908cnXmSu8g1hS1L516X98NZdNRZHIz8QSjh-zCDU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510" y="1582480"/>
            <a:ext cx="600126" cy="520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getdownintwo.com/wp-content/uploads/2013/06/2-graphic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204" y="1566338"/>
            <a:ext cx="786238" cy="50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onsole.ihotelier.com/opencms/export/system/modules/com.tc.properties/TravelClick/Properties/5015/media/RatePlan/number-3-button-md_1383267765950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35" y="1697277"/>
            <a:ext cx="814125" cy="520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3.gstatic.com/images?q=tbn:ANd9GcTepi1xbIkQe39P7P7BpQSozlDstUdDP23H9J-7ZX1FDh59foXA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86" y="3381741"/>
            <a:ext cx="763249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encrypted-tbn1.gstatic.com/images?q=tbn:ANd9GcQOJIyjtd27vXbcZgLJLcR9v58P1Co6ek_Uy7Q7Wsxjy8VVnrzK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810" y="3480373"/>
            <a:ext cx="1356014" cy="54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encrypted-tbn0.gstatic.com/images?q=tbn:ANd9GcTq7dUWFFuAD9bcsM-LDzTkL1wu4IEf1xm1Ukhxl6zGx0XIWOgn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25" y="3450633"/>
            <a:ext cx="1230457" cy="63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encrypted-tbn3.gstatic.com/images?q=tbn:ANd9GcQwMx2f3ebu7KpKldHJe9SJD3lBTBNhffy1XOXj_bQWYYgjbx6URg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357653"/>
            <a:ext cx="1149134" cy="49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encrypted-tbn1.gstatic.com/images?q=tbn:ANd9GcQWNHwVO711fUVc93k79g8mdvJC4FEGYn5sBR-qY5B-rcm9zeN1gQ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262" y="5340001"/>
            <a:ext cx="1157953" cy="49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encrypted-tbn0.gstatic.com/images?q=tbn:ANd9GcTHZeg_6eTq7W8P9nDCTN0kiW8s8UiNcVdCejW5nf2DvAc7EZVDhQ">
            <a:hlinkClick r:id="rId19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4" y="5365682"/>
            <a:ext cx="880820" cy="474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encrypted-tbn2.gstatic.com/images?q=tbn:ANd9GcRUO1az0inzO0yPIV5_SQxEpPLgj9vTIzOLtwKlHWa82EV9Y9s-XQ">
            <a:hlinkClick r:id="rId21"/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146" y="7197143"/>
            <a:ext cx="953731" cy="75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صورة 27" descr="https://encrypted-tbn1.gstatic.com/images?q=tbn:ANd9GcQxCNTaWE9Ij2HYKtwHIJfFoM5fcptfAqcKKLkG1fTxvMziC2kr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85800"/>
            <a:ext cx="1295400" cy="94425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130367" y="197200"/>
            <a:ext cx="6959338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 عزيزي ولي أمر الطالب / </a:t>
            </a:r>
            <a:r>
              <a:rPr kumimoji="0" lang="ar-SA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.....................................................................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   الصف...... </a:t>
            </a:r>
            <a:r>
              <a:rPr kumimoji="0" lang="ar-SA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</a:t>
            </a:r>
            <a:r>
              <a:rPr lang="ar-SA" sz="4000" b="1" dirty="0" smtClean="0">
                <a:cs typeface="PT Bold Broken" panose="02010400000000000000" pitchFamily="2" charset="-78"/>
              </a:rPr>
              <a:t>ابنكم </a:t>
            </a:r>
            <a:r>
              <a:rPr lang="ar-SA" sz="4000" b="1" dirty="0">
                <a:cs typeface="PT Bold Broken" panose="02010400000000000000" pitchFamily="2" charset="-78"/>
              </a:rPr>
              <a:t>لم يحفظ جدول </a:t>
            </a:r>
            <a:r>
              <a:rPr lang="ar-SA" sz="4000" b="1" dirty="0" smtClean="0">
                <a:cs typeface="PT Bold Broken" panose="02010400000000000000" pitchFamily="2" charset="-78"/>
              </a:rPr>
              <a:t>الضرب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PT Bold Broken" panose="02010400000000000000" pitchFamily="2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r>
              <a:rPr kumimoji="0" lang="ar-S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	   </a:t>
            </a:r>
            <a:endParaRPr kumimoji="0" lang="en-U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انفجار 2 13"/>
          <p:cNvSpPr/>
          <p:nvPr/>
        </p:nvSpPr>
        <p:spPr>
          <a:xfrm>
            <a:off x="990600" y="7147692"/>
            <a:ext cx="3429000" cy="1843908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sz="2000" b="1" dirty="0">
              <a:solidFill>
                <a:srgbClr val="C0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661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16388" y="2183727"/>
            <a:ext cx="1338146" cy="1015663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5×9=45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8×7=56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6×8=48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4957737" y="4157551"/>
            <a:ext cx="1338146" cy="1015663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7×8=56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6×7=42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9×4=36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5105400" y="5937675"/>
            <a:ext cx="1338146" cy="101566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5×8=40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7×9=63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8×6=48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5229563" y="8064443"/>
            <a:ext cx="1338146" cy="1015663"/>
          </a:xfrm>
          <a:prstGeom prst="rect">
            <a:avLst/>
          </a:prstGeom>
          <a:noFill/>
          <a:ln w="28575">
            <a:solidFill>
              <a:schemeClr val="tx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9×7=63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8×8=64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9×8=72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746262" y="2254242"/>
            <a:ext cx="1338146" cy="1015663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7×6=42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3×8=24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9×8=72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656165" y="4203714"/>
            <a:ext cx="1338146" cy="1015663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6×9=54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3×8=24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7×6=42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783376" y="5937676"/>
            <a:ext cx="1338146" cy="101566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9×4=36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8×7=56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9×6=56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570171" y="2300527"/>
            <a:ext cx="1338146" cy="1015663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7×6=42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9×4=36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8×9=72</a:t>
            </a:r>
          </a:p>
        </p:txBody>
      </p:sp>
      <p:sp>
        <p:nvSpPr>
          <p:cNvPr id="23" name="مربع نص 22"/>
          <p:cNvSpPr txBox="1"/>
          <p:nvPr/>
        </p:nvSpPr>
        <p:spPr>
          <a:xfrm>
            <a:off x="599881" y="4219950"/>
            <a:ext cx="1338146" cy="1015663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9×5=45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8×9=72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7×4=28</a:t>
            </a:r>
          </a:p>
        </p:txBody>
      </p:sp>
      <p:sp>
        <p:nvSpPr>
          <p:cNvPr id="24" name="مربع نص 23"/>
          <p:cNvSpPr txBox="1"/>
          <p:nvPr/>
        </p:nvSpPr>
        <p:spPr>
          <a:xfrm>
            <a:off x="629697" y="5937675"/>
            <a:ext cx="1338146" cy="1015663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8×3=24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7×9=63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8×7=56</a:t>
            </a:r>
          </a:p>
        </p:txBody>
      </p:sp>
      <p:pic>
        <p:nvPicPr>
          <p:cNvPr id="1026" name="Picture 2" descr="https://encrypted-tbn2.gstatic.com/images?q=tbn:ANd9GcSDH2cOf0V908cnXmSu8g1hS1L516X98NZdNRZHIz8QSjh-zCDU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510" y="1582480"/>
            <a:ext cx="600126" cy="520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getdownintwo.com/wp-content/uploads/2013/06/2-graphic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204" y="1566338"/>
            <a:ext cx="786238" cy="50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onsole.ihotelier.com/opencms/export/system/modules/com.tc.properties/TravelClick/Properties/5015/media/RatePlan/number-3-button-md_1383267765950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35" y="1697277"/>
            <a:ext cx="814125" cy="520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3.gstatic.com/images?q=tbn:ANd9GcTepi1xbIkQe39P7P7BpQSozlDstUdDP23H9J-7ZX1FDh59foXA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86" y="3381741"/>
            <a:ext cx="763249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encrypted-tbn1.gstatic.com/images?q=tbn:ANd9GcQOJIyjtd27vXbcZgLJLcR9v58P1Co6ek_Uy7Q7Wsxjy8VVnrzK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810" y="3480373"/>
            <a:ext cx="1356014" cy="54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encrypted-tbn0.gstatic.com/images?q=tbn:ANd9GcTq7dUWFFuAD9bcsM-LDzTkL1wu4IEf1xm1Ukhxl6zGx0XIWOgn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25" y="3450633"/>
            <a:ext cx="1230457" cy="63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encrypted-tbn3.gstatic.com/images?q=tbn:ANd9GcQwMx2f3ebu7KpKldHJe9SJD3lBTBNhffy1XOXj_bQWYYgjbx6URg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357653"/>
            <a:ext cx="1149134" cy="49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encrypted-tbn1.gstatic.com/images?q=tbn:ANd9GcQWNHwVO711fUVc93k79g8mdvJC4FEGYn5sBR-qY5B-rcm9zeN1gQ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262" y="5340001"/>
            <a:ext cx="1157953" cy="49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encrypted-tbn0.gstatic.com/images?q=tbn:ANd9GcTHZeg_6eTq7W8P9nDCTN0kiW8s8UiNcVdCejW5nf2DvAc7EZVDhQ">
            <a:hlinkClick r:id="rId19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4" y="5365682"/>
            <a:ext cx="880820" cy="474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encrypted-tbn2.gstatic.com/images?q=tbn:ANd9GcRUO1az0inzO0yPIV5_SQxEpPLgj9vTIzOLtwKlHWa82EV9Y9s-XQ">
            <a:hlinkClick r:id="rId21"/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146" y="7197143"/>
            <a:ext cx="953731" cy="75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صورة 27" descr="https://encrypted-tbn1.gstatic.com/images?q=tbn:ANd9GcQxCNTaWE9Ij2HYKtwHIJfFoM5fcptfAqcKKLkG1fTxvMziC2kr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85800"/>
            <a:ext cx="1295400" cy="94425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130367" y="197200"/>
            <a:ext cx="6959338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 عزيزي ولي أمر الطالب / </a:t>
            </a:r>
            <a:r>
              <a:rPr kumimoji="0" lang="ar-SA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.....................................................................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   الصف...... </a:t>
            </a:r>
            <a:r>
              <a:rPr kumimoji="0" lang="ar-SA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</a:t>
            </a:r>
            <a:r>
              <a:rPr lang="ar-SA" sz="4000" b="1" dirty="0" smtClean="0">
                <a:cs typeface="PT Bold Broken" panose="02010400000000000000" pitchFamily="2" charset="-78"/>
              </a:rPr>
              <a:t>ابنكم </a:t>
            </a:r>
            <a:r>
              <a:rPr lang="ar-SA" sz="4000" b="1" dirty="0">
                <a:cs typeface="PT Bold Broken" panose="02010400000000000000" pitchFamily="2" charset="-78"/>
              </a:rPr>
              <a:t>لم يحفظ جدول </a:t>
            </a:r>
            <a:r>
              <a:rPr lang="ar-SA" sz="4000" b="1" dirty="0" smtClean="0">
                <a:cs typeface="PT Bold Broken" panose="02010400000000000000" pitchFamily="2" charset="-78"/>
              </a:rPr>
              <a:t>الضرب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PT Bold Broken" panose="02010400000000000000" pitchFamily="2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r>
              <a:rPr kumimoji="0" lang="ar-S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	   </a:t>
            </a:r>
            <a:endParaRPr kumimoji="0" lang="en-U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انفجار 2 13"/>
          <p:cNvSpPr/>
          <p:nvPr/>
        </p:nvSpPr>
        <p:spPr>
          <a:xfrm>
            <a:off x="990600" y="7147692"/>
            <a:ext cx="3429000" cy="1843908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sz="2000" b="1" dirty="0">
              <a:solidFill>
                <a:srgbClr val="C0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8076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16388" y="2183727"/>
            <a:ext cx="1338146" cy="1015663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5×9=45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8×7=56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6×8=48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4957737" y="4157551"/>
            <a:ext cx="1338146" cy="1015663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7×8=56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6×7=42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9×4=36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5105400" y="5937675"/>
            <a:ext cx="1338146" cy="101566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5×8=40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7×9=63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8×6=48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5229563" y="8064443"/>
            <a:ext cx="1338146" cy="1015663"/>
          </a:xfrm>
          <a:prstGeom prst="rect">
            <a:avLst/>
          </a:prstGeom>
          <a:noFill/>
          <a:ln w="28575">
            <a:solidFill>
              <a:schemeClr val="tx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9×7=63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8×8=64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9×8=72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746262" y="2254242"/>
            <a:ext cx="1338146" cy="1015663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7×6=42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3×8=24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9×8=72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656165" y="4203714"/>
            <a:ext cx="1338146" cy="1015663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6×9=54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3×8=24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7×6=42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783376" y="5937676"/>
            <a:ext cx="1338146" cy="101566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9×4=36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8×7=56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9×6=56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570171" y="2300527"/>
            <a:ext cx="1338146" cy="1015663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7×6=42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9×4=36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8×9=72</a:t>
            </a:r>
          </a:p>
        </p:txBody>
      </p:sp>
      <p:sp>
        <p:nvSpPr>
          <p:cNvPr id="23" name="مربع نص 22"/>
          <p:cNvSpPr txBox="1"/>
          <p:nvPr/>
        </p:nvSpPr>
        <p:spPr>
          <a:xfrm>
            <a:off x="599881" y="4219950"/>
            <a:ext cx="1338146" cy="1015663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9×5=45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8×9=72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7×4=28</a:t>
            </a:r>
          </a:p>
        </p:txBody>
      </p:sp>
      <p:sp>
        <p:nvSpPr>
          <p:cNvPr id="24" name="مربع نص 23"/>
          <p:cNvSpPr txBox="1"/>
          <p:nvPr/>
        </p:nvSpPr>
        <p:spPr>
          <a:xfrm>
            <a:off x="629697" y="5937675"/>
            <a:ext cx="1338146" cy="1015663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8×3=24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7×9=63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8×7=56</a:t>
            </a:r>
          </a:p>
        </p:txBody>
      </p:sp>
      <p:pic>
        <p:nvPicPr>
          <p:cNvPr id="1026" name="Picture 2" descr="https://encrypted-tbn2.gstatic.com/images?q=tbn:ANd9GcSDH2cOf0V908cnXmSu8g1hS1L516X98NZdNRZHIz8QSjh-zCDU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510" y="1582480"/>
            <a:ext cx="600126" cy="520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getdownintwo.com/wp-content/uploads/2013/06/2-graphic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204" y="1566338"/>
            <a:ext cx="786238" cy="50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onsole.ihotelier.com/opencms/export/system/modules/com.tc.properties/TravelClick/Properties/5015/media/RatePlan/number-3-button-md_1383267765950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35" y="1697277"/>
            <a:ext cx="814125" cy="520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3.gstatic.com/images?q=tbn:ANd9GcTepi1xbIkQe39P7P7BpQSozlDstUdDP23H9J-7ZX1FDh59foXA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86" y="3381741"/>
            <a:ext cx="763249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encrypted-tbn1.gstatic.com/images?q=tbn:ANd9GcQOJIyjtd27vXbcZgLJLcR9v58P1Co6ek_Uy7Q7Wsxjy8VVnrzK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810" y="3480373"/>
            <a:ext cx="1356014" cy="54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encrypted-tbn0.gstatic.com/images?q=tbn:ANd9GcTq7dUWFFuAD9bcsM-LDzTkL1wu4IEf1xm1Ukhxl6zGx0XIWOgn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25" y="3450633"/>
            <a:ext cx="1230457" cy="63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encrypted-tbn3.gstatic.com/images?q=tbn:ANd9GcQwMx2f3ebu7KpKldHJe9SJD3lBTBNhffy1XOXj_bQWYYgjbx6URg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357653"/>
            <a:ext cx="1149134" cy="49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encrypted-tbn1.gstatic.com/images?q=tbn:ANd9GcQWNHwVO711fUVc93k79g8mdvJC4FEGYn5sBR-qY5B-rcm9zeN1gQ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262" y="5340001"/>
            <a:ext cx="1157953" cy="49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encrypted-tbn0.gstatic.com/images?q=tbn:ANd9GcTHZeg_6eTq7W8P9nDCTN0kiW8s8UiNcVdCejW5nf2DvAc7EZVDhQ">
            <a:hlinkClick r:id="rId19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4" y="5365682"/>
            <a:ext cx="880820" cy="474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encrypted-tbn2.gstatic.com/images?q=tbn:ANd9GcRUO1az0inzO0yPIV5_SQxEpPLgj9vTIzOLtwKlHWa82EV9Y9s-XQ">
            <a:hlinkClick r:id="rId21"/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146" y="7197143"/>
            <a:ext cx="953731" cy="75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صورة 27" descr="https://encrypted-tbn1.gstatic.com/images?q=tbn:ANd9GcQxCNTaWE9Ij2HYKtwHIJfFoM5fcptfAqcKKLkG1fTxvMziC2kr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85800"/>
            <a:ext cx="1295400" cy="94425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130367" y="197200"/>
            <a:ext cx="6959338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81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 عزيزي ولي أمر الطالب / </a:t>
            </a:r>
            <a:r>
              <a:rPr kumimoji="0" lang="ar-SA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.....................................................................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   الصف...... </a:t>
            </a:r>
            <a:r>
              <a:rPr kumimoji="0" lang="ar-SA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PT Bold Heading" panose="02010400000000000000" pitchFamily="2" charset="-78"/>
              </a:rPr>
              <a:t> </a:t>
            </a:r>
            <a:r>
              <a:rPr lang="ar-SA" sz="4000" b="1" dirty="0" smtClean="0">
                <a:cs typeface="PT Bold Broken" panose="02010400000000000000" pitchFamily="2" charset="-78"/>
              </a:rPr>
              <a:t>ابنكم </a:t>
            </a:r>
            <a:r>
              <a:rPr lang="ar-SA" sz="4000" b="1" dirty="0">
                <a:cs typeface="PT Bold Broken" panose="02010400000000000000" pitchFamily="2" charset="-78"/>
              </a:rPr>
              <a:t>لم يحفظ جدول </a:t>
            </a:r>
            <a:r>
              <a:rPr lang="ar-SA" sz="4000" b="1" dirty="0" smtClean="0">
                <a:cs typeface="PT Bold Broken" panose="02010400000000000000" pitchFamily="2" charset="-78"/>
              </a:rPr>
              <a:t>الضرب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PT Bold Broken" panose="02010400000000000000" pitchFamily="2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r>
              <a:rPr kumimoji="0" lang="ar-S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	   </a:t>
            </a:r>
            <a:endParaRPr kumimoji="0" lang="en-U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انفجار 2 13"/>
          <p:cNvSpPr/>
          <p:nvPr/>
        </p:nvSpPr>
        <p:spPr>
          <a:xfrm>
            <a:off x="990600" y="7147692"/>
            <a:ext cx="3429000" cy="1843908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C00000"/>
                </a:solidFill>
                <a:cs typeface="+mj-cs"/>
              </a:rPr>
              <a:t>معلم المادة </a:t>
            </a:r>
          </a:p>
          <a:p>
            <a:pPr algn="ctr"/>
            <a:r>
              <a:rPr lang="ar-SA" sz="2000" b="1" dirty="0" smtClean="0">
                <a:solidFill>
                  <a:srgbClr val="C00000"/>
                </a:solidFill>
                <a:cs typeface="+mj-cs"/>
              </a:rPr>
              <a:t>أ/ محمد العوض</a:t>
            </a:r>
            <a:endParaRPr lang="ar-SA" sz="2000" b="1" dirty="0">
              <a:solidFill>
                <a:srgbClr val="C0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876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916388" y="1344789"/>
            <a:ext cx="1338146" cy="1015663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5×9=45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8×7=56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6×8=48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4931628" y="3158480"/>
            <a:ext cx="1338146" cy="1015663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7×8=56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6×7=42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9×4=36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4927725" y="4800600"/>
            <a:ext cx="1338146" cy="101566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5×8=40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7×9=63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8×6=48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2863191" y="7058607"/>
            <a:ext cx="1338146" cy="1015663"/>
          </a:xfrm>
          <a:prstGeom prst="rect">
            <a:avLst/>
          </a:prstGeom>
          <a:noFill/>
          <a:ln w="28575">
            <a:solidFill>
              <a:schemeClr val="tx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9×7=63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8×8=64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9×8=72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2787352" y="1274025"/>
            <a:ext cx="1338146" cy="1015663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7×6=42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3×8=24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9×8=72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2866049" y="3158479"/>
            <a:ext cx="1338146" cy="1015663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6×9=54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3×8=24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7×6=42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2866049" y="4808160"/>
            <a:ext cx="1338146" cy="101566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9×4=36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8×7=56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9×6=56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954823" y="1283131"/>
            <a:ext cx="1338146" cy="1015663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7×6=42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9×4=36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8×9=72</a:t>
            </a:r>
          </a:p>
        </p:txBody>
      </p:sp>
      <p:sp>
        <p:nvSpPr>
          <p:cNvPr id="23" name="مربع نص 22"/>
          <p:cNvSpPr txBox="1"/>
          <p:nvPr/>
        </p:nvSpPr>
        <p:spPr>
          <a:xfrm>
            <a:off x="900404" y="3055599"/>
            <a:ext cx="1338146" cy="1015663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9×5=45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8×9=72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7×4=28</a:t>
            </a:r>
          </a:p>
        </p:txBody>
      </p:sp>
      <p:sp>
        <p:nvSpPr>
          <p:cNvPr id="24" name="مربع نص 23"/>
          <p:cNvSpPr txBox="1"/>
          <p:nvPr/>
        </p:nvSpPr>
        <p:spPr>
          <a:xfrm>
            <a:off x="864092" y="4800599"/>
            <a:ext cx="1338146" cy="1015663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8×3=24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7×9=63</a:t>
            </a:r>
          </a:p>
          <a:p>
            <a:pPr algn="ctr"/>
            <a:r>
              <a:rPr lang="ar-SA" sz="2000" dirty="0" smtClean="0">
                <a:solidFill>
                  <a:srgbClr val="C00000"/>
                </a:solidFill>
              </a:rPr>
              <a:t>8×7=56</a:t>
            </a:r>
          </a:p>
        </p:txBody>
      </p:sp>
      <p:sp>
        <p:nvSpPr>
          <p:cNvPr id="44" name="مربع نص 43"/>
          <p:cNvSpPr txBox="1"/>
          <p:nvPr/>
        </p:nvSpPr>
        <p:spPr>
          <a:xfrm>
            <a:off x="1384853" y="59530"/>
            <a:ext cx="4747167" cy="523220"/>
          </a:xfrm>
          <a:prstGeom prst="rect">
            <a:avLst/>
          </a:prstGeom>
          <a:solidFill>
            <a:schemeClr val="accent1">
              <a:hueOff val="0"/>
              <a:satOff val="0"/>
              <a:lumOff val="0"/>
            </a:schemeClr>
          </a:solidFill>
          <a:ln w="28575">
            <a:solidFill>
              <a:srgbClr val="C00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bg1"/>
                </a:solidFill>
              </a:rPr>
              <a:t>مسابقة جدول الضرب </a:t>
            </a:r>
            <a:endParaRPr lang="ar-SA" sz="28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encrypted-tbn2.gstatic.com/images?q=tbn:ANd9GcSDH2cOf0V908cnXmSu8g1hS1L516X98NZdNRZHIz8QSjh-zCDU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748" y="679588"/>
            <a:ext cx="600126" cy="520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getdownintwo.com/wp-content/uploads/2013/06/2-graphic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150" y="679588"/>
            <a:ext cx="786238" cy="50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onsole.ihotelier.com/opencms/export/system/modules/com.tc.properties/TravelClick/Properties/5015/media/RatePlan/number-3-button-md_1383267765950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471" y="679587"/>
            <a:ext cx="814125" cy="520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3.gstatic.com/images?q=tbn:ANd9GcTepi1xbIkQe39P7P7BpQSozlDstUdDP23H9J-7ZX1FDh59foXA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436" y="2510375"/>
            <a:ext cx="763249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encrypted-tbn1.gstatic.com/images?q=tbn:ANd9GcQOJIyjtd27vXbcZgLJLcR9v58P1Co6ek_Uy7Q7Wsxjy8VVnrzK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262" y="2510376"/>
            <a:ext cx="1356014" cy="54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encrypted-tbn0.gstatic.com/images?q=tbn:ANd9GcTq7dUWFFuAD9bcsM-LDzTkL1wu4IEf1xm1Ukhxl6zGx0XIWOgn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4" y="2360452"/>
            <a:ext cx="1230457" cy="63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encrypted-tbn3.gstatic.com/images?q=tbn:ANd9GcQwMx2f3ebu7KpKldHJe9SJD3lBTBNhffy1XOXj_bQWYYgjbx6URg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260501"/>
            <a:ext cx="1149134" cy="49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encrypted-tbn1.gstatic.com/images?q=tbn:ANd9GcQWNHwVO711fUVc93k79g8mdvJC4FEGYn5sBR-qY5B-rcm9zeN1gQ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98" y="4260501"/>
            <a:ext cx="1157953" cy="49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encrypted-tbn0.gstatic.com/images?q=tbn:ANd9GcTHZeg_6eTq7W8P9nDCTN0kiW8s8UiNcVdCejW5nf2DvAc7EZVDhQ">
            <a:hlinkClick r:id="rId19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875" y="4260501"/>
            <a:ext cx="880820" cy="474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encrypted-tbn2.gstatic.com/images?q=tbn:ANd9GcRUO1az0inzO0yPIV5_SQxEpPLgj9vTIzOLtwKlHWa82EV9Y9s-XQ">
            <a:hlinkClick r:id="rId21"/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98" y="6080024"/>
            <a:ext cx="953731" cy="75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7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319</Words>
  <Application>Microsoft Office PowerPoint</Application>
  <PresentationFormat>عرض على الشاشة (3:4)‏</PresentationFormat>
  <Paragraphs>213</Paragraphs>
  <Slides>10</Slides>
  <Notes>10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7" baseType="lpstr">
      <vt:lpstr>Arial</vt:lpstr>
      <vt:lpstr>Calibri</vt:lpstr>
      <vt:lpstr>PT Bold Broken</vt:lpstr>
      <vt:lpstr>PT Bold Heading</vt:lpstr>
      <vt:lpstr>Times New Roman</vt:lpstr>
      <vt:lpstr>Traditional Arabic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layan tamim</cp:lastModifiedBy>
  <cp:revision>21</cp:revision>
  <cp:lastPrinted>2015-11-02T08:21:49Z</cp:lastPrinted>
  <dcterms:created xsi:type="dcterms:W3CDTF">2013-12-09T05:53:39Z</dcterms:created>
  <dcterms:modified xsi:type="dcterms:W3CDTF">2015-11-03T04:44:16Z</dcterms:modified>
</cp:coreProperties>
</file>