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bookmarkIdSeed="6">
  <p:sldMasterIdLst>
    <p:sldMasterId id="2147483701" r:id="rId1"/>
  </p:sldMasterIdLst>
  <p:notesMasterIdLst>
    <p:notesMasterId r:id="rId32"/>
  </p:notesMasterIdLst>
  <p:sldIdLst>
    <p:sldId id="761" r:id="rId2"/>
    <p:sldId id="370" r:id="rId3"/>
    <p:sldId id="822" r:id="rId4"/>
    <p:sldId id="823" r:id="rId5"/>
    <p:sldId id="824" r:id="rId6"/>
    <p:sldId id="638" r:id="rId7"/>
    <p:sldId id="829" r:id="rId8"/>
    <p:sldId id="830" r:id="rId9"/>
    <p:sldId id="767" r:id="rId10"/>
    <p:sldId id="814" r:id="rId11"/>
    <p:sldId id="821" r:id="rId12"/>
    <p:sldId id="763" r:id="rId13"/>
    <p:sldId id="815" r:id="rId14"/>
    <p:sldId id="816" r:id="rId15"/>
    <p:sldId id="820" r:id="rId16"/>
    <p:sldId id="817" r:id="rId17"/>
    <p:sldId id="825" r:id="rId18"/>
    <p:sldId id="826" r:id="rId19"/>
    <p:sldId id="818" r:id="rId20"/>
    <p:sldId id="819" r:id="rId21"/>
    <p:sldId id="812" r:id="rId22"/>
    <p:sldId id="813" r:id="rId23"/>
    <p:sldId id="810" r:id="rId24"/>
    <p:sldId id="811" r:id="rId25"/>
    <p:sldId id="788" r:id="rId26"/>
    <p:sldId id="827" r:id="rId27"/>
    <p:sldId id="808" r:id="rId28"/>
    <p:sldId id="809" r:id="rId29"/>
    <p:sldId id="800" r:id="rId30"/>
    <p:sldId id="828" r:id="rId31"/>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Palatino Linotype" pitchFamily="18" charset="0"/>
        <a:ea typeface="+mn-ea"/>
        <a:cs typeface="Arial" pitchFamily="34" charset="0"/>
      </a:defRPr>
    </a:lvl1pPr>
    <a:lvl2pPr marL="457200" algn="r" rtl="1" fontAlgn="base">
      <a:spcBef>
        <a:spcPct val="0"/>
      </a:spcBef>
      <a:spcAft>
        <a:spcPct val="0"/>
      </a:spcAft>
      <a:defRPr kern="1200">
        <a:solidFill>
          <a:schemeClr val="tx1"/>
        </a:solidFill>
        <a:latin typeface="Palatino Linotype" pitchFamily="18" charset="0"/>
        <a:ea typeface="+mn-ea"/>
        <a:cs typeface="Arial" pitchFamily="34" charset="0"/>
      </a:defRPr>
    </a:lvl2pPr>
    <a:lvl3pPr marL="914400" algn="r" rtl="1" fontAlgn="base">
      <a:spcBef>
        <a:spcPct val="0"/>
      </a:spcBef>
      <a:spcAft>
        <a:spcPct val="0"/>
      </a:spcAft>
      <a:defRPr kern="1200">
        <a:solidFill>
          <a:schemeClr val="tx1"/>
        </a:solidFill>
        <a:latin typeface="Palatino Linotype" pitchFamily="18" charset="0"/>
        <a:ea typeface="+mn-ea"/>
        <a:cs typeface="Arial" pitchFamily="34" charset="0"/>
      </a:defRPr>
    </a:lvl3pPr>
    <a:lvl4pPr marL="1371600" algn="r" rtl="1" fontAlgn="base">
      <a:spcBef>
        <a:spcPct val="0"/>
      </a:spcBef>
      <a:spcAft>
        <a:spcPct val="0"/>
      </a:spcAft>
      <a:defRPr kern="1200">
        <a:solidFill>
          <a:schemeClr val="tx1"/>
        </a:solidFill>
        <a:latin typeface="Palatino Linotype" pitchFamily="18" charset="0"/>
        <a:ea typeface="+mn-ea"/>
        <a:cs typeface="Arial" pitchFamily="34" charset="0"/>
      </a:defRPr>
    </a:lvl4pPr>
    <a:lvl5pPr marL="1828800" algn="r" rtl="1" fontAlgn="base">
      <a:spcBef>
        <a:spcPct val="0"/>
      </a:spcBef>
      <a:spcAft>
        <a:spcPct val="0"/>
      </a:spcAft>
      <a:defRPr kern="1200">
        <a:solidFill>
          <a:schemeClr val="tx1"/>
        </a:solidFill>
        <a:latin typeface="Palatino Linotype" pitchFamily="18" charset="0"/>
        <a:ea typeface="+mn-ea"/>
        <a:cs typeface="Arial" pitchFamily="34" charset="0"/>
      </a:defRPr>
    </a:lvl5pPr>
    <a:lvl6pPr marL="2286000" algn="r" defTabSz="914400" rtl="1" eaLnBrk="1" latinLnBrk="0" hangingPunct="1">
      <a:defRPr kern="1200">
        <a:solidFill>
          <a:schemeClr val="tx1"/>
        </a:solidFill>
        <a:latin typeface="Palatino Linotype" pitchFamily="18" charset="0"/>
        <a:ea typeface="+mn-ea"/>
        <a:cs typeface="Arial" pitchFamily="34" charset="0"/>
      </a:defRPr>
    </a:lvl6pPr>
    <a:lvl7pPr marL="2743200" algn="r" defTabSz="914400" rtl="1" eaLnBrk="1" latinLnBrk="0" hangingPunct="1">
      <a:defRPr kern="1200">
        <a:solidFill>
          <a:schemeClr val="tx1"/>
        </a:solidFill>
        <a:latin typeface="Palatino Linotype" pitchFamily="18" charset="0"/>
        <a:ea typeface="+mn-ea"/>
        <a:cs typeface="Arial" pitchFamily="34" charset="0"/>
      </a:defRPr>
    </a:lvl7pPr>
    <a:lvl8pPr marL="3200400" algn="r" defTabSz="914400" rtl="1" eaLnBrk="1" latinLnBrk="0" hangingPunct="1">
      <a:defRPr kern="1200">
        <a:solidFill>
          <a:schemeClr val="tx1"/>
        </a:solidFill>
        <a:latin typeface="Palatino Linotype" pitchFamily="18" charset="0"/>
        <a:ea typeface="+mn-ea"/>
        <a:cs typeface="Arial" pitchFamily="34" charset="0"/>
      </a:defRPr>
    </a:lvl8pPr>
    <a:lvl9pPr marL="3657600" algn="r" defTabSz="914400" rtl="1" eaLnBrk="1" latinLnBrk="0" hangingPunct="1">
      <a:defRPr kern="1200">
        <a:solidFill>
          <a:schemeClr val="tx1"/>
        </a:solidFill>
        <a:latin typeface="Palatino Linotype" pitchFamily="18"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9B72"/>
    <a:srgbClr val="EF3D40"/>
    <a:srgbClr val="6169AE"/>
    <a:srgbClr val="3333FF"/>
    <a:srgbClr val="008000"/>
    <a:srgbClr val="F77A26"/>
    <a:srgbClr val="F8D211"/>
    <a:srgbClr val="7D9F3A"/>
    <a:srgbClr val="60C391"/>
    <a:srgbClr val="B34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نمط متوسط 3 - تميي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FECB4D8-DB02-4DC6-A0A2-4F2EBAE1DC90}" styleName="نمط متوسط 1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نمط فاتح 1 - تميي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نمط متوسط 4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نمط متوسط 3 - تميي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نمط متوسط 3 - تميي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نمط داكن 2 - تمييز 5/تميي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نمط متوسط 4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نمط متوسط 3 - تميي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DBED569-4797-4DF1-A0F4-6AAB3CD982D8}" styleName="نمط فاتح 3 - تميي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نمط متوسط 1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نمط متوسط 1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370" autoAdjust="0"/>
    <p:restoredTop sz="96154" autoAdjust="0"/>
  </p:normalViewPr>
  <p:slideViewPr>
    <p:cSldViewPr>
      <p:cViewPr varScale="1">
        <p:scale>
          <a:sx n="100" d="100"/>
          <a:sy n="100" d="100"/>
        </p:scale>
        <p:origin x="148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ata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s>
</file>

<file path=ppt/diagrams/_rels/data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image" Target="../media/image25.jpg"/><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592FF-4293-4EB4-A217-2DD9BBCC4758}" type="doc">
      <dgm:prSet loTypeId="urn:microsoft.com/office/officeart/2008/layout/TitledPictureBlocks" loCatId="picture" qsTypeId="urn:microsoft.com/office/officeart/2005/8/quickstyle/simple1" qsCatId="simple" csTypeId="urn:microsoft.com/office/officeart/2005/8/colors/colorful2" csCatId="colorful" phldr="1"/>
      <dgm:spPr/>
      <dgm:t>
        <a:bodyPr/>
        <a:lstStyle/>
        <a:p>
          <a:pPr rtl="1"/>
          <a:endParaRPr lang="ar-SA"/>
        </a:p>
      </dgm:t>
    </dgm:pt>
    <dgm:pt modelId="{BE1130D2-C08C-491E-B0C2-E6269093A0D4}">
      <dgm:prSet phldrT="[نص]" custT="1"/>
      <dgm:spPr/>
      <dgm:t>
        <a:bodyPr/>
        <a:lstStyle/>
        <a:p>
          <a:pPr rtl="1"/>
          <a:r>
            <a:rPr lang="ar-SA" sz="1800" dirty="0" smtClean="0">
              <a:cs typeface="mohammad bold art 1" pitchFamily="2" charset="-78"/>
            </a:rPr>
            <a:t>الجوال</a:t>
          </a:r>
          <a:endParaRPr lang="ar-SA" sz="1800" dirty="0">
            <a:cs typeface="mohammad bold art 1" pitchFamily="2" charset="-78"/>
          </a:endParaRPr>
        </a:p>
      </dgm:t>
    </dgm:pt>
    <dgm:pt modelId="{C3A3E548-6B63-41A4-928F-EBB4170403B5}" type="parTrans" cxnId="{AC902E30-18A4-4F15-B792-FBACC6E9094D}">
      <dgm:prSet/>
      <dgm:spPr/>
      <dgm:t>
        <a:bodyPr/>
        <a:lstStyle/>
        <a:p>
          <a:pPr rtl="1"/>
          <a:endParaRPr lang="ar-SA" sz="4400">
            <a:cs typeface="mohammad bold art 1" pitchFamily="2" charset="-78"/>
          </a:endParaRPr>
        </a:p>
      </dgm:t>
    </dgm:pt>
    <dgm:pt modelId="{78E3DF33-0BD1-4E4D-B268-C92046047DDA}" type="sibTrans" cxnId="{AC902E30-18A4-4F15-B792-FBACC6E9094D}">
      <dgm:prSet/>
      <dgm:spPr/>
      <dgm:t>
        <a:bodyPr/>
        <a:lstStyle/>
        <a:p>
          <a:pPr rtl="1"/>
          <a:endParaRPr lang="ar-SA" sz="4400">
            <a:cs typeface="mohammad bold art 1" pitchFamily="2" charset="-78"/>
          </a:endParaRPr>
        </a:p>
      </dgm:t>
    </dgm:pt>
    <dgm:pt modelId="{8C5F4F23-6841-431F-899C-DB901BC9AE97}">
      <dgm:prSet phldrT="[نص]" custT="1"/>
      <dgm:spPr/>
      <dgm:t>
        <a:bodyPr/>
        <a:lstStyle/>
        <a:p>
          <a:pPr rtl="1"/>
          <a:r>
            <a:rPr lang="ar-SA" sz="1800" dirty="0" smtClean="0">
              <a:cs typeface="mohammad bold art 1" pitchFamily="2" charset="-78"/>
            </a:rPr>
            <a:t>الوقت</a:t>
          </a:r>
          <a:endParaRPr lang="ar-SA" sz="1800" dirty="0">
            <a:cs typeface="mohammad bold art 1" pitchFamily="2" charset="-78"/>
          </a:endParaRPr>
        </a:p>
      </dgm:t>
    </dgm:pt>
    <dgm:pt modelId="{E7DB573F-8245-4590-807F-49719BFCF132}" type="parTrans" cxnId="{3925F487-AD55-4979-9237-ED2A9F87C176}">
      <dgm:prSet/>
      <dgm:spPr/>
      <dgm:t>
        <a:bodyPr/>
        <a:lstStyle/>
        <a:p>
          <a:pPr rtl="1"/>
          <a:endParaRPr lang="ar-SA" sz="4400">
            <a:cs typeface="mohammad bold art 1" pitchFamily="2" charset="-78"/>
          </a:endParaRPr>
        </a:p>
      </dgm:t>
    </dgm:pt>
    <dgm:pt modelId="{392B35A7-924A-4520-8CD8-8023D1CE6104}" type="sibTrans" cxnId="{3925F487-AD55-4979-9237-ED2A9F87C176}">
      <dgm:prSet/>
      <dgm:spPr/>
      <dgm:t>
        <a:bodyPr/>
        <a:lstStyle/>
        <a:p>
          <a:pPr rtl="1"/>
          <a:endParaRPr lang="ar-SA" sz="4400">
            <a:cs typeface="mohammad bold art 1" pitchFamily="2" charset="-78"/>
          </a:endParaRPr>
        </a:p>
      </dgm:t>
    </dgm:pt>
    <dgm:pt modelId="{6693A06A-E067-42C6-9019-AD0524EB2391}">
      <dgm:prSet phldrT="[نص]" custT="1"/>
      <dgm:spPr/>
      <dgm:t>
        <a:bodyPr/>
        <a:lstStyle/>
        <a:p>
          <a:pPr rtl="1"/>
          <a:r>
            <a:rPr lang="ar-SA" sz="1800" dirty="0" smtClean="0">
              <a:cs typeface="mohammad bold art 1" pitchFamily="2" charset="-78"/>
            </a:rPr>
            <a:t>المشاركات</a:t>
          </a:r>
          <a:endParaRPr lang="ar-SA" sz="1800" dirty="0">
            <a:cs typeface="mohammad bold art 1" pitchFamily="2" charset="-78"/>
          </a:endParaRPr>
        </a:p>
      </dgm:t>
    </dgm:pt>
    <dgm:pt modelId="{6AA24E9C-1D95-4A8B-9F8E-9DD11AB5FAD5}" type="parTrans" cxnId="{93AE7BCE-9600-4506-98AC-11D44C925B0F}">
      <dgm:prSet/>
      <dgm:spPr/>
      <dgm:t>
        <a:bodyPr/>
        <a:lstStyle/>
        <a:p>
          <a:pPr rtl="1"/>
          <a:endParaRPr lang="ar-SA" sz="4400">
            <a:cs typeface="mohammad bold art 1" pitchFamily="2" charset="-78"/>
          </a:endParaRPr>
        </a:p>
      </dgm:t>
    </dgm:pt>
    <dgm:pt modelId="{3F585C66-4A2D-485B-8938-03C634CB1AB0}" type="sibTrans" cxnId="{93AE7BCE-9600-4506-98AC-11D44C925B0F}">
      <dgm:prSet/>
      <dgm:spPr/>
      <dgm:t>
        <a:bodyPr/>
        <a:lstStyle/>
        <a:p>
          <a:pPr rtl="1"/>
          <a:endParaRPr lang="ar-SA" sz="4400">
            <a:cs typeface="mohammad bold art 1" pitchFamily="2" charset="-78"/>
          </a:endParaRPr>
        </a:p>
      </dgm:t>
    </dgm:pt>
    <dgm:pt modelId="{8933B398-BC28-4A13-AD7A-5E4BAE6192DF}" type="pres">
      <dgm:prSet presAssocID="{A70592FF-4293-4EB4-A217-2DD9BBCC4758}" presName="rootNode" presStyleCnt="0">
        <dgm:presLayoutVars>
          <dgm:chMax/>
          <dgm:chPref/>
          <dgm:dir/>
          <dgm:animLvl val="lvl"/>
        </dgm:presLayoutVars>
      </dgm:prSet>
      <dgm:spPr/>
      <dgm:t>
        <a:bodyPr/>
        <a:lstStyle/>
        <a:p>
          <a:pPr rtl="1"/>
          <a:endParaRPr lang="ar-SA"/>
        </a:p>
      </dgm:t>
    </dgm:pt>
    <dgm:pt modelId="{B09BD414-74B8-4569-BB91-C97DE338842B}" type="pres">
      <dgm:prSet presAssocID="{BE1130D2-C08C-491E-B0C2-E6269093A0D4}" presName="composite" presStyleCnt="0"/>
      <dgm:spPr/>
    </dgm:pt>
    <dgm:pt modelId="{12DDA041-A088-4832-83CF-FEDCE3F02035}" type="pres">
      <dgm:prSet presAssocID="{BE1130D2-C08C-491E-B0C2-E6269093A0D4}" presName="ParentText" presStyleLbl="node1" presStyleIdx="0" presStyleCnt="3">
        <dgm:presLayoutVars>
          <dgm:chMax val="1"/>
          <dgm:chPref val="1"/>
          <dgm:bulletEnabled val="1"/>
        </dgm:presLayoutVars>
      </dgm:prSet>
      <dgm:spPr/>
      <dgm:t>
        <a:bodyPr/>
        <a:lstStyle/>
        <a:p>
          <a:pPr rtl="1"/>
          <a:endParaRPr lang="ar-SA"/>
        </a:p>
      </dgm:t>
    </dgm:pt>
    <dgm:pt modelId="{C40AD980-DC12-4444-848C-6BC4B2CAFC7E}" type="pres">
      <dgm:prSet presAssocID="{BE1130D2-C08C-491E-B0C2-E6269093A0D4}" presName="Image"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t>
        <a:bodyPr/>
        <a:lstStyle/>
        <a:p>
          <a:pPr rtl="1"/>
          <a:endParaRPr lang="ar-SA"/>
        </a:p>
      </dgm:t>
    </dgm:pt>
    <dgm:pt modelId="{7D80A48A-909E-43A9-A7CF-FF169C20E772}" type="pres">
      <dgm:prSet presAssocID="{BE1130D2-C08C-491E-B0C2-E6269093A0D4}" presName="ChildText" presStyleLbl="fgAcc1" presStyleIdx="0" presStyleCnt="0">
        <dgm:presLayoutVars>
          <dgm:chMax val="0"/>
          <dgm:chPref val="0"/>
          <dgm:bulletEnabled val="1"/>
        </dgm:presLayoutVars>
      </dgm:prSet>
      <dgm:spPr/>
    </dgm:pt>
    <dgm:pt modelId="{8F5A86EC-04CD-4E7E-8F36-FE9BE0D7196C}" type="pres">
      <dgm:prSet presAssocID="{78E3DF33-0BD1-4E4D-B268-C92046047DDA}" presName="sibTrans" presStyleCnt="0"/>
      <dgm:spPr/>
    </dgm:pt>
    <dgm:pt modelId="{472AEA37-28C8-4A2A-86DD-45D358AE8A1D}" type="pres">
      <dgm:prSet presAssocID="{8C5F4F23-6841-431F-899C-DB901BC9AE97}" presName="composite" presStyleCnt="0"/>
      <dgm:spPr/>
    </dgm:pt>
    <dgm:pt modelId="{60C2CBBB-ED34-4A6B-91FA-3139F27484DE}" type="pres">
      <dgm:prSet presAssocID="{8C5F4F23-6841-431F-899C-DB901BC9AE97}" presName="ParentText" presStyleLbl="node1" presStyleIdx="1" presStyleCnt="3">
        <dgm:presLayoutVars>
          <dgm:chMax val="1"/>
          <dgm:chPref val="1"/>
          <dgm:bulletEnabled val="1"/>
        </dgm:presLayoutVars>
      </dgm:prSet>
      <dgm:spPr/>
      <dgm:t>
        <a:bodyPr/>
        <a:lstStyle/>
        <a:p>
          <a:pPr rtl="1"/>
          <a:endParaRPr lang="ar-SA"/>
        </a:p>
      </dgm:t>
    </dgm:pt>
    <dgm:pt modelId="{6C77B21A-4862-4817-BA48-9073B702DC71}" type="pres">
      <dgm:prSet presAssocID="{8C5F4F23-6841-431F-899C-DB901BC9AE97}" presName="Image"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t>
        <a:bodyPr/>
        <a:lstStyle/>
        <a:p>
          <a:pPr rtl="1"/>
          <a:endParaRPr lang="ar-SA"/>
        </a:p>
      </dgm:t>
    </dgm:pt>
    <dgm:pt modelId="{7CBB9B58-98A3-43C8-AD07-BB32A57E344E}" type="pres">
      <dgm:prSet presAssocID="{8C5F4F23-6841-431F-899C-DB901BC9AE97}" presName="ChildText" presStyleLbl="fgAcc1" presStyleIdx="0" presStyleCnt="0">
        <dgm:presLayoutVars>
          <dgm:chMax val="0"/>
          <dgm:chPref val="0"/>
          <dgm:bulletEnabled val="1"/>
        </dgm:presLayoutVars>
      </dgm:prSet>
      <dgm:spPr/>
    </dgm:pt>
    <dgm:pt modelId="{68ED488E-15B9-4100-B4A8-6245C44DB1B7}" type="pres">
      <dgm:prSet presAssocID="{392B35A7-924A-4520-8CD8-8023D1CE6104}" presName="sibTrans" presStyleCnt="0"/>
      <dgm:spPr/>
    </dgm:pt>
    <dgm:pt modelId="{3824FF2A-BB92-4DDA-9A27-51F54D5F860E}" type="pres">
      <dgm:prSet presAssocID="{6693A06A-E067-42C6-9019-AD0524EB2391}" presName="composite" presStyleCnt="0"/>
      <dgm:spPr/>
    </dgm:pt>
    <dgm:pt modelId="{FA6CF3C3-1246-4604-9A35-C4670472E42E}" type="pres">
      <dgm:prSet presAssocID="{6693A06A-E067-42C6-9019-AD0524EB2391}" presName="ParentText" presStyleLbl="node1" presStyleIdx="2" presStyleCnt="3">
        <dgm:presLayoutVars>
          <dgm:chMax val="1"/>
          <dgm:chPref val="1"/>
          <dgm:bulletEnabled val="1"/>
        </dgm:presLayoutVars>
      </dgm:prSet>
      <dgm:spPr/>
      <dgm:t>
        <a:bodyPr/>
        <a:lstStyle/>
        <a:p>
          <a:pPr rtl="1"/>
          <a:endParaRPr lang="ar-SA"/>
        </a:p>
      </dgm:t>
    </dgm:pt>
    <dgm:pt modelId="{A6DB478D-D2BC-4876-B693-DA96247C616A}" type="pres">
      <dgm:prSet presAssocID="{6693A06A-E067-42C6-9019-AD0524EB2391}" presName="Image"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t>
        <a:bodyPr/>
        <a:lstStyle/>
        <a:p>
          <a:pPr rtl="1"/>
          <a:endParaRPr lang="ar-SA"/>
        </a:p>
      </dgm:t>
    </dgm:pt>
    <dgm:pt modelId="{6A4E5ACD-64F4-4EE7-8064-D7ED3BFA244A}" type="pres">
      <dgm:prSet presAssocID="{6693A06A-E067-42C6-9019-AD0524EB2391}" presName="ChildText" presStyleLbl="fgAcc1" presStyleIdx="0" presStyleCnt="0">
        <dgm:presLayoutVars>
          <dgm:chMax val="0"/>
          <dgm:chPref val="0"/>
          <dgm:bulletEnabled val="1"/>
        </dgm:presLayoutVars>
      </dgm:prSet>
      <dgm:spPr/>
    </dgm:pt>
  </dgm:ptLst>
  <dgm:cxnLst>
    <dgm:cxn modelId="{95ED9794-6284-4B1A-AE8F-0DA7AAFDD7A9}" type="presOf" srcId="{A70592FF-4293-4EB4-A217-2DD9BBCC4758}" destId="{8933B398-BC28-4A13-AD7A-5E4BAE6192DF}" srcOrd="0" destOrd="0" presId="urn:microsoft.com/office/officeart/2008/layout/TitledPictureBlocks"/>
    <dgm:cxn modelId="{93AE7BCE-9600-4506-98AC-11D44C925B0F}" srcId="{A70592FF-4293-4EB4-A217-2DD9BBCC4758}" destId="{6693A06A-E067-42C6-9019-AD0524EB2391}" srcOrd="2" destOrd="0" parTransId="{6AA24E9C-1D95-4A8B-9F8E-9DD11AB5FAD5}" sibTransId="{3F585C66-4A2D-485B-8938-03C634CB1AB0}"/>
    <dgm:cxn modelId="{7D5500FF-8349-48BA-BDFF-F48064BCBDB8}" type="presOf" srcId="{8C5F4F23-6841-431F-899C-DB901BC9AE97}" destId="{60C2CBBB-ED34-4A6B-91FA-3139F27484DE}" srcOrd="0" destOrd="0" presId="urn:microsoft.com/office/officeart/2008/layout/TitledPictureBlocks"/>
    <dgm:cxn modelId="{118BDCFE-5C9A-4A89-AA95-0279A79BF56D}" type="presOf" srcId="{BE1130D2-C08C-491E-B0C2-E6269093A0D4}" destId="{12DDA041-A088-4832-83CF-FEDCE3F02035}" srcOrd="0" destOrd="0" presId="urn:microsoft.com/office/officeart/2008/layout/TitledPictureBlocks"/>
    <dgm:cxn modelId="{AC902E30-18A4-4F15-B792-FBACC6E9094D}" srcId="{A70592FF-4293-4EB4-A217-2DD9BBCC4758}" destId="{BE1130D2-C08C-491E-B0C2-E6269093A0D4}" srcOrd="0" destOrd="0" parTransId="{C3A3E548-6B63-41A4-928F-EBB4170403B5}" sibTransId="{78E3DF33-0BD1-4E4D-B268-C92046047DDA}"/>
    <dgm:cxn modelId="{3F5EFE01-2C84-44E9-BA9A-55F7A390FAEE}" type="presOf" srcId="{6693A06A-E067-42C6-9019-AD0524EB2391}" destId="{FA6CF3C3-1246-4604-9A35-C4670472E42E}" srcOrd="0" destOrd="0" presId="urn:microsoft.com/office/officeart/2008/layout/TitledPictureBlocks"/>
    <dgm:cxn modelId="{3925F487-AD55-4979-9237-ED2A9F87C176}" srcId="{A70592FF-4293-4EB4-A217-2DD9BBCC4758}" destId="{8C5F4F23-6841-431F-899C-DB901BC9AE97}" srcOrd="1" destOrd="0" parTransId="{E7DB573F-8245-4590-807F-49719BFCF132}" sibTransId="{392B35A7-924A-4520-8CD8-8023D1CE6104}"/>
    <dgm:cxn modelId="{EAB7F6EA-B97F-4F70-97F1-361E90D68E1D}" type="presParOf" srcId="{8933B398-BC28-4A13-AD7A-5E4BAE6192DF}" destId="{B09BD414-74B8-4569-BB91-C97DE338842B}" srcOrd="0" destOrd="0" presId="urn:microsoft.com/office/officeart/2008/layout/TitledPictureBlocks"/>
    <dgm:cxn modelId="{4B970CC8-036E-4B25-9C77-1238910BC52C}" type="presParOf" srcId="{B09BD414-74B8-4569-BB91-C97DE338842B}" destId="{12DDA041-A088-4832-83CF-FEDCE3F02035}" srcOrd="0" destOrd="0" presId="urn:microsoft.com/office/officeart/2008/layout/TitledPictureBlocks"/>
    <dgm:cxn modelId="{8F083164-B10A-4172-B6C0-7165F503A97F}" type="presParOf" srcId="{B09BD414-74B8-4569-BB91-C97DE338842B}" destId="{C40AD980-DC12-4444-848C-6BC4B2CAFC7E}" srcOrd="1" destOrd="0" presId="urn:microsoft.com/office/officeart/2008/layout/TitledPictureBlocks"/>
    <dgm:cxn modelId="{E71D605B-BE9F-4CDB-A20B-D87E0B0BF308}" type="presParOf" srcId="{B09BD414-74B8-4569-BB91-C97DE338842B}" destId="{7D80A48A-909E-43A9-A7CF-FF169C20E772}" srcOrd="2" destOrd="0" presId="urn:microsoft.com/office/officeart/2008/layout/TitledPictureBlocks"/>
    <dgm:cxn modelId="{1ACECBDD-6921-44D5-8E67-C4599E506197}" type="presParOf" srcId="{8933B398-BC28-4A13-AD7A-5E4BAE6192DF}" destId="{8F5A86EC-04CD-4E7E-8F36-FE9BE0D7196C}" srcOrd="1" destOrd="0" presId="urn:microsoft.com/office/officeart/2008/layout/TitledPictureBlocks"/>
    <dgm:cxn modelId="{5DC1C233-C5DE-4BB7-8FDF-DCDF4FB17D19}" type="presParOf" srcId="{8933B398-BC28-4A13-AD7A-5E4BAE6192DF}" destId="{472AEA37-28C8-4A2A-86DD-45D358AE8A1D}" srcOrd="2" destOrd="0" presId="urn:microsoft.com/office/officeart/2008/layout/TitledPictureBlocks"/>
    <dgm:cxn modelId="{6106FEB8-7646-4440-AB72-6C1D18432EAD}" type="presParOf" srcId="{472AEA37-28C8-4A2A-86DD-45D358AE8A1D}" destId="{60C2CBBB-ED34-4A6B-91FA-3139F27484DE}" srcOrd="0" destOrd="0" presId="urn:microsoft.com/office/officeart/2008/layout/TitledPictureBlocks"/>
    <dgm:cxn modelId="{34E2C383-6877-4D51-84FE-0EAE382A5B45}" type="presParOf" srcId="{472AEA37-28C8-4A2A-86DD-45D358AE8A1D}" destId="{6C77B21A-4862-4817-BA48-9073B702DC71}" srcOrd="1" destOrd="0" presId="urn:microsoft.com/office/officeart/2008/layout/TitledPictureBlocks"/>
    <dgm:cxn modelId="{D7C39C11-72D9-404C-8A9B-78323CE73F0F}" type="presParOf" srcId="{472AEA37-28C8-4A2A-86DD-45D358AE8A1D}" destId="{7CBB9B58-98A3-43C8-AD07-BB32A57E344E}" srcOrd="2" destOrd="0" presId="urn:microsoft.com/office/officeart/2008/layout/TitledPictureBlocks"/>
    <dgm:cxn modelId="{DF383455-EF8D-4317-85CE-8E1E1793B5A2}" type="presParOf" srcId="{8933B398-BC28-4A13-AD7A-5E4BAE6192DF}" destId="{68ED488E-15B9-4100-B4A8-6245C44DB1B7}" srcOrd="3" destOrd="0" presId="urn:microsoft.com/office/officeart/2008/layout/TitledPictureBlocks"/>
    <dgm:cxn modelId="{9120B388-BF85-413B-A8FC-F9C3CF0AD87E}" type="presParOf" srcId="{8933B398-BC28-4A13-AD7A-5E4BAE6192DF}" destId="{3824FF2A-BB92-4DDA-9A27-51F54D5F860E}" srcOrd="4" destOrd="0" presId="urn:microsoft.com/office/officeart/2008/layout/TitledPictureBlocks"/>
    <dgm:cxn modelId="{38A2DFE0-06C5-4BDE-8A77-E58964D779BD}" type="presParOf" srcId="{3824FF2A-BB92-4DDA-9A27-51F54D5F860E}" destId="{FA6CF3C3-1246-4604-9A35-C4670472E42E}" srcOrd="0" destOrd="0" presId="urn:microsoft.com/office/officeart/2008/layout/TitledPictureBlocks"/>
    <dgm:cxn modelId="{3EDE2EFE-6F50-47FF-9259-48E6418659F3}" type="presParOf" srcId="{3824FF2A-BB92-4DDA-9A27-51F54D5F860E}" destId="{A6DB478D-D2BC-4876-B693-DA96247C616A}" srcOrd="1" destOrd="0" presId="urn:microsoft.com/office/officeart/2008/layout/TitledPictureBlocks"/>
    <dgm:cxn modelId="{407E7A0E-63D1-47E3-BEA5-EE8D04F5F4E4}" type="presParOf" srcId="{3824FF2A-BB92-4DDA-9A27-51F54D5F860E}" destId="{6A4E5ACD-64F4-4EE7-8064-D7ED3BFA244A}"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D93D72-1EB6-4E49-ACDB-B6BC1D5AE24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pPr rtl="1"/>
          <a:endParaRPr lang="ar-SA"/>
        </a:p>
      </dgm:t>
    </dgm:pt>
    <dgm:pt modelId="{5147C789-E4D1-4093-881B-77D0999BD06A}">
      <dgm:prSet phldrT="[نص]" custT="1"/>
      <dgm:spPr/>
      <dgm:t>
        <a:bodyPr/>
        <a:lstStyle/>
        <a:p>
          <a:pPr rtl="1"/>
          <a:r>
            <a:rPr lang="ar-SA" sz="2000" b="1" kern="1200" dirty="0" smtClean="0">
              <a:solidFill>
                <a:srgbClr val="6169AE"/>
              </a:solidFill>
              <a:latin typeface="Palatino Linotype" pitchFamily="18" charset="0"/>
              <a:ea typeface="+mn-ea"/>
              <a:cs typeface="mohammad bold art 1" pitchFamily="2" charset="-78"/>
            </a:rPr>
            <a:t>تغيير الأفكار السلبية</a:t>
          </a:r>
          <a:endParaRPr lang="ar-SA" sz="2000" b="1" kern="1200" dirty="0">
            <a:solidFill>
              <a:srgbClr val="6169AE"/>
            </a:solidFill>
            <a:latin typeface="Palatino Linotype" pitchFamily="18" charset="0"/>
            <a:ea typeface="+mn-ea"/>
            <a:cs typeface="mohammad bold art 1" pitchFamily="2" charset="-78"/>
          </a:endParaRPr>
        </a:p>
      </dgm:t>
    </dgm:pt>
    <dgm:pt modelId="{1ACFF033-55D2-49CB-AF0F-6BD0C0355211}" type="parTrans" cxnId="{CCC70EB4-B23D-47CA-9C60-A2B804172A1C}">
      <dgm:prSet/>
      <dgm:spPr/>
      <dgm:t>
        <a:bodyPr/>
        <a:lstStyle/>
        <a:p>
          <a:pPr rtl="1"/>
          <a:endParaRPr lang="ar-SA" sz="1400">
            <a:cs typeface="mohammad bold art 1" pitchFamily="2" charset="-78"/>
          </a:endParaRPr>
        </a:p>
      </dgm:t>
    </dgm:pt>
    <dgm:pt modelId="{D3189422-95DD-409E-8BC5-7B1E03AFD99D}" type="sibTrans" cxnId="{CCC70EB4-B23D-47CA-9C60-A2B804172A1C}">
      <dgm:prSet/>
      <dgm:spPr/>
      <dgm:t>
        <a:bodyPr/>
        <a:lstStyle/>
        <a:p>
          <a:pPr rtl="1"/>
          <a:endParaRPr lang="ar-SA" sz="1400">
            <a:cs typeface="mohammad bold art 1" pitchFamily="2" charset="-78"/>
          </a:endParaRPr>
        </a:p>
      </dgm:t>
    </dgm:pt>
    <dgm:pt modelId="{6C47A315-3DE3-400F-8334-936BA4535B80}">
      <dgm:prSet phldrT="[نص]" custT="1"/>
      <dgm:spPr/>
      <dgm:t>
        <a:bodyPr/>
        <a:lstStyle/>
        <a:p>
          <a:pPr rtl="1"/>
          <a:r>
            <a:rPr lang="ar-SA" sz="1600" dirty="0" smtClean="0">
              <a:solidFill>
                <a:srgbClr val="EF3D40"/>
              </a:solidFill>
              <a:cs typeface="mohammad bold art 1" pitchFamily="2" charset="-78"/>
            </a:rPr>
            <a:t>فرصة وليست مشكلة</a:t>
          </a:r>
          <a:endParaRPr lang="ar-SA" sz="1600" dirty="0">
            <a:solidFill>
              <a:srgbClr val="EF3D40"/>
            </a:solidFill>
            <a:cs typeface="mohammad bold art 1" pitchFamily="2" charset="-78"/>
          </a:endParaRPr>
        </a:p>
      </dgm:t>
    </dgm:pt>
    <dgm:pt modelId="{7737EC7B-4A20-42C1-9F8E-5E4B69037396}" type="parTrans" cxnId="{C083DC30-0F84-4D63-868E-143F0627358E}">
      <dgm:prSet/>
      <dgm:spPr/>
      <dgm:t>
        <a:bodyPr/>
        <a:lstStyle/>
        <a:p>
          <a:pPr rtl="1"/>
          <a:endParaRPr lang="ar-SA" sz="1400">
            <a:cs typeface="mohammad bold art 1" pitchFamily="2" charset="-78"/>
          </a:endParaRPr>
        </a:p>
      </dgm:t>
    </dgm:pt>
    <dgm:pt modelId="{7515A37B-01D0-4332-A2D2-0E7B8BB59F1C}" type="sibTrans" cxnId="{C083DC30-0F84-4D63-868E-143F0627358E}">
      <dgm:prSet/>
      <dgm:spPr/>
      <dgm:t>
        <a:bodyPr/>
        <a:lstStyle/>
        <a:p>
          <a:pPr rtl="1"/>
          <a:endParaRPr lang="ar-SA" sz="1400">
            <a:cs typeface="mohammad bold art 1" pitchFamily="2" charset="-78"/>
          </a:endParaRPr>
        </a:p>
      </dgm:t>
    </dgm:pt>
    <dgm:pt modelId="{0FF1A783-C877-4FD7-B946-0A6C115CC72E}">
      <dgm:prSet phldrT="[نص]" custT="1"/>
      <dgm:spPr/>
      <dgm:t>
        <a:bodyPr/>
        <a:lstStyle/>
        <a:p>
          <a:pPr rtl="1"/>
          <a:r>
            <a:rPr lang="ar-SA" sz="1600" dirty="0" smtClean="0">
              <a:solidFill>
                <a:srgbClr val="CB9B72"/>
              </a:solidFill>
              <a:cs typeface="mohammad bold art 1" pitchFamily="2" charset="-78"/>
            </a:rPr>
            <a:t>عدم الخوف أو التضخيم</a:t>
          </a:r>
          <a:endParaRPr lang="ar-SA" sz="1600" dirty="0">
            <a:solidFill>
              <a:srgbClr val="CB9B72"/>
            </a:solidFill>
            <a:cs typeface="mohammad bold art 1" pitchFamily="2" charset="-78"/>
          </a:endParaRPr>
        </a:p>
      </dgm:t>
    </dgm:pt>
    <dgm:pt modelId="{52E46571-7B8E-464E-981E-C5E6AB75BCEA}" type="parTrans" cxnId="{57B16E63-A3C1-4C0D-91CE-4E09795545DF}">
      <dgm:prSet/>
      <dgm:spPr/>
      <dgm:t>
        <a:bodyPr/>
        <a:lstStyle/>
        <a:p>
          <a:pPr rtl="1"/>
          <a:endParaRPr lang="ar-SA" sz="1400">
            <a:cs typeface="mohammad bold art 1" pitchFamily="2" charset="-78"/>
          </a:endParaRPr>
        </a:p>
      </dgm:t>
    </dgm:pt>
    <dgm:pt modelId="{84722B19-5FD0-4860-83FE-C9318D418397}" type="sibTrans" cxnId="{57B16E63-A3C1-4C0D-91CE-4E09795545DF}">
      <dgm:prSet/>
      <dgm:spPr/>
      <dgm:t>
        <a:bodyPr/>
        <a:lstStyle/>
        <a:p>
          <a:pPr rtl="1"/>
          <a:endParaRPr lang="ar-SA" sz="1400">
            <a:cs typeface="mohammad bold art 1" pitchFamily="2" charset="-78"/>
          </a:endParaRPr>
        </a:p>
      </dgm:t>
    </dgm:pt>
    <dgm:pt modelId="{201A6B2D-DA1C-484E-AF36-FBC1E1BA5606}" type="pres">
      <dgm:prSet presAssocID="{66D93D72-1EB6-4E49-ACDB-B6BC1D5AE240}" presName="Name0" presStyleCnt="0">
        <dgm:presLayoutVars>
          <dgm:dir val="rev"/>
          <dgm:resizeHandles val="exact"/>
        </dgm:presLayoutVars>
      </dgm:prSet>
      <dgm:spPr/>
      <dgm:t>
        <a:bodyPr/>
        <a:lstStyle/>
        <a:p>
          <a:pPr rtl="1"/>
          <a:endParaRPr lang="ar-SA"/>
        </a:p>
      </dgm:t>
    </dgm:pt>
    <dgm:pt modelId="{C0EFEB47-C87C-46BA-93AD-0448BBB1A869}" type="pres">
      <dgm:prSet presAssocID="{5147C789-E4D1-4093-881B-77D0999BD06A}" presName="composite" presStyleCnt="0"/>
      <dgm:spPr/>
    </dgm:pt>
    <dgm:pt modelId="{EE4F50E8-0E20-4969-81B2-655C0C4AA391}" type="pres">
      <dgm:prSet presAssocID="{5147C789-E4D1-4093-881B-77D0999BD06A}" presName="rect1" presStyleLbl="trAlignAcc1" presStyleIdx="0" presStyleCnt="3">
        <dgm:presLayoutVars>
          <dgm:bulletEnabled val="1"/>
        </dgm:presLayoutVars>
      </dgm:prSet>
      <dgm:spPr/>
      <dgm:t>
        <a:bodyPr/>
        <a:lstStyle/>
        <a:p>
          <a:pPr rtl="1"/>
          <a:endParaRPr lang="ar-SA"/>
        </a:p>
      </dgm:t>
    </dgm:pt>
    <dgm:pt modelId="{588083BB-9E57-47F6-B01F-B897F177ED5E}" type="pres">
      <dgm:prSet presAssocID="{5147C789-E4D1-4093-881B-77D0999BD06A}"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pt>
    <dgm:pt modelId="{3C65748D-F0FE-471E-ADEF-A2015D8A8FE7}" type="pres">
      <dgm:prSet presAssocID="{D3189422-95DD-409E-8BC5-7B1E03AFD99D}" presName="sibTrans" presStyleCnt="0"/>
      <dgm:spPr/>
    </dgm:pt>
    <dgm:pt modelId="{7927A5DF-B4D2-4032-87F8-5996F8656E41}" type="pres">
      <dgm:prSet presAssocID="{6C47A315-3DE3-400F-8334-936BA4535B80}" presName="composite" presStyleCnt="0"/>
      <dgm:spPr/>
    </dgm:pt>
    <dgm:pt modelId="{03672287-1CDF-4AEE-81B1-6CE5CD76A3F2}" type="pres">
      <dgm:prSet presAssocID="{6C47A315-3DE3-400F-8334-936BA4535B80}" presName="rect1" presStyleLbl="trAlignAcc1" presStyleIdx="1" presStyleCnt="3">
        <dgm:presLayoutVars>
          <dgm:bulletEnabled val="1"/>
        </dgm:presLayoutVars>
      </dgm:prSet>
      <dgm:spPr/>
      <dgm:t>
        <a:bodyPr/>
        <a:lstStyle/>
        <a:p>
          <a:pPr rtl="1"/>
          <a:endParaRPr lang="ar-SA"/>
        </a:p>
      </dgm:t>
    </dgm:pt>
    <dgm:pt modelId="{FBAC89A9-B851-4A08-824A-0772AB1FB8D6}" type="pres">
      <dgm:prSet presAssocID="{6C47A315-3DE3-400F-8334-936BA4535B80}"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pt>
    <dgm:pt modelId="{C4B5B923-508E-406D-9A34-DED979DF65A7}" type="pres">
      <dgm:prSet presAssocID="{7515A37B-01D0-4332-A2D2-0E7B8BB59F1C}" presName="sibTrans" presStyleCnt="0"/>
      <dgm:spPr/>
    </dgm:pt>
    <dgm:pt modelId="{8DBEC710-76E5-4D7A-AFC4-5D234C92AEFE}" type="pres">
      <dgm:prSet presAssocID="{0FF1A783-C877-4FD7-B946-0A6C115CC72E}" presName="composite" presStyleCnt="0"/>
      <dgm:spPr/>
    </dgm:pt>
    <dgm:pt modelId="{FE63AA6B-CAB8-4916-99D9-9CFF2F0127DB}" type="pres">
      <dgm:prSet presAssocID="{0FF1A783-C877-4FD7-B946-0A6C115CC72E}" presName="rect1" presStyleLbl="trAlignAcc1" presStyleIdx="2" presStyleCnt="3">
        <dgm:presLayoutVars>
          <dgm:bulletEnabled val="1"/>
        </dgm:presLayoutVars>
      </dgm:prSet>
      <dgm:spPr/>
      <dgm:t>
        <a:bodyPr/>
        <a:lstStyle/>
        <a:p>
          <a:pPr rtl="1"/>
          <a:endParaRPr lang="ar-SA"/>
        </a:p>
      </dgm:t>
    </dgm:pt>
    <dgm:pt modelId="{6737562D-3619-4082-8A1B-EFF43B553162}" type="pres">
      <dgm:prSet presAssocID="{0FF1A783-C877-4FD7-B946-0A6C115CC72E}"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Lst>
  <dgm:cxnLst>
    <dgm:cxn modelId="{57B16E63-A3C1-4C0D-91CE-4E09795545DF}" srcId="{66D93D72-1EB6-4E49-ACDB-B6BC1D5AE240}" destId="{0FF1A783-C877-4FD7-B946-0A6C115CC72E}" srcOrd="2" destOrd="0" parTransId="{52E46571-7B8E-464E-981E-C5E6AB75BCEA}" sibTransId="{84722B19-5FD0-4860-83FE-C9318D418397}"/>
    <dgm:cxn modelId="{CCC70EB4-B23D-47CA-9C60-A2B804172A1C}" srcId="{66D93D72-1EB6-4E49-ACDB-B6BC1D5AE240}" destId="{5147C789-E4D1-4093-881B-77D0999BD06A}" srcOrd="0" destOrd="0" parTransId="{1ACFF033-55D2-49CB-AF0F-6BD0C0355211}" sibTransId="{D3189422-95DD-409E-8BC5-7B1E03AFD99D}"/>
    <dgm:cxn modelId="{C7961812-A0DE-45DF-AE63-E81912FCC627}" type="presOf" srcId="{66D93D72-1EB6-4E49-ACDB-B6BC1D5AE240}" destId="{201A6B2D-DA1C-484E-AF36-FBC1E1BA5606}" srcOrd="0" destOrd="0" presId="urn:microsoft.com/office/officeart/2008/layout/PictureStrips"/>
    <dgm:cxn modelId="{C083DC30-0F84-4D63-868E-143F0627358E}" srcId="{66D93D72-1EB6-4E49-ACDB-B6BC1D5AE240}" destId="{6C47A315-3DE3-400F-8334-936BA4535B80}" srcOrd="1" destOrd="0" parTransId="{7737EC7B-4A20-42C1-9F8E-5E4B69037396}" sibTransId="{7515A37B-01D0-4332-A2D2-0E7B8BB59F1C}"/>
    <dgm:cxn modelId="{15DFA848-61EC-427F-9FBD-5B254E51157D}" type="presOf" srcId="{0FF1A783-C877-4FD7-B946-0A6C115CC72E}" destId="{FE63AA6B-CAB8-4916-99D9-9CFF2F0127DB}" srcOrd="0" destOrd="0" presId="urn:microsoft.com/office/officeart/2008/layout/PictureStrips"/>
    <dgm:cxn modelId="{0D057091-8971-42FB-BA2B-F29CFD8D9991}" type="presOf" srcId="{5147C789-E4D1-4093-881B-77D0999BD06A}" destId="{EE4F50E8-0E20-4969-81B2-655C0C4AA391}" srcOrd="0" destOrd="0" presId="urn:microsoft.com/office/officeart/2008/layout/PictureStrips"/>
    <dgm:cxn modelId="{AE5EDCE4-6D7A-4B93-B8C7-8D32516F17E5}" type="presOf" srcId="{6C47A315-3DE3-400F-8334-936BA4535B80}" destId="{03672287-1CDF-4AEE-81B1-6CE5CD76A3F2}" srcOrd="0" destOrd="0" presId="urn:microsoft.com/office/officeart/2008/layout/PictureStrips"/>
    <dgm:cxn modelId="{939EF937-B1AC-4699-BB27-2D966459B0A8}" type="presParOf" srcId="{201A6B2D-DA1C-484E-AF36-FBC1E1BA5606}" destId="{C0EFEB47-C87C-46BA-93AD-0448BBB1A869}" srcOrd="0" destOrd="0" presId="urn:microsoft.com/office/officeart/2008/layout/PictureStrips"/>
    <dgm:cxn modelId="{6DDA71C0-CAFC-40E5-954C-2E63FD41072A}" type="presParOf" srcId="{C0EFEB47-C87C-46BA-93AD-0448BBB1A869}" destId="{EE4F50E8-0E20-4969-81B2-655C0C4AA391}" srcOrd="0" destOrd="0" presId="urn:microsoft.com/office/officeart/2008/layout/PictureStrips"/>
    <dgm:cxn modelId="{17DE1265-DC70-486F-845F-816DB18BF781}" type="presParOf" srcId="{C0EFEB47-C87C-46BA-93AD-0448BBB1A869}" destId="{588083BB-9E57-47F6-B01F-B897F177ED5E}" srcOrd="1" destOrd="0" presId="urn:microsoft.com/office/officeart/2008/layout/PictureStrips"/>
    <dgm:cxn modelId="{B9983450-4A3A-4F04-8814-C2BEE202D178}" type="presParOf" srcId="{201A6B2D-DA1C-484E-AF36-FBC1E1BA5606}" destId="{3C65748D-F0FE-471E-ADEF-A2015D8A8FE7}" srcOrd="1" destOrd="0" presId="urn:microsoft.com/office/officeart/2008/layout/PictureStrips"/>
    <dgm:cxn modelId="{D14063C4-C547-4A04-8581-DAB73A2A74E1}" type="presParOf" srcId="{201A6B2D-DA1C-484E-AF36-FBC1E1BA5606}" destId="{7927A5DF-B4D2-4032-87F8-5996F8656E41}" srcOrd="2" destOrd="0" presId="urn:microsoft.com/office/officeart/2008/layout/PictureStrips"/>
    <dgm:cxn modelId="{D8BF4C21-A77C-4BB2-99C0-B56B5B67FF4B}" type="presParOf" srcId="{7927A5DF-B4D2-4032-87F8-5996F8656E41}" destId="{03672287-1CDF-4AEE-81B1-6CE5CD76A3F2}" srcOrd="0" destOrd="0" presId="urn:microsoft.com/office/officeart/2008/layout/PictureStrips"/>
    <dgm:cxn modelId="{FFD58A6E-3E4D-4AE8-A4B5-CCBBD9689C58}" type="presParOf" srcId="{7927A5DF-B4D2-4032-87F8-5996F8656E41}" destId="{FBAC89A9-B851-4A08-824A-0772AB1FB8D6}" srcOrd="1" destOrd="0" presId="urn:microsoft.com/office/officeart/2008/layout/PictureStrips"/>
    <dgm:cxn modelId="{A55FD078-5C76-4365-AA8B-E45D516F481C}" type="presParOf" srcId="{201A6B2D-DA1C-484E-AF36-FBC1E1BA5606}" destId="{C4B5B923-508E-406D-9A34-DED979DF65A7}" srcOrd="3" destOrd="0" presId="urn:microsoft.com/office/officeart/2008/layout/PictureStrips"/>
    <dgm:cxn modelId="{DCBC299B-6B84-44AF-8E02-2B78BF29BA6A}" type="presParOf" srcId="{201A6B2D-DA1C-484E-AF36-FBC1E1BA5606}" destId="{8DBEC710-76E5-4D7A-AFC4-5D234C92AEFE}" srcOrd="4" destOrd="0" presId="urn:microsoft.com/office/officeart/2008/layout/PictureStrips"/>
    <dgm:cxn modelId="{98DFEAFD-5257-495E-A6EA-BC6B8294EAD0}" type="presParOf" srcId="{8DBEC710-76E5-4D7A-AFC4-5D234C92AEFE}" destId="{FE63AA6B-CAB8-4916-99D9-9CFF2F0127DB}" srcOrd="0" destOrd="0" presId="urn:microsoft.com/office/officeart/2008/layout/PictureStrips"/>
    <dgm:cxn modelId="{FD6563C9-233F-4513-9E83-CA50BAFADE14}" type="presParOf" srcId="{8DBEC710-76E5-4D7A-AFC4-5D234C92AEFE}" destId="{6737562D-3619-4082-8A1B-EFF43B553162}"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20C234-E90A-4FA6-A99C-99863C8D5416}" type="doc">
      <dgm:prSet loTypeId="urn:microsoft.com/office/officeart/2008/layout/SquareAccentList" loCatId="list" qsTypeId="urn:microsoft.com/office/officeart/2005/8/quickstyle/simple1" qsCatId="simple" csTypeId="urn:microsoft.com/office/officeart/2005/8/colors/colorful1" csCatId="colorful" phldr="1"/>
      <dgm:spPr/>
      <dgm:t>
        <a:bodyPr/>
        <a:lstStyle/>
        <a:p>
          <a:pPr rtl="1"/>
          <a:endParaRPr lang="ar-SA"/>
        </a:p>
      </dgm:t>
    </dgm:pt>
    <dgm:pt modelId="{AF80CDB8-6153-402B-B0C7-6D4210F96B3E}">
      <dgm:prSet phldrT="[نص]" custT="1"/>
      <dgm:spPr/>
      <dgm:t>
        <a:bodyPr/>
        <a:lstStyle/>
        <a:p>
          <a:pPr rtl="1"/>
          <a:r>
            <a:rPr lang="ar-SA" sz="2400" kern="1200" dirty="0" smtClean="0">
              <a:effectLst/>
              <a:latin typeface="Times New Roman" pitchFamily="18" charset="0"/>
              <a:ea typeface="+mn-ea"/>
              <a:cs typeface="AL-Mateen" pitchFamily="2" charset="-78"/>
            </a:rPr>
            <a:t>الخصائص العامة</a:t>
          </a:r>
          <a:br>
            <a:rPr lang="ar-SA" sz="2400" kern="1200" dirty="0" smtClean="0">
              <a:effectLst/>
              <a:latin typeface="Times New Roman" pitchFamily="18" charset="0"/>
              <a:ea typeface="+mn-ea"/>
              <a:cs typeface="AL-Mateen" pitchFamily="2" charset="-78"/>
            </a:rPr>
          </a:br>
          <a:r>
            <a:rPr lang="ar-SA" sz="2400" kern="1200" dirty="0" smtClean="0">
              <a:effectLst/>
              <a:latin typeface="Times New Roman" pitchFamily="18" charset="0"/>
              <a:ea typeface="+mn-ea"/>
              <a:cs typeface="AL-Mateen" pitchFamily="2" charset="-78"/>
            </a:rPr>
            <a:t> للشخص المتميز في حل المشكلات </a:t>
          </a:r>
          <a:endParaRPr lang="ar-SA" sz="2400" kern="1200" dirty="0">
            <a:effectLst/>
            <a:latin typeface="Times New Roman" pitchFamily="18" charset="0"/>
            <a:ea typeface="+mn-ea"/>
            <a:cs typeface="AL-Mateen" pitchFamily="2" charset="-78"/>
          </a:endParaRPr>
        </a:p>
      </dgm:t>
    </dgm:pt>
    <dgm:pt modelId="{24846A96-7B8E-4F03-9249-68722CCC97BE}" type="parTrans" cxnId="{2E5FDC23-4606-41C6-8898-0F960B5DC510}">
      <dgm:prSet/>
      <dgm:spPr/>
      <dgm:t>
        <a:bodyPr/>
        <a:lstStyle/>
        <a:p>
          <a:pPr rtl="1"/>
          <a:endParaRPr lang="ar-SA"/>
        </a:p>
      </dgm:t>
    </dgm:pt>
    <dgm:pt modelId="{29C60D93-745D-4998-AD28-48DF7D3D59DD}" type="sibTrans" cxnId="{2E5FDC23-4606-41C6-8898-0F960B5DC510}">
      <dgm:prSet/>
      <dgm:spPr/>
      <dgm:t>
        <a:bodyPr/>
        <a:lstStyle/>
        <a:p>
          <a:pPr rtl="1"/>
          <a:endParaRPr lang="ar-SA"/>
        </a:p>
      </dgm:t>
    </dgm:pt>
    <dgm:pt modelId="{D6EF9970-58CA-4BC2-8D60-7757FA94B097}">
      <dgm:prSet phldrT="[نص]" custT="1"/>
      <dgm:spPr/>
      <dgm:t>
        <a:bodyPr/>
        <a:lstStyle/>
        <a:p>
          <a:pPr rtl="1"/>
          <a:r>
            <a:rPr lang="ar-SA" sz="2800" b="0" kern="1200" cap="none" spc="0" dirty="0" smtClean="0">
              <a:ln w="0"/>
              <a:solidFill>
                <a:schemeClr val="accent1"/>
              </a:solidFill>
              <a:effectLst>
                <a:outerShdw blurRad="38100" dist="25400" dir="5400000" algn="ctr" rotWithShape="0">
                  <a:srgbClr val="6E747A">
                    <a:alpha val="43000"/>
                  </a:srgbClr>
                </a:outerShdw>
              </a:effectLst>
              <a:latin typeface="Times New Roman" pitchFamily="18" charset="0"/>
              <a:ea typeface="+mn-ea"/>
              <a:cs typeface="AL-Mateen" pitchFamily="2" charset="-78"/>
            </a:rPr>
            <a:t>الاتجاهات الايجابية</a:t>
          </a:r>
          <a:endParaRPr lang="ar-SA" sz="2800" b="0" kern="1200" cap="none" spc="0" dirty="0">
            <a:ln w="0"/>
            <a:solidFill>
              <a:schemeClr val="accent1"/>
            </a:solidFill>
            <a:effectLst>
              <a:outerShdw blurRad="38100" dist="25400" dir="5400000" algn="ctr" rotWithShape="0">
                <a:srgbClr val="6E747A">
                  <a:alpha val="43000"/>
                </a:srgbClr>
              </a:outerShdw>
            </a:effectLst>
            <a:latin typeface="Times New Roman" pitchFamily="18" charset="0"/>
            <a:ea typeface="+mn-ea"/>
            <a:cs typeface="AL-Mateen" pitchFamily="2" charset="-78"/>
          </a:endParaRPr>
        </a:p>
      </dgm:t>
    </dgm:pt>
    <dgm:pt modelId="{3260775D-5FD8-488B-BD5F-7B2DD65CA699}" type="parTrans" cxnId="{F9978A6F-ED6A-40D9-BB7C-F1E6BC59778B}">
      <dgm:prSet/>
      <dgm:spPr/>
      <dgm:t>
        <a:bodyPr/>
        <a:lstStyle/>
        <a:p>
          <a:pPr rtl="1"/>
          <a:endParaRPr lang="ar-SA"/>
        </a:p>
      </dgm:t>
    </dgm:pt>
    <dgm:pt modelId="{FEBECF45-94B5-43D8-8D55-7586DDC172EF}" type="sibTrans" cxnId="{F9978A6F-ED6A-40D9-BB7C-F1E6BC59778B}">
      <dgm:prSet/>
      <dgm:spPr/>
      <dgm:t>
        <a:bodyPr/>
        <a:lstStyle/>
        <a:p>
          <a:pPr rtl="1"/>
          <a:endParaRPr lang="ar-SA"/>
        </a:p>
      </dgm:t>
    </dgm:pt>
    <dgm:pt modelId="{B783B48E-3D29-45DE-B2DD-4D2FC1B44EB2}">
      <dgm:prSet phldrT="[نص]" custT="1"/>
      <dgm:spPr/>
      <dgm:t>
        <a:bodyPr/>
        <a:lstStyle/>
        <a:p>
          <a:pPr rtl="1"/>
          <a:r>
            <a:rPr lang="ar-SA" sz="2800" b="0" kern="1200" cap="none" spc="0" dirty="0" smtClean="0">
              <a:ln w="0"/>
              <a:solidFill>
                <a:schemeClr val="accent3"/>
              </a:solidFill>
              <a:effectLst>
                <a:outerShdw blurRad="38100" dist="25400" dir="5400000" algn="ctr" rotWithShape="0">
                  <a:srgbClr val="6E747A">
                    <a:alpha val="43000"/>
                  </a:srgbClr>
                </a:outerShdw>
              </a:effectLst>
              <a:latin typeface="Times New Roman" pitchFamily="18" charset="0"/>
              <a:ea typeface="+mn-ea"/>
              <a:cs typeface="AL-Mateen" pitchFamily="2" charset="-78"/>
            </a:rPr>
            <a:t>الدقة</a:t>
          </a:r>
          <a:r>
            <a:rPr lang="ar-SA" sz="3600" kern="1200" dirty="0" smtClean="0">
              <a:solidFill>
                <a:schemeClr val="accent3"/>
              </a:solidFill>
            </a:rPr>
            <a:t> </a:t>
          </a:r>
          <a:endParaRPr lang="ar-SA" sz="3600" kern="1200" dirty="0">
            <a:solidFill>
              <a:schemeClr val="accent3"/>
            </a:solidFill>
          </a:endParaRPr>
        </a:p>
      </dgm:t>
    </dgm:pt>
    <dgm:pt modelId="{01159F9D-C9FE-4839-B5A9-43FAAEA04385}" type="parTrans" cxnId="{114A338A-4770-4036-A376-308EE532D1DF}">
      <dgm:prSet/>
      <dgm:spPr/>
      <dgm:t>
        <a:bodyPr/>
        <a:lstStyle/>
        <a:p>
          <a:pPr rtl="1"/>
          <a:endParaRPr lang="ar-SA"/>
        </a:p>
      </dgm:t>
    </dgm:pt>
    <dgm:pt modelId="{9DC3F091-03F7-4E20-B38B-E240CDA55897}" type="sibTrans" cxnId="{114A338A-4770-4036-A376-308EE532D1DF}">
      <dgm:prSet/>
      <dgm:spPr/>
      <dgm:t>
        <a:bodyPr/>
        <a:lstStyle/>
        <a:p>
          <a:pPr rtl="1"/>
          <a:endParaRPr lang="ar-SA"/>
        </a:p>
      </dgm:t>
    </dgm:pt>
    <dgm:pt modelId="{7620F652-FBE6-4A21-9454-41F0F3B37AD0}">
      <dgm:prSet phldrT="[نص]" custT="1"/>
      <dgm:spPr/>
      <dgm:t>
        <a:bodyPr/>
        <a:lstStyle/>
        <a:p>
          <a:pPr rtl="1"/>
          <a:r>
            <a:rPr lang="ar-SA" sz="2800" b="0" kern="1200" cap="none" spc="0" dirty="0" smtClean="0">
              <a:ln w="0"/>
              <a:solidFill>
                <a:srgbClr val="3333FF"/>
              </a:solidFill>
              <a:effectLst>
                <a:outerShdw blurRad="38100" dist="25400" dir="5400000" algn="ctr" rotWithShape="0">
                  <a:srgbClr val="6E747A">
                    <a:alpha val="43000"/>
                  </a:srgbClr>
                </a:outerShdw>
              </a:effectLst>
              <a:latin typeface="Times New Roman" pitchFamily="18" charset="0"/>
              <a:ea typeface="+mn-ea"/>
              <a:cs typeface="AL-Mateen" pitchFamily="2" charset="-78"/>
            </a:rPr>
            <a:t>تجزئة المشكلة</a:t>
          </a:r>
          <a:endParaRPr lang="ar-SA" sz="2800" b="0" kern="1200" cap="none" spc="0" dirty="0">
            <a:ln w="0"/>
            <a:solidFill>
              <a:srgbClr val="3333FF"/>
            </a:solidFill>
            <a:effectLst>
              <a:outerShdw blurRad="38100" dist="25400" dir="5400000" algn="ctr" rotWithShape="0">
                <a:srgbClr val="6E747A">
                  <a:alpha val="43000"/>
                </a:srgbClr>
              </a:outerShdw>
            </a:effectLst>
            <a:latin typeface="Times New Roman" pitchFamily="18" charset="0"/>
            <a:ea typeface="+mn-ea"/>
            <a:cs typeface="AL-Mateen" pitchFamily="2" charset="-78"/>
          </a:endParaRPr>
        </a:p>
      </dgm:t>
    </dgm:pt>
    <dgm:pt modelId="{171CA886-A853-416C-830D-73C1F1430DE6}" type="parTrans" cxnId="{1F44DA21-E5FF-476A-8D5C-AD8066E853A9}">
      <dgm:prSet/>
      <dgm:spPr/>
      <dgm:t>
        <a:bodyPr/>
        <a:lstStyle/>
        <a:p>
          <a:pPr rtl="1"/>
          <a:endParaRPr lang="ar-SA"/>
        </a:p>
      </dgm:t>
    </dgm:pt>
    <dgm:pt modelId="{D632B40F-BE8A-4FE2-AFA1-A6E0AF7CF063}" type="sibTrans" cxnId="{1F44DA21-E5FF-476A-8D5C-AD8066E853A9}">
      <dgm:prSet/>
      <dgm:spPr/>
      <dgm:t>
        <a:bodyPr/>
        <a:lstStyle/>
        <a:p>
          <a:pPr rtl="1"/>
          <a:endParaRPr lang="ar-SA"/>
        </a:p>
      </dgm:t>
    </dgm:pt>
    <dgm:pt modelId="{51C5B063-2BDA-4BD4-8E15-D17735365D4F}">
      <dgm:prSet phldrT="[نص]" custT="1"/>
      <dgm:spPr/>
      <dgm:t>
        <a:bodyPr/>
        <a:lstStyle/>
        <a:p>
          <a:pPr rtl="1"/>
          <a:r>
            <a:rPr lang="ar-SA" sz="2800" b="0" kern="1200" cap="none" spc="0" dirty="0" smtClean="0">
              <a:ln w="0"/>
              <a:solidFill>
                <a:schemeClr val="accent5">
                  <a:lumMod val="75000"/>
                </a:schemeClr>
              </a:solidFill>
              <a:effectLst>
                <a:outerShdw blurRad="38100" dist="25400" dir="5400000" algn="ctr" rotWithShape="0">
                  <a:srgbClr val="6E747A">
                    <a:alpha val="43000"/>
                  </a:srgbClr>
                </a:outerShdw>
              </a:effectLst>
              <a:latin typeface="Times New Roman" pitchFamily="18" charset="0"/>
              <a:ea typeface="+mn-ea"/>
              <a:cs typeface="AL-Mateen" pitchFamily="2" charset="-78"/>
            </a:rPr>
            <a:t>التأمل في الحل</a:t>
          </a:r>
          <a:endParaRPr lang="ar-SA" sz="2800" b="0" kern="1200" cap="none" spc="0" dirty="0">
            <a:ln w="0"/>
            <a:solidFill>
              <a:schemeClr val="accent5">
                <a:lumMod val="75000"/>
              </a:schemeClr>
            </a:solidFill>
            <a:effectLst>
              <a:outerShdw blurRad="38100" dist="25400" dir="5400000" algn="ctr" rotWithShape="0">
                <a:srgbClr val="6E747A">
                  <a:alpha val="43000"/>
                </a:srgbClr>
              </a:outerShdw>
            </a:effectLst>
            <a:latin typeface="Times New Roman" pitchFamily="18" charset="0"/>
            <a:ea typeface="+mn-ea"/>
            <a:cs typeface="AL-Mateen" pitchFamily="2" charset="-78"/>
          </a:endParaRPr>
        </a:p>
      </dgm:t>
    </dgm:pt>
    <dgm:pt modelId="{2C82B4C0-1F7B-4EA8-AAF0-68C2FFF17B45}" type="parTrans" cxnId="{3E3595EB-9D12-4421-9F50-963B9E03032B}">
      <dgm:prSet/>
      <dgm:spPr/>
      <dgm:t>
        <a:bodyPr/>
        <a:lstStyle/>
        <a:p>
          <a:pPr rtl="1"/>
          <a:endParaRPr lang="ar-SA"/>
        </a:p>
      </dgm:t>
    </dgm:pt>
    <dgm:pt modelId="{56500487-6A65-4FAB-B86F-8BFD70826A43}" type="sibTrans" cxnId="{3E3595EB-9D12-4421-9F50-963B9E03032B}">
      <dgm:prSet/>
      <dgm:spPr/>
      <dgm:t>
        <a:bodyPr/>
        <a:lstStyle/>
        <a:p>
          <a:pPr rtl="1"/>
          <a:endParaRPr lang="ar-SA"/>
        </a:p>
      </dgm:t>
    </dgm:pt>
    <dgm:pt modelId="{199BC771-D82C-47DA-80CB-B11DE788DB85}">
      <dgm:prSet phldrT="[نص]" custT="1"/>
      <dgm:spPr/>
      <dgm:t>
        <a:bodyPr/>
        <a:lstStyle/>
        <a:p>
          <a:pPr rtl="1"/>
          <a:r>
            <a:rPr lang="ar-SA" sz="2800" b="0" kern="1200" cap="none" spc="0" dirty="0" smtClean="0">
              <a:ln w="0"/>
              <a:solidFill>
                <a:srgbClr val="FF0000"/>
              </a:solidFill>
              <a:effectLst>
                <a:outerShdw blurRad="38100" dist="25400" dir="5400000" algn="ctr" rotWithShape="0">
                  <a:srgbClr val="6E747A">
                    <a:alpha val="43000"/>
                  </a:srgbClr>
                </a:outerShdw>
              </a:effectLst>
              <a:latin typeface="Times New Roman" pitchFamily="18" charset="0"/>
              <a:ea typeface="+mn-ea"/>
              <a:cs typeface="AL-Mateen" pitchFamily="2" charset="-78"/>
            </a:rPr>
            <a:t>النشاط والفاعلية</a:t>
          </a:r>
          <a:endParaRPr lang="ar-SA" sz="2800" b="0" kern="1200" cap="none" spc="0" dirty="0">
            <a:ln w="0"/>
            <a:solidFill>
              <a:srgbClr val="FF0000"/>
            </a:solidFill>
            <a:effectLst>
              <a:outerShdw blurRad="38100" dist="25400" dir="5400000" algn="ctr" rotWithShape="0">
                <a:srgbClr val="6E747A">
                  <a:alpha val="43000"/>
                </a:srgbClr>
              </a:outerShdw>
            </a:effectLst>
            <a:latin typeface="Times New Roman" pitchFamily="18" charset="0"/>
            <a:ea typeface="+mn-ea"/>
            <a:cs typeface="AL-Mateen" pitchFamily="2" charset="-78"/>
          </a:endParaRPr>
        </a:p>
      </dgm:t>
    </dgm:pt>
    <dgm:pt modelId="{FB2589EA-5D43-44C2-A0E2-CD139E70E9B9}" type="parTrans" cxnId="{C61A25F1-8133-4532-8EFE-E2727F5A9601}">
      <dgm:prSet/>
      <dgm:spPr/>
      <dgm:t>
        <a:bodyPr/>
        <a:lstStyle/>
        <a:p>
          <a:pPr rtl="1"/>
          <a:endParaRPr lang="ar-SA"/>
        </a:p>
      </dgm:t>
    </dgm:pt>
    <dgm:pt modelId="{EAFF788A-EB03-4B02-98F1-859738140C02}" type="sibTrans" cxnId="{C61A25F1-8133-4532-8EFE-E2727F5A9601}">
      <dgm:prSet/>
      <dgm:spPr/>
      <dgm:t>
        <a:bodyPr/>
        <a:lstStyle/>
        <a:p>
          <a:pPr rtl="1"/>
          <a:endParaRPr lang="ar-SA"/>
        </a:p>
      </dgm:t>
    </dgm:pt>
    <dgm:pt modelId="{B6063CFD-3CEF-4F6D-8DD4-40AC89B4566A}" type="pres">
      <dgm:prSet presAssocID="{0820C234-E90A-4FA6-A99C-99863C8D5416}" presName="layout" presStyleCnt="0">
        <dgm:presLayoutVars>
          <dgm:chMax/>
          <dgm:chPref/>
          <dgm:dir val="rev"/>
          <dgm:resizeHandles/>
        </dgm:presLayoutVars>
      </dgm:prSet>
      <dgm:spPr/>
      <dgm:t>
        <a:bodyPr/>
        <a:lstStyle/>
        <a:p>
          <a:pPr rtl="1"/>
          <a:endParaRPr lang="ar-SA"/>
        </a:p>
      </dgm:t>
    </dgm:pt>
    <dgm:pt modelId="{C6E97897-A49E-488E-B500-B4D966DECE9A}" type="pres">
      <dgm:prSet presAssocID="{AF80CDB8-6153-402B-B0C7-6D4210F96B3E}" presName="root" presStyleCnt="0">
        <dgm:presLayoutVars>
          <dgm:chMax/>
          <dgm:chPref/>
        </dgm:presLayoutVars>
      </dgm:prSet>
      <dgm:spPr/>
    </dgm:pt>
    <dgm:pt modelId="{C4CA29E7-DB5C-4135-8E3C-4470880A3830}" type="pres">
      <dgm:prSet presAssocID="{AF80CDB8-6153-402B-B0C7-6D4210F96B3E}" presName="rootComposite" presStyleCnt="0">
        <dgm:presLayoutVars/>
      </dgm:prSet>
      <dgm:spPr/>
    </dgm:pt>
    <dgm:pt modelId="{8EB33915-5451-4E32-8EE9-C74FCB3CD7FD}" type="pres">
      <dgm:prSet presAssocID="{AF80CDB8-6153-402B-B0C7-6D4210F96B3E}" presName="ParentAccent" presStyleLbl="alignNode1" presStyleIdx="0" presStyleCnt="1"/>
      <dgm:spPr/>
    </dgm:pt>
    <dgm:pt modelId="{E1406E9A-1CE9-4C31-8B12-E1CEBDAE5000}" type="pres">
      <dgm:prSet presAssocID="{AF80CDB8-6153-402B-B0C7-6D4210F96B3E}" presName="ParentSmallAccent" presStyleLbl="fgAcc1" presStyleIdx="0" presStyleCnt="1"/>
      <dgm:spPr/>
    </dgm:pt>
    <dgm:pt modelId="{75098D35-D6F5-469E-8F2A-B9D58179DC3E}" type="pres">
      <dgm:prSet presAssocID="{AF80CDB8-6153-402B-B0C7-6D4210F96B3E}" presName="Parent" presStyleLbl="revTx" presStyleIdx="0" presStyleCnt="6">
        <dgm:presLayoutVars>
          <dgm:chMax/>
          <dgm:chPref val="4"/>
          <dgm:bulletEnabled val="1"/>
        </dgm:presLayoutVars>
      </dgm:prSet>
      <dgm:spPr/>
      <dgm:t>
        <a:bodyPr/>
        <a:lstStyle/>
        <a:p>
          <a:pPr rtl="1"/>
          <a:endParaRPr lang="ar-SA"/>
        </a:p>
      </dgm:t>
    </dgm:pt>
    <dgm:pt modelId="{3A28AB4E-2461-4ED3-B507-BD4B902E76D5}" type="pres">
      <dgm:prSet presAssocID="{AF80CDB8-6153-402B-B0C7-6D4210F96B3E}" presName="childShape" presStyleCnt="0">
        <dgm:presLayoutVars>
          <dgm:chMax val="0"/>
          <dgm:chPref val="0"/>
        </dgm:presLayoutVars>
      </dgm:prSet>
      <dgm:spPr/>
    </dgm:pt>
    <dgm:pt modelId="{0ECAB2EA-4518-478C-ACC4-E7D388BD6637}" type="pres">
      <dgm:prSet presAssocID="{D6EF9970-58CA-4BC2-8D60-7757FA94B097}" presName="childComposite" presStyleCnt="0">
        <dgm:presLayoutVars>
          <dgm:chMax val="0"/>
          <dgm:chPref val="0"/>
        </dgm:presLayoutVars>
      </dgm:prSet>
      <dgm:spPr/>
    </dgm:pt>
    <dgm:pt modelId="{B5464F9A-A221-4346-B1EF-5C340A8498BB}" type="pres">
      <dgm:prSet presAssocID="{D6EF9970-58CA-4BC2-8D60-7757FA94B097}" presName="ChildAccent" presStyleLbl="solidFgAcc1" presStyleIdx="0" presStyleCnt="5"/>
      <dgm:spPr/>
    </dgm:pt>
    <dgm:pt modelId="{6EB3104E-5FEF-4798-A24A-AA721CF8AC43}" type="pres">
      <dgm:prSet presAssocID="{D6EF9970-58CA-4BC2-8D60-7757FA94B097}" presName="Child" presStyleLbl="revTx" presStyleIdx="1" presStyleCnt="6">
        <dgm:presLayoutVars>
          <dgm:chMax val="0"/>
          <dgm:chPref val="0"/>
          <dgm:bulletEnabled val="1"/>
        </dgm:presLayoutVars>
      </dgm:prSet>
      <dgm:spPr/>
      <dgm:t>
        <a:bodyPr/>
        <a:lstStyle/>
        <a:p>
          <a:pPr rtl="1"/>
          <a:endParaRPr lang="ar-SA"/>
        </a:p>
      </dgm:t>
    </dgm:pt>
    <dgm:pt modelId="{3F8F25A8-0617-4882-A382-73BF0D0FAE2A}" type="pres">
      <dgm:prSet presAssocID="{B783B48E-3D29-45DE-B2DD-4D2FC1B44EB2}" presName="childComposite" presStyleCnt="0">
        <dgm:presLayoutVars>
          <dgm:chMax val="0"/>
          <dgm:chPref val="0"/>
        </dgm:presLayoutVars>
      </dgm:prSet>
      <dgm:spPr/>
    </dgm:pt>
    <dgm:pt modelId="{1EB78D61-EC32-45F8-8ABA-368A53151169}" type="pres">
      <dgm:prSet presAssocID="{B783B48E-3D29-45DE-B2DD-4D2FC1B44EB2}" presName="ChildAccent" presStyleLbl="solidFgAcc1" presStyleIdx="1" presStyleCnt="5"/>
      <dgm:spPr/>
    </dgm:pt>
    <dgm:pt modelId="{A4AAE84C-D179-4CE9-A4F0-578F46291353}" type="pres">
      <dgm:prSet presAssocID="{B783B48E-3D29-45DE-B2DD-4D2FC1B44EB2}" presName="Child" presStyleLbl="revTx" presStyleIdx="2" presStyleCnt="6">
        <dgm:presLayoutVars>
          <dgm:chMax val="0"/>
          <dgm:chPref val="0"/>
          <dgm:bulletEnabled val="1"/>
        </dgm:presLayoutVars>
      </dgm:prSet>
      <dgm:spPr/>
      <dgm:t>
        <a:bodyPr/>
        <a:lstStyle/>
        <a:p>
          <a:pPr rtl="1"/>
          <a:endParaRPr lang="ar-SA"/>
        </a:p>
      </dgm:t>
    </dgm:pt>
    <dgm:pt modelId="{B123F3D0-F304-4DFE-8D0A-A229F6495A00}" type="pres">
      <dgm:prSet presAssocID="{7620F652-FBE6-4A21-9454-41F0F3B37AD0}" presName="childComposite" presStyleCnt="0">
        <dgm:presLayoutVars>
          <dgm:chMax val="0"/>
          <dgm:chPref val="0"/>
        </dgm:presLayoutVars>
      </dgm:prSet>
      <dgm:spPr/>
    </dgm:pt>
    <dgm:pt modelId="{1879E708-9FF5-4D99-8B6E-21BEB7ACAD40}" type="pres">
      <dgm:prSet presAssocID="{7620F652-FBE6-4A21-9454-41F0F3B37AD0}" presName="ChildAccent" presStyleLbl="solidFgAcc1" presStyleIdx="2" presStyleCnt="5"/>
      <dgm:spPr/>
    </dgm:pt>
    <dgm:pt modelId="{B2F7A1D7-B335-4E2F-BF74-A1AE1679BD7E}" type="pres">
      <dgm:prSet presAssocID="{7620F652-FBE6-4A21-9454-41F0F3B37AD0}" presName="Child" presStyleLbl="revTx" presStyleIdx="3" presStyleCnt="6">
        <dgm:presLayoutVars>
          <dgm:chMax val="0"/>
          <dgm:chPref val="0"/>
          <dgm:bulletEnabled val="1"/>
        </dgm:presLayoutVars>
      </dgm:prSet>
      <dgm:spPr/>
      <dgm:t>
        <a:bodyPr/>
        <a:lstStyle/>
        <a:p>
          <a:pPr rtl="1"/>
          <a:endParaRPr lang="ar-SA"/>
        </a:p>
      </dgm:t>
    </dgm:pt>
    <dgm:pt modelId="{E32D2A3E-5160-4279-98A5-2B74FE917E33}" type="pres">
      <dgm:prSet presAssocID="{51C5B063-2BDA-4BD4-8E15-D17735365D4F}" presName="childComposite" presStyleCnt="0">
        <dgm:presLayoutVars>
          <dgm:chMax val="0"/>
          <dgm:chPref val="0"/>
        </dgm:presLayoutVars>
      </dgm:prSet>
      <dgm:spPr/>
    </dgm:pt>
    <dgm:pt modelId="{8AA090EC-3C3E-49CC-91E1-C55C4A778425}" type="pres">
      <dgm:prSet presAssocID="{51C5B063-2BDA-4BD4-8E15-D17735365D4F}" presName="ChildAccent" presStyleLbl="solidFgAcc1" presStyleIdx="3" presStyleCnt="5"/>
      <dgm:spPr/>
    </dgm:pt>
    <dgm:pt modelId="{ADCB177F-A3DC-4AC6-B877-C7F8DC3CBA05}" type="pres">
      <dgm:prSet presAssocID="{51C5B063-2BDA-4BD4-8E15-D17735365D4F}" presName="Child" presStyleLbl="revTx" presStyleIdx="4" presStyleCnt="6">
        <dgm:presLayoutVars>
          <dgm:chMax val="0"/>
          <dgm:chPref val="0"/>
          <dgm:bulletEnabled val="1"/>
        </dgm:presLayoutVars>
      </dgm:prSet>
      <dgm:spPr/>
      <dgm:t>
        <a:bodyPr/>
        <a:lstStyle/>
        <a:p>
          <a:pPr rtl="1"/>
          <a:endParaRPr lang="ar-SA"/>
        </a:p>
      </dgm:t>
    </dgm:pt>
    <dgm:pt modelId="{9841913B-F16C-4939-8B61-3CF0C653C41C}" type="pres">
      <dgm:prSet presAssocID="{199BC771-D82C-47DA-80CB-B11DE788DB85}" presName="childComposite" presStyleCnt="0">
        <dgm:presLayoutVars>
          <dgm:chMax val="0"/>
          <dgm:chPref val="0"/>
        </dgm:presLayoutVars>
      </dgm:prSet>
      <dgm:spPr/>
    </dgm:pt>
    <dgm:pt modelId="{D7B10E80-1342-4494-9A92-7DC794123600}" type="pres">
      <dgm:prSet presAssocID="{199BC771-D82C-47DA-80CB-B11DE788DB85}" presName="ChildAccent" presStyleLbl="solidFgAcc1" presStyleIdx="4" presStyleCnt="5"/>
      <dgm:spPr/>
    </dgm:pt>
    <dgm:pt modelId="{1A6BB918-99ED-4001-BA42-7A7A62CDAC76}" type="pres">
      <dgm:prSet presAssocID="{199BC771-D82C-47DA-80CB-B11DE788DB85}" presName="Child" presStyleLbl="revTx" presStyleIdx="5" presStyleCnt="6">
        <dgm:presLayoutVars>
          <dgm:chMax val="0"/>
          <dgm:chPref val="0"/>
          <dgm:bulletEnabled val="1"/>
        </dgm:presLayoutVars>
      </dgm:prSet>
      <dgm:spPr/>
      <dgm:t>
        <a:bodyPr/>
        <a:lstStyle/>
        <a:p>
          <a:pPr rtl="1"/>
          <a:endParaRPr lang="ar-SA"/>
        </a:p>
      </dgm:t>
    </dgm:pt>
  </dgm:ptLst>
  <dgm:cxnLst>
    <dgm:cxn modelId="{417CFF13-6737-4A25-85F3-C6D08F36AE8A}" type="presOf" srcId="{51C5B063-2BDA-4BD4-8E15-D17735365D4F}" destId="{ADCB177F-A3DC-4AC6-B877-C7F8DC3CBA05}" srcOrd="0" destOrd="0" presId="urn:microsoft.com/office/officeart/2008/layout/SquareAccentList"/>
    <dgm:cxn modelId="{1F44DA21-E5FF-476A-8D5C-AD8066E853A9}" srcId="{AF80CDB8-6153-402B-B0C7-6D4210F96B3E}" destId="{7620F652-FBE6-4A21-9454-41F0F3B37AD0}" srcOrd="2" destOrd="0" parTransId="{171CA886-A853-416C-830D-73C1F1430DE6}" sibTransId="{D632B40F-BE8A-4FE2-AFA1-A6E0AF7CF063}"/>
    <dgm:cxn modelId="{141F6F0A-1A6A-48E5-BA9F-6439A576AA94}" type="presOf" srcId="{199BC771-D82C-47DA-80CB-B11DE788DB85}" destId="{1A6BB918-99ED-4001-BA42-7A7A62CDAC76}" srcOrd="0" destOrd="0" presId="urn:microsoft.com/office/officeart/2008/layout/SquareAccentList"/>
    <dgm:cxn modelId="{C61A25F1-8133-4532-8EFE-E2727F5A9601}" srcId="{AF80CDB8-6153-402B-B0C7-6D4210F96B3E}" destId="{199BC771-D82C-47DA-80CB-B11DE788DB85}" srcOrd="4" destOrd="0" parTransId="{FB2589EA-5D43-44C2-A0E2-CD139E70E9B9}" sibTransId="{EAFF788A-EB03-4B02-98F1-859738140C02}"/>
    <dgm:cxn modelId="{2A37932C-DD6B-4D17-8814-A83F60BA4333}" type="presOf" srcId="{7620F652-FBE6-4A21-9454-41F0F3B37AD0}" destId="{B2F7A1D7-B335-4E2F-BF74-A1AE1679BD7E}" srcOrd="0" destOrd="0" presId="urn:microsoft.com/office/officeart/2008/layout/SquareAccentList"/>
    <dgm:cxn modelId="{114A338A-4770-4036-A376-308EE532D1DF}" srcId="{AF80CDB8-6153-402B-B0C7-6D4210F96B3E}" destId="{B783B48E-3D29-45DE-B2DD-4D2FC1B44EB2}" srcOrd="1" destOrd="0" parTransId="{01159F9D-C9FE-4839-B5A9-43FAAEA04385}" sibTransId="{9DC3F091-03F7-4E20-B38B-E240CDA55897}"/>
    <dgm:cxn modelId="{899BE361-3328-414A-AD0D-84EB56981F00}" type="presOf" srcId="{AF80CDB8-6153-402B-B0C7-6D4210F96B3E}" destId="{75098D35-D6F5-469E-8F2A-B9D58179DC3E}" srcOrd="0" destOrd="0" presId="urn:microsoft.com/office/officeart/2008/layout/SquareAccentList"/>
    <dgm:cxn modelId="{E79D664E-9853-4166-9A0A-EC041B2695E3}" type="presOf" srcId="{D6EF9970-58CA-4BC2-8D60-7757FA94B097}" destId="{6EB3104E-5FEF-4798-A24A-AA721CF8AC43}" srcOrd="0" destOrd="0" presId="urn:microsoft.com/office/officeart/2008/layout/SquareAccentList"/>
    <dgm:cxn modelId="{866DE7B6-3311-48A7-A2ED-001E030AEE65}" type="presOf" srcId="{0820C234-E90A-4FA6-A99C-99863C8D5416}" destId="{B6063CFD-3CEF-4F6D-8DD4-40AC89B4566A}" srcOrd="0" destOrd="0" presId="urn:microsoft.com/office/officeart/2008/layout/SquareAccentList"/>
    <dgm:cxn modelId="{2E5FDC23-4606-41C6-8898-0F960B5DC510}" srcId="{0820C234-E90A-4FA6-A99C-99863C8D5416}" destId="{AF80CDB8-6153-402B-B0C7-6D4210F96B3E}" srcOrd="0" destOrd="0" parTransId="{24846A96-7B8E-4F03-9249-68722CCC97BE}" sibTransId="{29C60D93-745D-4998-AD28-48DF7D3D59DD}"/>
    <dgm:cxn modelId="{F9978A6F-ED6A-40D9-BB7C-F1E6BC59778B}" srcId="{AF80CDB8-6153-402B-B0C7-6D4210F96B3E}" destId="{D6EF9970-58CA-4BC2-8D60-7757FA94B097}" srcOrd="0" destOrd="0" parTransId="{3260775D-5FD8-488B-BD5F-7B2DD65CA699}" sibTransId="{FEBECF45-94B5-43D8-8D55-7586DDC172EF}"/>
    <dgm:cxn modelId="{3E3595EB-9D12-4421-9F50-963B9E03032B}" srcId="{AF80CDB8-6153-402B-B0C7-6D4210F96B3E}" destId="{51C5B063-2BDA-4BD4-8E15-D17735365D4F}" srcOrd="3" destOrd="0" parTransId="{2C82B4C0-1F7B-4EA8-AAF0-68C2FFF17B45}" sibTransId="{56500487-6A65-4FAB-B86F-8BFD70826A43}"/>
    <dgm:cxn modelId="{F0B675B2-0373-4489-AB02-393E33544AF7}" type="presOf" srcId="{B783B48E-3D29-45DE-B2DD-4D2FC1B44EB2}" destId="{A4AAE84C-D179-4CE9-A4F0-578F46291353}" srcOrd="0" destOrd="0" presId="urn:microsoft.com/office/officeart/2008/layout/SquareAccentList"/>
    <dgm:cxn modelId="{6FE45B81-EAEC-42C1-8E12-59A7D796D67F}" type="presParOf" srcId="{B6063CFD-3CEF-4F6D-8DD4-40AC89B4566A}" destId="{C6E97897-A49E-488E-B500-B4D966DECE9A}" srcOrd="0" destOrd="0" presId="urn:microsoft.com/office/officeart/2008/layout/SquareAccentList"/>
    <dgm:cxn modelId="{DAF50DDA-0D08-47D8-9E68-38C153E7A2E8}" type="presParOf" srcId="{C6E97897-A49E-488E-B500-B4D966DECE9A}" destId="{C4CA29E7-DB5C-4135-8E3C-4470880A3830}" srcOrd="0" destOrd="0" presId="urn:microsoft.com/office/officeart/2008/layout/SquareAccentList"/>
    <dgm:cxn modelId="{84B13191-81CA-42BB-9C2A-37089261C74D}" type="presParOf" srcId="{C4CA29E7-DB5C-4135-8E3C-4470880A3830}" destId="{8EB33915-5451-4E32-8EE9-C74FCB3CD7FD}" srcOrd="0" destOrd="0" presId="urn:microsoft.com/office/officeart/2008/layout/SquareAccentList"/>
    <dgm:cxn modelId="{DEF7C3F5-DC2C-4F4F-AFFE-06BD5F0BAF24}" type="presParOf" srcId="{C4CA29E7-DB5C-4135-8E3C-4470880A3830}" destId="{E1406E9A-1CE9-4C31-8B12-E1CEBDAE5000}" srcOrd="1" destOrd="0" presId="urn:microsoft.com/office/officeart/2008/layout/SquareAccentList"/>
    <dgm:cxn modelId="{B1F081AB-36B5-465B-95B4-4D82BDE004F5}" type="presParOf" srcId="{C4CA29E7-DB5C-4135-8E3C-4470880A3830}" destId="{75098D35-D6F5-469E-8F2A-B9D58179DC3E}" srcOrd="2" destOrd="0" presId="urn:microsoft.com/office/officeart/2008/layout/SquareAccentList"/>
    <dgm:cxn modelId="{784E31BF-B6F2-4059-9B0C-1D915D2220BE}" type="presParOf" srcId="{C6E97897-A49E-488E-B500-B4D966DECE9A}" destId="{3A28AB4E-2461-4ED3-B507-BD4B902E76D5}" srcOrd="1" destOrd="0" presId="urn:microsoft.com/office/officeart/2008/layout/SquareAccentList"/>
    <dgm:cxn modelId="{107E97D3-E0B6-49C3-9A64-BEB1F8A6365C}" type="presParOf" srcId="{3A28AB4E-2461-4ED3-B507-BD4B902E76D5}" destId="{0ECAB2EA-4518-478C-ACC4-E7D388BD6637}" srcOrd="0" destOrd="0" presId="urn:microsoft.com/office/officeart/2008/layout/SquareAccentList"/>
    <dgm:cxn modelId="{1FDD991B-22BB-4FD5-B721-682077470B81}" type="presParOf" srcId="{0ECAB2EA-4518-478C-ACC4-E7D388BD6637}" destId="{B5464F9A-A221-4346-B1EF-5C340A8498BB}" srcOrd="0" destOrd="0" presId="urn:microsoft.com/office/officeart/2008/layout/SquareAccentList"/>
    <dgm:cxn modelId="{9A4F8BCF-7139-4D60-8CB2-EE3897E4F6A1}" type="presParOf" srcId="{0ECAB2EA-4518-478C-ACC4-E7D388BD6637}" destId="{6EB3104E-5FEF-4798-A24A-AA721CF8AC43}" srcOrd="1" destOrd="0" presId="urn:microsoft.com/office/officeart/2008/layout/SquareAccentList"/>
    <dgm:cxn modelId="{901E0485-2BD0-4202-83EE-9513D3E7EC88}" type="presParOf" srcId="{3A28AB4E-2461-4ED3-B507-BD4B902E76D5}" destId="{3F8F25A8-0617-4882-A382-73BF0D0FAE2A}" srcOrd="1" destOrd="0" presId="urn:microsoft.com/office/officeart/2008/layout/SquareAccentList"/>
    <dgm:cxn modelId="{62CEC28C-83F9-46F0-A556-481EF4A8EA22}" type="presParOf" srcId="{3F8F25A8-0617-4882-A382-73BF0D0FAE2A}" destId="{1EB78D61-EC32-45F8-8ABA-368A53151169}" srcOrd="0" destOrd="0" presId="urn:microsoft.com/office/officeart/2008/layout/SquareAccentList"/>
    <dgm:cxn modelId="{241111CA-01F8-4999-80B3-F213803A1EF5}" type="presParOf" srcId="{3F8F25A8-0617-4882-A382-73BF0D0FAE2A}" destId="{A4AAE84C-D179-4CE9-A4F0-578F46291353}" srcOrd="1" destOrd="0" presId="urn:microsoft.com/office/officeart/2008/layout/SquareAccentList"/>
    <dgm:cxn modelId="{AD1E14BF-541E-4924-A38F-D0A9001DF483}" type="presParOf" srcId="{3A28AB4E-2461-4ED3-B507-BD4B902E76D5}" destId="{B123F3D0-F304-4DFE-8D0A-A229F6495A00}" srcOrd="2" destOrd="0" presId="urn:microsoft.com/office/officeart/2008/layout/SquareAccentList"/>
    <dgm:cxn modelId="{747F696D-A52B-4746-B845-DE72A2E6B1AB}" type="presParOf" srcId="{B123F3D0-F304-4DFE-8D0A-A229F6495A00}" destId="{1879E708-9FF5-4D99-8B6E-21BEB7ACAD40}" srcOrd="0" destOrd="0" presId="urn:microsoft.com/office/officeart/2008/layout/SquareAccentList"/>
    <dgm:cxn modelId="{AD95A954-2B65-4BD1-9D92-3876B4B684E1}" type="presParOf" srcId="{B123F3D0-F304-4DFE-8D0A-A229F6495A00}" destId="{B2F7A1D7-B335-4E2F-BF74-A1AE1679BD7E}" srcOrd="1" destOrd="0" presId="urn:microsoft.com/office/officeart/2008/layout/SquareAccentList"/>
    <dgm:cxn modelId="{22AD897C-4FF2-4F75-8A21-326F9347BC5F}" type="presParOf" srcId="{3A28AB4E-2461-4ED3-B507-BD4B902E76D5}" destId="{E32D2A3E-5160-4279-98A5-2B74FE917E33}" srcOrd="3" destOrd="0" presId="urn:microsoft.com/office/officeart/2008/layout/SquareAccentList"/>
    <dgm:cxn modelId="{246DD610-40F2-435D-9DA4-B9A54A354916}" type="presParOf" srcId="{E32D2A3E-5160-4279-98A5-2B74FE917E33}" destId="{8AA090EC-3C3E-49CC-91E1-C55C4A778425}" srcOrd="0" destOrd="0" presId="urn:microsoft.com/office/officeart/2008/layout/SquareAccentList"/>
    <dgm:cxn modelId="{FA6ED878-8357-4F99-9E1A-297894DA632B}" type="presParOf" srcId="{E32D2A3E-5160-4279-98A5-2B74FE917E33}" destId="{ADCB177F-A3DC-4AC6-B877-C7F8DC3CBA05}" srcOrd="1" destOrd="0" presId="urn:microsoft.com/office/officeart/2008/layout/SquareAccentList"/>
    <dgm:cxn modelId="{CAE70EDA-E30E-4188-93DC-548E65735E30}" type="presParOf" srcId="{3A28AB4E-2461-4ED3-B507-BD4B902E76D5}" destId="{9841913B-F16C-4939-8B61-3CF0C653C41C}" srcOrd="4" destOrd="0" presId="urn:microsoft.com/office/officeart/2008/layout/SquareAccentList"/>
    <dgm:cxn modelId="{FFC73CAA-9030-4F82-9BE1-4D9C5453C907}" type="presParOf" srcId="{9841913B-F16C-4939-8B61-3CF0C653C41C}" destId="{D7B10E80-1342-4494-9A92-7DC794123600}" srcOrd="0" destOrd="0" presId="urn:microsoft.com/office/officeart/2008/layout/SquareAccentList"/>
    <dgm:cxn modelId="{896F945D-AC51-4BBC-A576-242537747F80}" type="presParOf" srcId="{9841913B-F16C-4939-8B61-3CF0C653C41C}" destId="{1A6BB918-99ED-4001-BA42-7A7A62CDAC76}" srcOrd="1" destOrd="0" presId="urn:microsoft.com/office/officeart/2008/layout/Squa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20C234-E90A-4FA6-A99C-99863C8D5416}" type="doc">
      <dgm:prSet loTypeId="urn:microsoft.com/office/officeart/2008/layout/PictureAccentList" loCatId="list" qsTypeId="urn:microsoft.com/office/officeart/2005/8/quickstyle/simple1" qsCatId="simple" csTypeId="urn:microsoft.com/office/officeart/2005/8/colors/colorful1" csCatId="colorful" phldr="1"/>
      <dgm:spPr/>
      <dgm:t>
        <a:bodyPr/>
        <a:lstStyle/>
        <a:p>
          <a:pPr rtl="1"/>
          <a:endParaRPr lang="ar-SA"/>
        </a:p>
      </dgm:t>
    </dgm:pt>
    <dgm:pt modelId="{AF80CDB8-6153-402B-B0C7-6D4210F96B3E}">
      <dgm:prSet phldrT="[نص]" custT="1"/>
      <dgm:spPr>
        <a:solidFill>
          <a:schemeClr val="accent5"/>
        </a:solidFill>
      </dgm:spPr>
      <dgm:t>
        <a:bodyPr/>
        <a:lstStyle/>
        <a:p>
          <a:pPr rtl="1"/>
          <a:r>
            <a:rPr lang="ar-SA" sz="2400" kern="1200" dirty="0" smtClean="0">
              <a:effectLst/>
              <a:latin typeface="Times New Roman" pitchFamily="18" charset="0"/>
              <a:ea typeface="+mn-ea"/>
              <a:cs typeface="AL-Mateen" pitchFamily="2" charset="-78"/>
            </a:rPr>
            <a:t>أبرز المشكلات</a:t>
          </a:r>
          <a:endParaRPr lang="ar-SA" sz="2400" kern="1200" dirty="0">
            <a:effectLst/>
            <a:latin typeface="Times New Roman" pitchFamily="18" charset="0"/>
            <a:ea typeface="+mn-ea"/>
            <a:cs typeface="AL-Mateen" pitchFamily="2" charset="-78"/>
          </a:endParaRPr>
        </a:p>
      </dgm:t>
    </dgm:pt>
    <dgm:pt modelId="{24846A96-7B8E-4F03-9249-68722CCC97BE}" type="parTrans" cxnId="{2E5FDC23-4606-41C6-8898-0F960B5DC510}">
      <dgm:prSet/>
      <dgm:spPr/>
      <dgm:t>
        <a:bodyPr/>
        <a:lstStyle/>
        <a:p>
          <a:pPr rtl="1"/>
          <a:endParaRPr lang="ar-SA"/>
        </a:p>
      </dgm:t>
    </dgm:pt>
    <dgm:pt modelId="{29C60D93-745D-4998-AD28-48DF7D3D59DD}" type="sibTrans" cxnId="{2E5FDC23-4606-41C6-8898-0F960B5DC510}">
      <dgm:prSet/>
      <dgm:spPr/>
      <dgm:t>
        <a:bodyPr/>
        <a:lstStyle/>
        <a:p>
          <a:pPr rtl="1"/>
          <a:endParaRPr lang="ar-SA"/>
        </a:p>
      </dgm:t>
    </dgm:pt>
    <dgm:pt modelId="{D6EF9970-58CA-4BC2-8D60-7757FA94B097}">
      <dgm:prSet phldrT="[نص]" custT="1"/>
      <dgm:spPr>
        <a:solidFill>
          <a:schemeClr val="bg1"/>
        </a:solidFill>
      </dgm:spPr>
      <dgm:t>
        <a:bodyPr/>
        <a:lstStyle/>
        <a:p>
          <a:pPr rtl="1"/>
          <a:r>
            <a:rPr lang="ar-SA" sz="2800" b="0" kern="1200" cap="none" spc="0" dirty="0" smtClean="0">
              <a:ln w="0"/>
              <a:solidFill>
                <a:srgbClr val="F77A26"/>
              </a:solidFill>
              <a:effectLst>
                <a:outerShdw blurRad="38100" dist="25400" dir="5400000" algn="ctr" rotWithShape="0">
                  <a:srgbClr val="6E747A">
                    <a:alpha val="43000"/>
                  </a:srgbClr>
                </a:outerShdw>
              </a:effectLst>
              <a:latin typeface="Times New Roman" pitchFamily="18" charset="0"/>
              <a:ea typeface="+mn-ea"/>
              <a:cs typeface="AL-Mateen" pitchFamily="2" charset="-78"/>
            </a:rPr>
            <a:t>العزوف عن الدراسة</a:t>
          </a:r>
          <a:endParaRPr lang="ar-SA" sz="2800" b="0" kern="1200" cap="none" spc="0" dirty="0">
            <a:ln w="0"/>
            <a:solidFill>
              <a:srgbClr val="F77A26"/>
            </a:solidFill>
            <a:effectLst>
              <a:outerShdw blurRad="38100" dist="25400" dir="5400000" algn="ctr" rotWithShape="0">
                <a:srgbClr val="6E747A">
                  <a:alpha val="43000"/>
                </a:srgbClr>
              </a:outerShdw>
            </a:effectLst>
            <a:latin typeface="Times New Roman" pitchFamily="18" charset="0"/>
            <a:ea typeface="+mn-ea"/>
            <a:cs typeface="AL-Mateen" pitchFamily="2" charset="-78"/>
          </a:endParaRPr>
        </a:p>
      </dgm:t>
    </dgm:pt>
    <dgm:pt modelId="{3260775D-5FD8-488B-BD5F-7B2DD65CA699}" type="parTrans" cxnId="{F9978A6F-ED6A-40D9-BB7C-F1E6BC59778B}">
      <dgm:prSet/>
      <dgm:spPr/>
      <dgm:t>
        <a:bodyPr/>
        <a:lstStyle/>
        <a:p>
          <a:pPr rtl="1"/>
          <a:endParaRPr lang="ar-SA"/>
        </a:p>
      </dgm:t>
    </dgm:pt>
    <dgm:pt modelId="{FEBECF45-94B5-43D8-8D55-7586DDC172EF}" type="sibTrans" cxnId="{F9978A6F-ED6A-40D9-BB7C-F1E6BC59778B}">
      <dgm:prSet/>
      <dgm:spPr/>
      <dgm:t>
        <a:bodyPr/>
        <a:lstStyle/>
        <a:p>
          <a:pPr rtl="1"/>
          <a:endParaRPr lang="ar-SA"/>
        </a:p>
      </dgm:t>
    </dgm:pt>
    <dgm:pt modelId="{B783B48E-3D29-45DE-B2DD-4D2FC1B44EB2}">
      <dgm:prSet phldrT="[نص]" custT="1"/>
      <dgm:spPr>
        <a:solidFill>
          <a:schemeClr val="bg1"/>
        </a:solidFill>
      </dgm:spPr>
      <dgm:t>
        <a:bodyPr/>
        <a:lstStyle/>
        <a:p>
          <a:pPr rtl="1"/>
          <a:r>
            <a:rPr lang="ar-SA" sz="2800" b="0" kern="1200" cap="none" spc="0" dirty="0" smtClean="0">
              <a:ln w="0"/>
              <a:solidFill>
                <a:srgbClr val="F8D211"/>
              </a:solidFill>
              <a:effectLst>
                <a:outerShdw blurRad="38100" dist="25400" dir="5400000" algn="ctr" rotWithShape="0">
                  <a:srgbClr val="6E747A">
                    <a:alpha val="43000"/>
                  </a:srgbClr>
                </a:outerShdw>
              </a:effectLst>
              <a:latin typeface="Times New Roman" pitchFamily="18" charset="0"/>
              <a:ea typeface="+mn-ea"/>
              <a:cs typeface="AL-Mateen" pitchFamily="2" charset="-78"/>
            </a:rPr>
            <a:t>اهمال الواجبات</a:t>
          </a:r>
          <a:endParaRPr lang="ar-SA" sz="3600" kern="1200" dirty="0">
            <a:solidFill>
              <a:srgbClr val="F8D211"/>
            </a:solidFill>
          </a:endParaRPr>
        </a:p>
      </dgm:t>
    </dgm:pt>
    <dgm:pt modelId="{01159F9D-C9FE-4839-B5A9-43FAAEA04385}" type="parTrans" cxnId="{114A338A-4770-4036-A376-308EE532D1DF}">
      <dgm:prSet/>
      <dgm:spPr/>
      <dgm:t>
        <a:bodyPr/>
        <a:lstStyle/>
        <a:p>
          <a:pPr rtl="1"/>
          <a:endParaRPr lang="ar-SA"/>
        </a:p>
      </dgm:t>
    </dgm:pt>
    <dgm:pt modelId="{9DC3F091-03F7-4E20-B38B-E240CDA55897}" type="sibTrans" cxnId="{114A338A-4770-4036-A376-308EE532D1DF}">
      <dgm:prSet/>
      <dgm:spPr/>
      <dgm:t>
        <a:bodyPr/>
        <a:lstStyle/>
        <a:p>
          <a:pPr rtl="1"/>
          <a:endParaRPr lang="ar-SA"/>
        </a:p>
      </dgm:t>
    </dgm:pt>
    <dgm:pt modelId="{7620F652-FBE6-4A21-9454-41F0F3B37AD0}">
      <dgm:prSet phldrT="[نص]" custT="1"/>
      <dgm:spPr>
        <a:noFill/>
        <a:ln>
          <a:noFill/>
        </a:ln>
      </dgm:spPr>
      <dgm:t>
        <a:bodyPr/>
        <a:lstStyle/>
        <a:p>
          <a:pPr rtl="1"/>
          <a:r>
            <a:rPr lang="ar-SA" sz="2400" b="0" kern="1200" cap="none" spc="0" dirty="0" smtClean="0">
              <a:ln w="0"/>
              <a:solidFill>
                <a:srgbClr val="7D9F3A"/>
              </a:solidFill>
              <a:effectLst>
                <a:outerShdw blurRad="38100" dist="25400" dir="5400000" algn="ctr" rotWithShape="0">
                  <a:srgbClr val="6E747A">
                    <a:alpha val="43000"/>
                  </a:srgbClr>
                </a:outerShdw>
              </a:effectLst>
              <a:latin typeface="Times New Roman" pitchFamily="18" charset="0"/>
              <a:ea typeface="+mn-ea"/>
              <a:cs typeface="AL-Mateen" pitchFamily="2" charset="-78"/>
            </a:rPr>
            <a:t>المشاركة الضعيفة في التعلم</a:t>
          </a:r>
          <a:endParaRPr lang="ar-SA" sz="2400" b="0" kern="1200" cap="none" spc="0" dirty="0">
            <a:ln w="0"/>
            <a:solidFill>
              <a:srgbClr val="7D9F3A"/>
            </a:solidFill>
            <a:effectLst>
              <a:outerShdw blurRad="38100" dist="25400" dir="5400000" algn="ctr" rotWithShape="0">
                <a:srgbClr val="6E747A">
                  <a:alpha val="43000"/>
                </a:srgbClr>
              </a:outerShdw>
            </a:effectLst>
            <a:latin typeface="Times New Roman" pitchFamily="18" charset="0"/>
            <a:ea typeface="+mn-ea"/>
            <a:cs typeface="AL-Mateen" pitchFamily="2" charset="-78"/>
          </a:endParaRPr>
        </a:p>
      </dgm:t>
    </dgm:pt>
    <dgm:pt modelId="{171CA886-A853-416C-830D-73C1F1430DE6}" type="parTrans" cxnId="{1F44DA21-E5FF-476A-8D5C-AD8066E853A9}">
      <dgm:prSet/>
      <dgm:spPr/>
      <dgm:t>
        <a:bodyPr/>
        <a:lstStyle/>
        <a:p>
          <a:pPr rtl="1"/>
          <a:endParaRPr lang="ar-SA"/>
        </a:p>
      </dgm:t>
    </dgm:pt>
    <dgm:pt modelId="{D632B40F-BE8A-4FE2-AFA1-A6E0AF7CF063}" type="sibTrans" cxnId="{1F44DA21-E5FF-476A-8D5C-AD8066E853A9}">
      <dgm:prSet/>
      <dgm:spPr/>
      <dgm:t>
        <a:bodyPr/>
        <a:lstStyle/>
        <a:p>
          <a:pPr rtl="1"/>
          <a:endParaRPr lang="ar-SA"/>
        </a:p>
      </dgm:t>
    </dgm:pt>
    <dgm:pt modelId="{51C5B063-2BDA-4BD4-8E15-D17735365D4F}">
      <dgm:prSet phldrT="[نص]" custT="1"/>
      <dgm:spPr>
        <a:solidFill>
          <a:schemeClr val="bg1"/>
        </a:solidFill>
      </dgm:spPr>
      <dgm:t>
        <a:bodyPr/>
        <a:lstStyle/>
        <a:p>
          <a:pPr rtl="1"/>
          <a:r>
            <a:rPr lang="ar-SA" sz="2800" b="0" kern="1200" cap="none" spc="0" dirty="0" smtClean="0">
              <a:ln w="0"/>
              <a:solidFill>
                <a:srgbClr val="FF0000"/>
              </a:solidFill>
              <a:effectLst>
                <a:outerShdw blurRad="38100" dist="25400" dir="5400000" algn="ctr" rotWithShape="0">
                  <a:srgbClr val="6E747A">
                    <a:alpha val="43000"/>
                  </a:srgbClr>
                </a:outerShdw>
              </a:effectLst>
              <a:latin typeface="Times New Roman" pitchFamily="18" charset="0"/>
              <a:ea typeface="+mn-ea"/>
              <a:cs typeface="AL-Mateen" pitchFamily="2" charset="-78"/>
            </a:rPr>
            <a:t>ضعف مهارات التعلم</a:t>
          </a:r>
          <a:endParaRPr lang="ar-SA" sz="2800" b="0" kern="1200" cap="none" spc="0" dirty="0">
            <a:ln w="0"/>
            <a:solidFill>
              <a:srgbClr val="FF0000"/>
            </a:solidFill>
            <a:effectLst>
              <a:outerShdw blurRad="38100" dist="25400" dir="5400000" algn="ctr" rotWithShape="0">
                <a:srgbClr val="6E747A">
                  <a:alpha val="43000"/>
                </a:srgbClr>
              </a:outerShdw>
            </a:effectLst>
            <a:latin typeface="Times New Roman" pitchFamily="18" charset="0"/>
            <a:ea typeface="+mn-ea"/>
            <a:cs typeface="AL-Mateen" pitchFamily="2" charset="-78"/>
          </a:endParaRPr>
        </a:p>
      </dgm:t>
    </dgm:pt>
    <dgm:pt modelId="{2C82B4C0-1F7B-4EA8-AAF0-68C2FFF17B45}" type="parTrans" cxnId="{3E3595EB-9D12-4421-9F50-963B9E03032B}">
      <dgm:prSet/>
      <dgm:spPr/>
      <dgm:t>
        <a:bodyPr/>
        <a:lstStyle/>
        <a:p>
          <a:pPr rtl="1"/>
          <a:endParaRPr lang="ar-SA"/>
        </a:p>
      </dgm:t>
    </dgm:pt>
    <dgm:pt modelId="{56500487-6A65-4FAB-B86F-8BFD70826A43}" type="sibTrans" cxnId="{3E3595EB-9D12-4421-9F50-963B9E03032B}">
      <dgm:prSet/>
      <dgm:spPr/>
      <dgm:t>
        <a:bodyPr/>
        <a:lstStyle/>
        <a:p>
          <a:pPr rtl="1"/>
          <a:endParaRPr lang="ar-SA"/>
        </a:p>
      </dgm:t>
    </dgm:pt>
    <dgm:pt modelId="{199BC771-D82C-47DA-80CB-B11DE788DB85}">
      <dgm:prSet phldrT="[نص]" custT="1"/>
      <dgm:spPr>
        <a:solidFill>
          <a:schemeClr val="bg1"/>
        </a:solidFill>
      </dgm:spPr>
      <dgm:t>
        <a:bodyPr/>
        <a:lstStyle/>
        <a:p>
          <a:pPr rtl="1"/>
          <a:r>
            <a:rPr lang="ar-SA" sz="2800" b="0" kern="1200" cap="none" spc="0" dirty="0" smtClean="0">
              <a:ln w="0"/>
              <a:solidFill>
                <a:srgbClr val="60C391"/>
              </a:solidFill>
              <a:effectLst>
                <a:outerShdw blurRad="38100" dist="25400" dir="5400000" algn="ctr" rotWithShape="0">
                  <a:srgbClr val="6E747A">
                    <a:alpha val="43000"/>
                  </a:srgbClr>
                </a:outerShdw>
              </a:effectLst>
              <a:latin typeface="Times New Roman" pitchFamily="18" charset="0"/>
              <a:ea typeface="+mn-ea"/>
              <a:cs typeface="AL-Mateen" pitchFamily="2" charset="-78"/>
            </a:rPr>
            <a:t>قلة التركيز</a:t>
          </a:r>
          <a:endParaRPr lang="ar-SA" sz="2800" b="0" kern="1200" cap="none" spc="0" dirty="0">
            <a:ln w="0"/>
            <a:solidFill>
              <a:srgbClr val="60C391"/>
            </a:solidFill>
            <a:effectLst>
              <a:outerShdw blurRad="38100" dist="25400" dir="5400000" algn="ctr" rotWithShape="0">
                <a:srgbClr val="6E747A">
                  <a:alpha val="43000"/>
                </a:srgbClr>
              </a:outerShdw>
            </a:effectLst>
            <a:latin typeface="Times New Roman" pitchFamily="18" charset="0"/>
            <a:ea typeface="+mn-ea"/>
            <a:cs typeface="AL-Mateen" pitchFamily="2" charset="-78"/>
          </a:endParaRPr>
        </a:p>
      </dgm:t>
    </dgm:pt>
    <dgm:pt modelId="{FB2589EA-5D43-44C2-A0E2-CD139E70E9B9}" type="parTrans" cxnId="{C61A25F1-8133-4532-8EFE-E2727F5A9601}">
      <dgm:prSet/>
      <dgm:spPr/>
      <dgm:t>
        <a:bodyPr/>
        <a:lstStyle/>
        <a:p>
          <a:pPr rtl="1"/>
          <a:endParaRPr lang="ar-SA"/>
        </a:p>
      </dgm:t>
    </dgm:pt>
    <dgm:pt modelId="{EAFF788A-EB03-4B02-98F1-859738140C02}" type="sibTrans" cxnId="{C61A25F1-8133-4532-8EFE-E2727F5A9601}">
      <dgm:prSet/>
      <dgm:spPr/>
      <dgm:t>
        <a:bodyPr/>
        <a:lstStyle/>
        <a:p>
          <a:pPr rtl="1"/>
          <a:endParaRPr lang="ar-SA"/>
        </a:p>
      </dgm:t>
    </dgm:pt>
    <dgm:pt modelId="{08C360EC-2E42-475B-BD29-9BBE972B950F}">
      <dgm:prSet phldrT="[نص]" custT="1"/>
      <dgm:spPr>
        <a:solidFill>
          <a:schemeClr val="bg1"/>
        </a:solidFill>
      </dgm:spPr>
      <dgm:t>
        <a:bodyPr/>
        <a:lstStyle/>
        <a:p>
          <a:pPr rtl="1"/>
          <a:r>
            <a:rPr lang="ar-SA" sz="2800" b="0" kern="1200" cap="none" spc="0" dirty="0" smtClean="0">
              <a:ln w="0"/>
              <a:solidFill>
                <a:srgbClr val="B34B9C"/>
              </a:solidFill>
              <a:effectLst>
                <a:outerShdw blurRad="38100" dist="25400" dir="5400000" algn="ctr" rotWithShape="0">
                  <a:srgbClr val="6E747A">
                    <a:alpha val="43000"/>
                  </a:srgbClr>
                </a:outerShdw>
              </a:effectLst>
              <a:latin typeface="Times New Roman" pitchFamily="18" charset="0"/>
              <a:ea typeface="+mn-ea"/>
              <a:cs typeface="AL-Mateen" pitchFamily="2" charset="-78"/>
            </a:rPr>
            <a:t>التأخر الصباحي</a:t>
          </a:r>
          <a:endParaRPr lang="ar-SA" sz="2800" b="0" kern="1200" cap="none" spc="0" dirty="0">
            <a:ln w="0"/>
            <a:solidFill>
              <a:srgbClr val="B34B9C"/>
            </a:solidFill>
            <a:effectLst>
              <a:outerShdw blurRad="38100" dist="25400" dir="5400000" algn="ctr" rotWithShape="0">
                <a:srgbClr val="6E747A">
                  <a:alpha val="43000"/>
                </a:srgbClr>
              </a:outerShdw>
            </a:effectLst>
            <a:latin typeface="Times New Roman" pitchFamily="18" charset="0"/>
            <a:ea typeface="+mn-ea"/>
            <a:cs typeface="AL-Mateen" pitchFamily="2" charset="-78"/>
          </a:endParaRPr>
        </a:p>
      </dgm:t>
    </dgm:pt>
    <dgm:pt modelId="{6A6619CF-0636-41F8-AB4F-B33E58BA4BCA}" type="parTrans" cxnId="{4ADDB1E0-3FE3-448E-A673-83EF873B665A}">
      <dgm:prSet/>
      <dgm:spPr/>
      <dgm:t>
        <a:bodyPr/>
        <a:lstStyle/>
        <a:p>
          <a:pPr rtl="1"/>
          <a:endParaRPr lang="ar-SA"/>
        </a:p>
      </dgm:t>
    </dgm:pt>
    <dgm:pt modelId="{F15752C1-E1BC-4E11-B0BA-1A26447814D4}" type="sibTrans" cxnId="{4ADDB1E0-3FE3-448E-A673-83EF873B665A}">
      <dgm:prSet/>
      <dgm:spPr/>
      <dgm:t>
        <a:bodyPr/>
        <a:lstStyle/>
        <a:p>
          <a:pPr rtl="1"/>
          <a:endParaRPr lang="ar-SA"/>
        </a:p>
      </dgm:t>
    </dgm:pt>
    <dgm:pt modelId="{F07C419B-0A19-447D-86E9-F5C3BFD7E127}" type="pres">
      <dgm:prSet presAssocID="{0820C234-E90A-4FA6-A99C-99863C8D5416}" presName="layout" presStyleCnt="0">
        <dgm:presLayoutVars>
          <dgm:chMax/>
          <dgm:chPref/>
          <dgm:dir val="rev"/>
          <dgm:animOne val="branch"/>
          <dgm:animLvl val="lvl"/>
          <dgm:resizeHandles/>
        </dgm:presLayoutVars>
      </dgm:prSet>
      <dgm:spPr/>
      <dgm:t>
        <a:bodyPr/>
        <a:lstStyle/>
        <a:p>
          <a:pPr rtl="1"/>
          <a:endParaRPr lang="ar-SA"/>
        </a:p>
      </dgm:t>
    </dgm:pt>
    <dgm:pt modelId="{1D8D330E-E4C5-45A8-B0E5-C24D2674589E}" type="pres">
      <dgm:prSet presAssocID="{AF80CDB8-6153-402B-B0C7-6D4210F96B3E}" presName="root" presStyleCnt="0">
        <dgm:presLayoutVars>
          <dgm:chMax/>
          <dgm:chPref val="4"/>
        </dgm:presLayoutVars>
      </dgm:prSet>
      <dgm:spPr/>
    </dgm:pt>
    <dgm:pt modelId="{D244581F-339A-4086-9871-DB6CE41CE4E8}" type="pres">
      <dgm:prSet presAssocID="{AF80CDB8-6153-402B-B0C7-6D4210F96B3E}" presName="rootComposite" presStyleCnt="0">
        <dgm:presLayoutVars/>
      </dgm:prSet>
      <dgm:spPr/>
    </dgm:pt>
    <dgm:pt modelId="{59EB4FC1-8B4D-461A-9F2C-9832DCF3752D}" type="pres">
      <dgm:prSet presAssocID="{AF80CDB8-6153-402B-B0C7-6D4210F96B3E}" presName="rootText" presStyleLbl="node0" presStyleIdx="0" presStyleCnt="1">
        <dgm:presLayoutVars>
          <dgm:chMax/>
          <dgm:chPref val="4"/>
        </dgm:presLayoutVars>
      </dgm:prSet>
      <dgm:spPr/>
      <dgm:t>
        <a:bodyPr/>
        <a:lstStyle/>
        <a:p>
          <a:pPr rtl="1"/>
          <a:endParaRPr lang="ar-SA"/>
        </a:p>
      </dgm:t>
    </dgm:pt>
    <dgm:pt modelId="{98A18CC9-918B-461E-807A-971B5E21E840}" type="pres">
      <dgm:prSet presAssocID="{AF80CDB8-6153-402B-B0C7-6D4210F96B3E}" presName="childShape" presStyleCnt="0">
        <dgm:presLayoutVars>
          <dgm:chMax val="0"/>
          <dgm:chPref val="0"/>
        </dgm:presLayoutVars>
      </dgm:prSet>
      <dgm:spPr/>
    </dgm:pt>
    <dgm:pt modelId="{768E7161-15D3-4E01-A913-D493490782B1}" type="pres">
      <dgm:prSet presAssocID="{D6EF9970-58CA-4BC2-8D60-7757FA94B097}" presName="childComposite" presStyleCnt="0">
        <dgm:presLayoutVars>
          <dgm:chMax val="0"/>
          <dgm:chPref val="0"/>
        </dgm:presLayoutVars>
      </dgm:prSet>
      <dgm:spPr/>
    </dgm:pt>
    <dgm:pt modelId="{0131B6AA-EFEF-44FE-BC4F-7E1350D3A5D2}" type="pres">
      <dgm:prSet presAssocID="{D6EF9970-58CA-4BC2-8D60-7757FA94B097}" presName="Image" presStyleLbl="nod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B369891E-F96E-40F0-A9EA-D7ED66893259}" type="pres">
      <dgm:prSet presAssocID="{D6EF9970-58CA-4BC2-8D60-7757FA94B097}" presName="childText" presStyleLbl="lnNode1" presStyleIdx="0" presStyleCnt="6">
        <dgm:presLayoutVars>
          <dgm:chMax val="0"/>
          <dgm:chPref val="0"/>
          <dgm:bulletEnabled val="1"/>
        </dgm:presLayoutVars>
      </dgm:prSet>
      <dgm:spPr/>
      <dgm:t>
        <a:bodyPr/>
        <a:lstStyle/>
        <a:p>
          <a:pPr rtl="1"/>
          <a:endParaRPr lang="ar-SA"/>
        </a:p>
      </dgm:t>
    </dgm:pt>
    <dgm:pt modelId="{9ED6E114-91A4-404A-BC42-A285CE565C8C}" type="pres">
      <dgm:prSet presAssocID="{B783B48E-3D29-45DE-B2DD-4D2FC1B44EB2}" presName="childComposite" presStyleCnt="0">
        <dgm:presLayoutVars>
          <dgm:chMax val="0"/>
          <dgm:chPref val="0"/>
        </dgm:presLayoutVars>
      </dgm:prSet>
      <dgm:spPr/>
    </dgm:pt>
    <dgm:pt modelId="{0FB93474-DB44-4F3D-AABA-D262FCA30213}" type="pres">
      <dgm:prSet presAssocID="{B783B48E-3D29-45DE-B2DD-4D2FC1B44EB2}" presName="Image" presStyleLbl="nod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pt>
    <dgm:pt modelId="{E542FFF8-CD8F-438A-B748-AAFB894DC2CF}" type="pres">
      <dgm:prSet presAssocID="{B783B48E-3D29-45DE-B2DD-4D2FC1B44EB2}" presName="childText" presStyleLbl="lnNode1" presStyleIdx="1" presStyleCnt="6">
        <dgm:presLayoutVars>
          <dgm:chMax val="0"/>
          <dgm:chPref val="0"/>
          <dgm:bulletEnabled val="1"/>
        </dgm:presLayoutVars>
      </dgm:prSet>
      <dgm:spPr/>
      <dgm:t>
        <a:bodyPr/>
        <a:lstStyle/>
        <a:p>
          <a:pPr rtl="1"/>
          <a:endParaRPr lang="ar-SA"/>
        </a:p>
      </dgm:t>
    </dgm:pt>
    <dgm:pt modelId="{426E2694-5DD4-4E70-ADFA-1F58AA39C5BB}" type="pres">
      <dgm:prSet presAssocID="{7620F652-FBE6-4A21-9454-41F0F3B37AD0}" presName="childComposite" presStyleCnt="0">
        <dgm:presLayoutVars>
          <dgm:chMax val="0"/>
          <dgm:chPref val="0"/>
        </dgm:presLayoutVars>
      </dgm:prSet>
      <dgm:spPr/>
    </dgm:pt>
    <dgm:pt modelId="{86BE125E-6756-4416-9A7D-EFCA987C221A}" type="pres">
      <dgm:prSet presAssocID="{7620F652-FBE6-4A21-9454-41F0F3B37AD0}" presName="Image" presStyleLbl="nod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dgm:spPr>
    </dgm:pt>
    <dgm:pt modelId="{AF86171C-E296-432D-894B-6BF7B63FBE1E}" type="pres">
      <dgm:prSet presAssocID="{7620F652-FBE6-4A21-9454-41F0F3B37AD0}" presName="childText" presStyleLbl="lnNode1" presStyleIdx="2" presStyleCnt="6" custScaleX="113576">
        <dgm:presLayoutVars>
          <dgm:chMax val="0"/>
          <dgm:chPref val="0"/>
          <dgm:bulletEnabled val="1"/>
        </dgm:presLayoutVars>
      </dgm:prSet>
      <dgm:spPr/>
      <dgm:t>
        <a:bodyPr/>
        <a:lstStyle/>
        <a:p>
          <a:pPr rtl="1"/>
          <a:endParaRPr lang="ar-SA"/>
        </a:p>
      </dgm:t>
    </dgm:pt>
    <dgm:pt modelId="{087D71D5-612C-40C9-973A-6BE1D5338A92}" type="pres">
      <dgm:prSet presAssocID="{51C5B063-2BDA-4BD4-8E15-D17735365D4F}" presName="childComposite" presStyleCnt="0">
        <dgm:presLayoutVars>
          <dgm:chMax val="0"/>
          <dgm:chPref val="0"/>
        </dgm:presLayoutVars>
      </dgm:prSet>
      <dgm:spPr/>
    </dgm:pt>
    <dgm:pt modelId="{78145239-4C60-44C5-B237-0B115F1459E6}" type="pres">
      <dgm:prSet presAssocID="{51C5B063-2BDA-4BD4-8E15-D17735365D4F}" presName="Image" presStyleLbl="nod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F7D15715-F7A5-4FE8-8785-139A4A1AD79C}" type="pres">
      <dgm:prSet presAssocID="{51C5B063-2BDA-4BD4-8E15-D17735365D4F}" presName="childText" presStyleLbl="lnNode1" presStyleIdx="3" presStyleCnt="6">
        <dgm:presLayoutVars>
          <dgm:chMax val="0"/>
          <dgm:chPref val="0"/>
          <dgm:bulletEnabled val="1"/>
        </dgm:presLayoutVars>
      </dgm:prSet>
      <dgm:spPr/>
      <dgm:t>
        <a:bodyPr/>
        <a:lstStyle/>
        <a:p>
          <a:pPr rtl="1"/>
          <a:endParaRPr lang="ar-SA"/>
        </a:p>
      </dgm:t>
    </dgm:pt>
    <dgm:pt modelId="{95251335-54B9-4D42-934D-8FDFC82452A6}" type="pres">
      <dgm:prSet presAssocID="{199BC771-D82C-47DA-80CB-B11DE788DB85}" presName="childComposite" presStyleCnt="0">
        <dgm:presLayoutVars>
          <dgm:chMax val="0"/>
          <dgm:chPref val="0"/>
        </dgm:presLayoutVars>
      </dgm:prSet>
      <dgm:spPr/>
    </dgm:pt>
    <dgm:pt modelId="{436F7440-8019-4E44-8CEA-54B33B501FE3}" type="pres">
      <dgm:prSet presAssocID="{199BC771-D82C-47DA-80CB-B11DE788DB85}" presName="Image" presStyleLbl="nod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t="-4000" b="-4000"/>
          </a:stretch>
        </a:blipFill>
      </dgm:spPr>
    </dgm:pt>
    <dgm:pt modelId="{DAA3D0CC-92DC-47D1-9CC6-A79574A798A1}" type="pres">
      <dgm:prSet presAssocID="{199BC771-D82C-47DA-80CB-B11DE788DB85}" presName="childText" presStyleLbl="lnNode1" presStyleIdx="4" presStyleCnt="6">
        <dgm:presLayoutVars>
          <dgm:chMax val="0"/>
          <dgm:chPref val="0"/>
          <dgm:bulletEnabled val="1"/>
        </dgm:presLayoutVars>
      </dgm:prSet>
      <dgm:spPr/>
      <dgm:t>
        <a:bodyPr/>
        <a:lstStyle/>
        <a:p>
          <a:pPr rtl="1"/>
          <a:endParaRPr lang="ar-SA"/>
        </a:p>
      </dgm:t>
    </dgm:pt>
    <dgm:pt modelId="{164D30D8-BD95-4DA0-A018-0EC0F4291135}" type="pres">
      <dgm:prSet presAssocID="{08C360EC-2E42-475B-BD29-9BBE972B950F}" presName="childComposite" presStyleCnt="0">
        <dgm:presLayoutVars>
          <dgm:chMax val="0"/>
          <dgm:chPref val="0"/>
        </dgm:presLayoutVars>
      </dgm:prSet>
      <dgm:spPr/>
    </dgm:pt>
    <dgm:pt modelId="{530332F5-5C9A-485F-A25D-F5990BC12C1A}" type="pres">
      <dgm:prSet presAssocID="{08C360EC-2E42-475B-BD29-9BBE972B950F}" presName="Image" presStyleLbl="nod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5000" r="-5000"/>
          </a:stretch>
        </a:blipFill>
      </dgm:spPr>
    </dgm:pt>
    <dgm:pt modelId="{9000AF5C-AF61-4ED6-BDBD-C3A761D352C1}" type="pres">
      <dgm:prSet presAssocID="{08C360EC-2E42-475B-BD29-9BBE972B950F}" presName="childText" presStyleLbl="lnNode1" presStyleIdx="5" presStyleCnt="6">
        <dgm:presLayoutVars>
          <dgm:chMax val="0"/>
          <dgm:chPref val="0"/>
          <dgm:bulletEnabled val="1"/>
        </dgm:presLayoutVars>
      </dgm:prSet>
      <dgm:spPr/>
      <dgm:t>
        <a:bodyPr/>
        <a:lstStyle/>
        <a:p>
          <a:pPr rtl="1"/>
          <a:endParaRPr lang="ar-SA"/>
        </a:p>
      </dgm:t>
    </dgm:pt>
  </dgm:ptLst>
  <dgm:cxnLst>
    <dgm:cxn modelId="{1A5B7F37-17CF-49E9-B6DE-1CE02E96A39D}" type="presOf" srcId="{AF80CDB8-6153-402B-B0C7-6D4210F96B3E}" destId="{59EB4FC1-8B4D-461A-9F2C-9832DCF3752D}" srcOrd="0" destOrd="0" presId="urn:microsoft.com/office/officeart/2008/layout/PictureAccentList"/>
    <dgm:cxn modelId="{8A3D8331-345B-4EC8-990D-7514514818A5}" type="presOf" srcId="{B783B48E-3D29-45DE-B2DD-4D2FC1B44EB2}" destId="{E542FFF8-CD8F-438A-B748-AAFB894DC2CF}" srcOrd="0" destOrd="0" presId="urn:microsoft.com/office/officeart/2008/layout/PictureAccentList"/>
    <dgm:cxn modelId="{6CF803B6-1C25-42C6-BF47-8CF495625D8B}" type="presOf" srcId="{08C360EC-2E42-475B-BD29-9BBE972B950F}" destId="{9000AF5C-AF61-4ED6-BDBD-C3A761D352C1}" srcOrd="0" destOrd="0" presId="urn:microsoft.com/office/officeart/2008/layout/PictureAccentList"/>
    <dgm:cxn modelId="{1F44DA21-E5FF-476A-8D5C-AD8066E853A9}" srcId="{AF80CDB8-6153-402B-B0C7-6D4210F96B3E}" destId="{7620F652-FBE6-4A21-9454-41F0F3B37AD0}" srcOrd="2" destOrd="0" parTransId="{171CA886-A853-416C-830D-73C1F1430DE6}" sibTransId="{D632B40F-BE8A-4FE2-AFA1-A6E0AF7CF063}"/>
    <dgm:cxn modelId="{12B206EB-7DDF-4E17-A81A-001CE41D09BF}" type="presOf" srcId="{7620F652-FBE6-4A21-9454-41F0F3B37AD0}" destId="{AF86171C-E296-432D-894B-6BF7B63FBE1E}" srcOrd="0" destOrd="0" presId="urn:microsoft.com/office/officeart/2008/layout/PictureAccentList"/>
    <dgm:cxn modelId="{C61A25F1-8133-4532-8EFE-E2727F5A9601}" srcId="{AF80CDB8-6153-402B-B0C7-6D4210F96B3E}" destId="{199BC771-D82C-47DA-80CB-B11DE788DB85}" srcOrd="4" destOrd="0" parTransId="{FB2589EA-5D43-44C2-A0E2-CD139E70E9B9}" sibTransId="{EAFF788A-EB03-4B02-98F1-859738140C02}"/>
    <dgm:cxn modelId="{114A338A-4770-4036-A376-308EE532D1DF}" srcId="{AF80CDB8-6153-402B-B0C7-6D4210F96B3E}" destId="{B783B48E-3D29-45DE-B2DD-4D2FC1B44EB2}" srcOrd="1" destOrd="0" parTransId="{01159F9D-C9FE-4839-B5A9-43FAAEA04385}" sibTransId="{9DC3F091-03F7-4E20-B38B-E240CDA55897}"/>
    <dgm:cxn modelId="{596157DD-BA2D-4CBC-8D79-EC08CE328F02}" type="presOf" srcId="{0820C234-E90A-4FA6-A99C-99863C8D5416}" destId="{F07C419B-0A19-447D-86E9-F5C3BFD7E127}" srcOrd="0" destOrd="0" presId="urn:microsoft.com/office/officeart/2008/layout/PictureAccentList"/>
    <dgm:cxn modelId="{14500D42-5B85-4D6C-BC23-1C6719D469F1}" type="presOf" srcId="{D6EF9970-58CA-4BC2-8D60-7757FA94B097}" destId="{B369891E-F96E-40F0-A9EA-D7ED66893259}" srcOrd="0" destOrd="0" presId="urn:microsoft.com/office/officeart/2008/layout/PictureAccentList"/>
    <dgm:cxn modelId="{EA032A55-E659-41C8-80D6-CE6809545515}" type="presOf" srcId="{51C5B063-2BDA-4BD4-8E15-D17735365D4F}" destId="{F7D15715-F7A5-4FE8-8785-139A4A1AD79C}" srcOrd="0" destOrd="0" presId="urn:microsoft.com/office/officeart/2008/layout/PictureAccentList"/>
    <dgm:cxn modelId="{4ADDB1E0-3FE3-448E-A673-83EF873B665A}" srcId="{AF80CDB8-6153-402B-B0C7-6D4210F96B3E}" destId="{08C360EC-2E42-475B-BD29-9BBE972B950F}" srcOrd="5" destOrd="0" parTransId="{6A6619CF-0636-41F8-AB4F-B33E58BA4BCA}" sibTransId="{F15752C1-E1BC-4E11-B0BA-1A26447814D4}"/>
    <dgm:cxn modelId="{2E5FDC23-4606-41C6-8898-0F960B5DC510}" srcId="{0820C234-E90A-4FA6-A99C-99863C8D5416}" destId="{AF80CDB8-6153-402B-B0C7-6D4210F96B3E}" srcOrd="0" destOrd="0" parTransId="{24846A96-7B8E-4F03-9249-68722CCC97BE}" sibTransId="{29C60D93-745D-4998-AD28-48DF7D3D59DD}"/>
    <dgm:cxn modelId="{F9978A6F-ED6A-40D9-BB7C-F1E6BC59778B}" srcId="{AF80CDB8-6153-402B-B0C7-6D4210F96B3E}" destId="{D6EF9970-58CA-4BC2-8D60-7757FA94B097}" srcOrd="0" destOrd="0" parTransId="{3260775D-5FD8-488B-BD5F-7B2DD65CA699}" sibTransId="{FEBECF45-94B5-43D8-8D55-7586DDC172EF}"/>
    <dgm:cxn modelId="{909949A7-E466-4D52-89FB-3E292BADDB2C}" type="presOf" srcId="{199BC771-D82C-47DA-80CB-B11DE788DB85}" destId="{DAA3D0CC-92DC-47D1-9CC6-A79574A798A1}" srcOrd="0" destOrd="0" presId="urn:microsoft.com/office/officeart/2008/layout/PictureAccentList"/>
    <dgm:cxn modelId="{3E3595EB-9D12-4421-9F50-963B9E03032B}" srcId="{AF80CDB8-6153-402B-B0C7-6D4210F96B3E}" destId="{51C5B063-2BDA-4BD4-8E15-D17735365D4F}" srcOrd="3" destOrd="0" parTransId="{2C82B4C0-1F7B-4EA8-AAF0-68C2FFF17B45}" sibTransId="{56500487-6A65-4FAB-B86F-8BFD70826A43}"/>
    <dgm:cxn modelId="{713B3F4E-EF11-4DCD-99A3-E8D873AD2CB3}" type="presParOf" srcId="{F07C419B-0A19-447D-86E9-F5C3BFD7E127}" destId="{1D8D330E-E4C5-45A8-B0E5-C24D2674589E}" srcOrd="0" destOrd="0" presId="urn:microsoft.com/office/officeart/2008/layout/PictureAccentList"/>
    <dgm:cxn modelId="{B27FBB9B-06D8-4444-B684-C71895C37D49}" type="presParOf" srcId="{1D8D330E-E4C5-45A8-B0E5-C24D2674589E}" destId="{D244581F-339A-4086-9871-DB6CE41CE4E8}" srcOrd="0" destOrd="0" presId="urn:microsoft.com/office/officeart/2008/layout/PictureAccentList"/>
    <dgm:cxn modelId="{1C948C70-485B-4824-AC96-755022CF460E}" type="presParOf" srcId="{D244581F-339A-4086-9871-DB6CE41CE4E8}" destId="{59EB4FC1-8B4D-461A-9F2C-9832DCF3752D}" srcOrd="0" destOrd="0" presId="urn:microsoft.com/office/officeart/2008/layout/PictureAccentList"/>
    <dgm:cxn modelId="{B8C04024-A62C-4FC3-A16C-389BE809A8F7}" type="presParOf" srcId="{1D8D330E-E4C5-45A8-B0E5-C24D2674589E}" destId="{98A18CC9-918B-461E-807A-971B5E21E840}" srcOrd="1" destOrd="0" presId="urn:microsoft.com/office/officeart/2008/layout/PictureAccentList"/>
    <dgm:cxn modelId="{9DCF1E22-9329-435E-96C6-BB067C02C98E}" type="presParOf" srcId="{98A18CC9-918B-461E-807A-971B5E21E840}" destId="{768E7161-15D3-4E01-A913-D493490782B1}" srcOrd="0" destOrd="0" presId="urn:microsoft.com/office/officeart/2008/layout/PictureAccentList"/>
    <dgm:cxn modelId="{E02E75DF-864D-469C-AEB3-61321FEDE4F8}" type="presParOf" srcId="{768E7161-15D3-4E01-A913-D493490782B1}" destId="{0131B6AA-EFEF-44FE-BC4F-7E1350D3A5D2}" srcOrd="0" destOrd="0" presId="urn:microsoft.com/office/officeart/2008/layout/PictureAccentList"/>
    <dgm:cxn modelId="{45688AF2-A8A4-49AF-9E13-19614AC16021}" type="presParOf" srcId="{768E7161-15D3-4E01-A913-D493490782B1}" destId="{B369891E-F96E-40F0-A9EA-D7ED66893259}" srcOrd="1" destOrd="0" presId="urn:microsoft.com/office/officeart/2008/layout/PictureAccentList"/>
    <dgm:cxn modelId="{A17A6E45-63A3-46FF-8557-C3EBFE70DC2B}" type="presParOf" srcId="{98A18CC9-918B-461E-807A-971B5E21E840}" destId="{9ED6E114-91A4-404A-BC42-A285CE565C8C}" srcOrd="1" destOrd="0" presId="urn:microsoft.com/office/officeart/2008/layout/PictureAccentList"/>
    <dgm:cxn modelId="{01AB508C-C251-498E-8475-192CC5D2FF4E}" type="presParOf" srcId="{9ED6E114-91A4-404A-BC42-A285CE565C8C}" destId="{0FB93474-DB44-4F3D-AABA-D262FCA30213}" srcOrd="0" destOrd="0" presId="urn:microsoft.com/office/officeart/2008/layout/PictureAccentList"/>
    <dgm:cxn modelId="{8991222D-749E-4B54-82C8-E004F4E065EB}" type="presParOf" srcId="{9ED6E114-91A4-404A-BC42-A285CE565C8C}" destId="{E542FFF8-CD8F-438A-B748-AAFB894DC2CF}" srcOrd="1" destOrd="0" presId="urn:microsoft.com/office/officeart/2008/layout/PictureAccentList"/>
    <dgm:cxn modelId="{C53DFD38-E0BE-4D04-8FE5-F48013106DAF}" type="presParOf" srcId="{98A18CC9-918B-461E-807A-971B5E21E840}" destId="{426E2694-5DD4-4E70-ADFA-1F58AA39C5BB}" srcOrd="2" destOrd="0" presId="urn:microsoft.com/office/officeart/2008/layout/PictureAccentList"/>
    <dgm:cxn modelId="{0DB654E0-4D43-41CF-B5A8-186732ADE05B}" type="presParOf" srcId="{426E2694-5DD4-4E70-ADFA-1F58AA39C5BB}" destId="{86BE125E-6756-4416-9A7D-EFCA987C221A}" srcOrd="0" destOrd="0" presId="urn:microsoft.com/office/officeart/2008/layout/PictureAccentList"/>
    <dgm:cxn modelId="{3D63B603-809A-4F6F-9E4D-0D7B8D83F473}" type="presParOf" srcId="{426E2694-5DD4-4E70-ADFA-1F58AA39C5BB}" destId="{AF86171C-E296-432D-894B-6BF7B63FBE1E}" srcOrd="1" destOrd="0" presId="urn:microsoft.com/office/officeart/2008/layout/PictureAccentList"/>
    <dgm:cxn modelId="{399791B7-2BD6-4D79-B87B-C189BFB4C94B}" type="presParOf" srcId="{98A18CC9-918B-461E-807A-971B5E21E840}" destId="{087D71D5-612C-40C9-973A-6BE1D5338A92}" srcOrd="3" destOrd="0" presId="urn:microsoft.com/office/officeart/2008/layout/PictureAccentList"/>
    <dgm:cxn modelId="{4C7F8754-E46C-4E3A-890B-96665F143016}" type="presParOf" srcId="{087D71D5-612C-40C9-973A-6BE1D5338A92}" destId="{78145239-4C60-44C5-B237-0B115F1459E6}" srcOrd="0" destOrd="0" presId="urn:microsoft.com/office/officeart/2008/layout/PictureAccentList"/>
    <dgm:cxn modelId="{7FDA3A6B-2258-4503-A0C1-1F91711231A6}" type="presParOf" srcId="{087D71D5-612C-40C9-973A-6BE1D5338A92}" destId="{F7D15715-F7A5-4FE8-8785-139A4A1AD79C}" srcOrd="1" destOrd="0" presId="urn:microsoft.com/office/officeart/2008/layout/PictureAccentList"/>
    <dgm:cxn modelId="{5B42F6AF-1440-486D-9B0A-ED0159B314B0}" type="presParOf" srcId="{98A18CC9-918B-461E-807A-971B5E21E840}" destId="{95251335-54B9-4D42-934D-8FDFC82452A6}" srcOrd="4" destOrd="0" presId="urn:microsoft.com/office/officeart/2008/layout/PictureAccentList"/>
    <dgm:cxn modelId="{A1B8F1BF-CD56-456D-A0D1-27F101C6FFA2}" type="presParOf" srcId="{95251335-54B9-4D42-934D-8FDFC82452A6}" destId="{436F7440-8019-4E44-8CEA-54B33B501FE3}" srcOrd="0" destOrd="0" presId="urn:microsoft.com/office/officeart/2008/layout/PictureAccentList"/>
    <dgm:cxn modelId="{6879FD95-5046-473D-B7E7-A53FD2CD2269}" type="presParOf" srcId="{95251335-54B9-4D42-934D-8FDFC82452A6}" destId="{DAA3D0CC-92DC-47D1-9CC6-A79574A798A1}" srcOrd="1" destOrd="0" presId="urn:microsoft.com/office/officeart/2008/layout/PictureAccentList"/>
    <dgm:cxn modelId="{83DFDA88-FC95-4DA4-B6F8-30EAAF1DC10E}" type="presParOf" srcId="{98A18CC9-918B-461E-807A-971B5E21E840}" destId="{164D30D8-BD95-4DA0-A018-0EC0F4291135}" srcOrd="5" destOrd="0" presId="urn:microsoft.com/office/officeart/2008/layout/PictureAccentList"/>
    <dgm:cxn modelId="{9D5944F1-65DC-4EB3-AFFA-593A5ECA8474}" type="presParOf" srcId="{164D30D8-BD95-4DA0-A018-0EC0F4291135}" destId="{530332F5-5C9A-485F-A25D-F5990BC12C1A}" srcOrd="0" destOrd="0" presId="urn:microsoft.com/office/officeart/2008/layout/PictureAccentList"/>
    <dgm:cxn modelId="{0234B0AC-42BB-4A87-90BE-7E8E31982778}" type="presParOf" srcId="{164D30D8-BD95-4DA0-A018-0EC0F4291135}" destId="{9000AF5C-AF61-4ED6-BDBD-C3A761D352C1}"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20AD9C-51AC-4F96-9E96-0FF99B58B163}" type="doc">
      <dgm:prSet loTypeId="urn:microsoft.com/office/officeart/2005/8/layout/list1" loCatId="list" qsTypeId="urn:microsoft.com/office/officeart/2005/8/quickstyle/simple1" qsCatId="simple" csTypeId="urn:microsoft.com/office/officeart/2005/8/colors/colorful1" csCatId="colorful" phldr="1"/>
      <dgm:spPr/>
      <dgm:t>
        <a:bodyPr/>
        <a:lstStyle/>
        <a:p>
          <a:pPr rtl="1"/>
          <a:endParaRPr lang="ar-SA"/>
        </a:p>
      </dgm:t>
    </dgm:pt>
    <dgm:pt modelId="{8319D363-4BA6-407F-8596-F38833F12716}">
      <dgm:prSet phldrT="[نص]"/>
      <dgm:spPr/>
      <dgm:t>
        <a:bodyPr/>
        <a:lstStyle/>
        <a:p>
          <a:pPr rtl="1"/>
          <a:r>
            <a:rPr lang="ar-SA" dirty="0" smtClean="0">
              <a:cs typeface="mohammad bold art 1" pitchFamily="2" charset="-78"/>
            </a:rPr>
            <a:t>المحاولة والخطأ</a:t>
          </a:r>
          <a:endParaRPr lang="ar-SA" dirty="0">
            <a:cs typeface="mohammad bold art 1" pitchFamily="2" charset="-78"/>
          </a:endParaRPr>
        </a:p>
      </dgm:t>
    </dgm:pt>
    <dgm:pt modelId="{49C8C7B8-8DB7-42CA-A1BA-278F74892364}" type="parTrans" cxnId="{B0D17AE8-61FB-45D1-BF37-0003C0F2643C}">
      <dgm:prSet/>
      <dgm:spPr/>
      <dgm:t>
        <a:bodyPr/>
        <a:lstStyle/>
        <a:p>
          <a:pPr rtl="1"/>
          <a:endParaRPr lang="ar-SA">
            <a:cs typeface="mohammad bold art 1" pitchFamily="2" charset="-78"/>
          </a:endParaRPr>
        </a:p>
      </dgm:t>
    </dgm:pt>
    <dgm:pt modelId="{7BD293C7-37FD-46FF-A106-C3667C2AFA6D}" type="sibTrans" cxnId="{B0D17AE8-61FB-45D1-BF37-0003C0F2643C}">
      <dgm:prSet/>
      <dgm:spPr/>
      <dgm:t>
        <a:bodyPr/>
        <a:lstStyle/>
        <a:p>
          <a:pPr rtl="1"/>
          <a:endParaRPr lang="ar-SA">
            <a:cs typeface="mohammad bold art 1" pitchFamily="2" charset="-78"/>
          </a:endParaRPr>
        </a:p>
      </dgm:t>
    </dgm:pt>
    <dgm:pt modelId="{6756B8BF-9F78-4049-BC8A-CD043B1B086D}">
      <dgm:prSet phldrT="[نص]"/>
      <dgm:spPr>
        <a:solidFill>
          <a:srgbClr val="008000"/>
        </a:solidFill>
      </dgm:spPr>
      <dgm:t>
        <a:bodyPr/>
        <a:lstStyle/>
        <a:p>
          <a:pPr rtl="1"/>
          <a:r>
            <a:rPr lang="ar-SA" dirty="0" smtClean="0">
              <a:cs typeface="mohammad bold art 1" pitchFamily="2" charset="-78"/>
            </a:rPr>
            <a:t>التجربة السابقة</a:t>
          </a:r>
          <a:endParaRPr lang="ar-SA" dirty="0">
            <a:cs typeface="mohammad bold art 1" pitchFamily="2" charset="-78"/>
          </a:endParaRPr>
        </a:p>
      </dgm:t>
    </dgm:pt>
    <dgm:pt modelId="{EBE0D65C-E9A3-4350-992D-C9E7D016F4BB}" type="parTrans" cxnId="{E51EA9DB-7D90-488B-AD5E-D9013D5544F7}">
      <dgm:prSet/>
      <dgm:spPr/>
      <dgm:t>
        <a:bodyPr/>
        <a:lstStyle/>
        <a:p>
          <a:pPr rtl="1"/>
          <a:endParaRPr lang="ar-SA">
            <a:cs typeface="mohammad bold art 1" pitchFamily="2" charset="-78"/>
          </a:endParaRPr>
        </a:p>
      </dgm:t>
    </dgm:pt>
    <dgm:pt modelId="{C0089C5C-92D9-40A9-895F-C0000E3FAB9D}" type="sibTrans" cxnId="{E51EA9DB-7D90-488B-AD5E-D9013D5544F7}">
      <dgm:prSet/>
      <dgm:spPr/>
      <dgm:t>
        <a:bodyPr/>
        <a:lstStyle/>
        <a:p>
          <a:pPr rtl="1"/>
          <a:endParaRPr lang="ar-SA">
            <a:cs typeface="mohammad bold art 1" pitchFamily="2" charset="-78"/>
          </a:endParaRPr>
        </a:p>
      </dgm:t>
    </dgm:pt>
    <dgm:pt modelId="{ADC8633A-CA4A-4DBC-9C23-7514ACD1B3FF}">
      <dgm:prSet phldrT="[نص]"/>
      <dgm:spPr/>
      <dgm:t>
        <a:bodyPr/>
        <a:lstStyle/>
        <a:p>
          <a:pPr rtl="1"/>
          <a:r>
            <a:rPr lang="ar-SA" dirty="0" smtClean="0">
              <a:cs typeface="mohammad bold art 1" pitchFamily="2" charset="-78"/>
            </a:rPr>
            <a:t>المشاهدة والتلقين</a:t>
          </a:r>
          <a:endParaRPr lang="ar-SA" dirty="0">
            <a:cs typeface="mohammad bold art 1" pitchFamily="2" charset="-78"/>
          </a:endParaRPr>
        </a:p>
      </dgm:t>
    </dgm:pt>
    <dgm:pt modelId="{0052DC3F-B894-4F5F-A953-D24595EDC372}" type="parTrans" cxnId="{1018490B-C6FD-4F19-9007-0C68D372321D}">
      <dgm:prSet/>
      <dgm:spPr/>
      <dgm:t>
        <a:bodyPr/>
        <a:lstStyle/>
        <a:p>
          <a:pPr rtl="1"/>
          <a:endParaRPr lang="ar-SA">
            <a:cs typeface="mohammad bold art 1" pitchFamily="2" charset="-78"/>
          </a:endParaRPr>
        </a:p>
      </dgm:t>
    </dgm:pt>
    <dgm:pt modelId="{2B41441D-8933-410E-952E-16BE92914C32}" type="sibTrans" cxnId="{1018490B-C6FD-4F19-9007-0C68D372321D}">
      <dgm:prSet/>
      <dgm:spPr/>
      <dgm:t>
        <a:bodyPr/>
        <a:lstStyle/>
        <a:p>
          <a:pPr rtl="1"/>
          <a:endParaRPr lang="ar-SA">
            <a:cs typeface="mohammad bold art 1" pitchFamily="2" charset="-78"/>
          </a:endParaRPr>
        </a:p>
      </dgm:t>
    </dgm:pt>
    <dgm:pt modelId="{B5D80E72-AE13-4994-9559-C412B38AFD8A}">
      <dgm:prSet phldrT="[نص]"/>
      <dgm:spPr>
        <a:solidFill>
          <a:srgbClr val="F77A26"/>
        </a:solidFill>
      </dgm:spPr>
      <dgm:t>
        <a:bodyPr/>
        <a:lstStyle/>
        <a:p>
          <a:pPr rtl="1"/>
          <a:r>
            <a:rPr lang="ar-SA" dirty="0" smtClean="0">
              <a:cs typeface="mohammad bold art 1" pitchFamily="2" charset="-78"/>
            </a:rPr>
            <a:t>التخمين والظن</a:t>
          </a:r>
          <a:endParaRPr lang="ar-SA" dirty="0">
            <a:cs typeface="mohammad bold art 1" pitchFamily="2" charset="-78"/>
          </a:endParaRPr>
        </a:p>
      </dgm:t>
    </dgm:pt>
    <dgm:pt modelId="{A501082F-26B9-4500-8BB1-698DDC76F075}" type="parTrans" cxnId="{10372A71-A87C-4BFD-A354-70B48D7ED8F1}">
      <dgm:prSet/>
      <dgm:spPr/>
      <dgm:t>
        <a:bodyPr/>
        <a:lstStyle/>
        <a:p>
          <a:pPr rtl="1"/>
          <a:endParaRPr lang="ar-SA">
            <a:cs typeface="mohammad bold art 1" pitchFamily="2" charset="-78"/>
          </a:endParaRPr>
        </a:p>
      </dgm:t>
    </dgm:pt>
    <dgm:pt modelId="{4E53ED44-532E-44DA-91DB-B5B03BBDABCA}" type="sibTrans" cxnId="{10372A71-A87C-4BFD-A354-70B48D7ED8F1}">
      <dgm:prSet/>
      <dgm:spPr/>
      <dgm:t>
        <a:bodyPr/>
        <a:lstStyle/>
        <a:p>
          <a:pPr rtl="1"/>
          <a:endParaRPr lang="ar-SA">
            <a:cs typeface="mohammad bold art 1" pitchFamily="2" charset="-78"/>
          </a:endParaRPr>
        </a:p>
      </dgm:t>
    </dgm:pt>
    <dgm:pt modelId="{62C923A8-9256-4FD6-BA7E-A9A0BFA15CF0}" type="pres">
      <dgm:prSet presAssocID="{7120AD9C-51AC-4F96-9E96-0FF99B58B163}" presName="linear" presStyleCnt="0">
        <dgm:presLayoutVars>
          <dgm:dir/>
          <dgm:animLvl val="lvl"/>
          <dgm:resizeHandles val="exact"/>
        </dgm:presLayoutVars>
      </dgm:prSet>
      <dgm:spPr/>
      <dgm:t>
        <a:bodyPr/>
        <a:lstStyle/>
        <a:p>
          <a:pPr rtl="1"/>
          <a:endParaRPr lang="ar-SA"/>
        </a:p>
      </dgm:t>
    </dgm:pt>
    <dgm:pt modelId="{C95D5604-15C1-4B69-BC12-57F3514BA967}" type="pres">
      <dgm:prSet presAssocID="{8319D363-4BA6-407F-8596-F38833F12716}" presName="parentLin" presStyleCnt="0"/>
      <dgm:spPr/>
    </dgm:pt>
    <dgm:pt modelId="{4EAC67BF-4098-437F-870F-55E4D938EB91}" type="pres">
      <dgm:prSet presAssocID="{8319D363-4BA6-407F-8596-F38833F12716}" presName="parentLeftMargin" presStyleLbl="node1" presStyleIdx="0" presStyleCnt="4"/>
      <dgm:spPr/>
      <dgm:t>
        <a:bodyPr/>
        <a:lstStyle/>
        <a:p>
          <a:pPr rtl="1"/>
          <a:endParaRPr lang="ar-SA"/>
        </a:p>
      </dgm:t>
    </dgm:pt>
    <dgm:pt modelId="{326AB2C2-FB21-4879-B420-7ADA6A6188E4}" type="pres">
      <dgm:prSet presAssocID="{8319D363-4BA6-407F-8596-F38833F12716}" presName="parentText" presStyleLbl="node1" presStyleIdx="0" presStyleCnt="4">
        <dgm:presLayoutVars>
          <dgm:chMax val="0"/>
          <dgm:bulletEnabled val="1"/>
        </dgm:presLayoutVars>
      </dgm:prSet>
      <dgm:spPr/>
      <dgm:t>
        <a:bodyPr/>
        <a:lstStyle/>
        <a:p>
          <a:pPr rtl="1"/>
          <a:endParaRPr lang="ar-SA"/>
        </a:p>
      </dgm:t>
    </dgm:pt>
    <dgm:pt modelId="{65876CE6-FF24-4729-9EBE-F661FB7DF8E7}" type="pres">
      <dgm:prSet presAssocID="{8319D363-4BA6-407F-8596-F38833F12716}" presName="negativeSpace" presStyleCnt="0"/>
      <dgm:spPr/>
    </dgm:pt>
    <dgm:pt modelId="{358E294E-3133-46EB-A069-815D815583CE}" type="pres">
      <dgm:prSet presAssocID="{8319D363-4BA6-407F-8596-F38833F12716}" presName="childText" presStyleLbl="conFgAcc1" presStyleIdx="0" presStyleCnt="4">
        <dgm:presLayoutVars>
          <dgm:bulletEnabled val="1"/>
        </dgm:presLayoutVars>
      </dgm:prSet>
      <dgm:spPr/>
    </dgm:pt>
    <dgm:pt modelId="{EC4BBAA1-0F70-48E1-9B16-8E742C0A58C7}" type="pres">
      <dgm:prSet presAssocID="{7BD293C7-37FD-46FF-A106-C3667C2AFA6D}" presName="spaceBetweenRectangles" presStyleCnt="0"/>
      <dgm:spPr/>
    </dgm:pt>
    <dgm:pt modelId="{E96500D2-5048-4F5D-ACAA-72DC079849DE}" type="pres">
      <dgm:prSet presAssocID="{6756B8BF-9F78-4049-BC8A-CD043B1B086D}" presName="parentLin" presStyleCnt="0"/>
      <dgm:spPr/>
    </dgm:pt>
    <dgm:pt modelId="{32544963-1781-4860-A01D-C36392C98EE7}" type="pres">
      <dgm:prSet presAssocID="{6756B8BF-9F78-4049-BC8A-CD043B1B086D}" presName="parentLeftMargin" presStyleLbl="node1" presStyleIdx="0" presStyleCnt="4"/>
      <dgm:spPr/>
      <dgm:t>
        <a:bodyPr/>
        <a:lstStyle/>
        <a:p>
          <a:pPr rtl="1"/>
          <a:endParaRPr lang="ar-SA"/>
        </a:p>
      </dgm:t>
    </dgm:pt>
    <dgm:pt modelId="{A6DD61FB-EBF4-44A7-BEC1-70121FD0859D}" type="pres">
      <dgm:prSet presAssocID="{6756B8BF-9F78-4049-BC8A-CD043B1B086D}" presName="parentText" presStyleLbl="node1" presStyleIdx="1" presStyleCnt="4">
        <dgm:presLayoutVars>
          <dgm:chMax val="0"/>
          <dgm:bulletEnabled val="1"/>
        </dgm:presLayoutVars>
      </dgm:prSet>
      <dgm:spPr/>
      <dgm:t>
        <a:bodyPr/>
        <a:lstStyle/>
        <a:p>
          <a:pPr rtl="1"/>
          <a:endParaRPr lang="ar-SA"/>
        </a:p>
      </dgm:t>
    </dgm:pt>
    <dgm:pt modelId="{A24EC00F-E94E-482B-8E3E-7F4E1CB5FFF4}" type="pres">
      <dgm:prSet presAssocID="{6756B8BF-9F78-4049-BC8A-CD043B1B086D}" presName="negativeSpace" presStyleCnt="0"/>
      <dgm:spPr/>
    </dgm:pt>
    <dgm:pt modelId="{C73F20B7-9E76-48F2-87A1-736CACA30232}" type="pres">
      <dgm:prSet presAssocID="{6756B8BF-9F78-4049-BC8A-CD043B1B086D}" presName="childText" presStyleLbl="conFgAcc1" presStyleIdx="1" presStyleCnt="4">
        <dgm:presLayoutVars>
          <dgm:bulletEnabled val="1"/>
        </dgm:presLayoutVars>
      </dgm:prSet>
      <dgm:spPr>
        <a:ln>
          <a:solidFill>
            <a:srgbClr val="008000"/>
          </a:solidFill>
        </a:ln>
      </dgm:spPr>
    </dgm:pt>
    <dgm:pt modelId="{B6F0F145-42FB-4A0D-9861-829077E18816}" type="pres">
      <dgm:prSet presAssocID="{C0089C5C-92D9-40A9-895F-C0000E3FAB9D}" presName="spaceBetweenRectangles" presStyleCnt="0"/>
      <dgm:spPr/>
    </dgm:pt>
    <dgm:pt modelId="{39EC8EA9-ADE8-453B-A197-5AD7A9A3133F}" type="pres">
      <dgm:prSet presAssocID="{ADC8633A-CA4A-4DBC-9C23-7514ACD1B3FF}" presName="parentLin" presStyleCnt="0"/>
      <dgm:spPr/>
    </dgm:pt>
    <dgm:pt modelId="{85BC2A34-BDA6-4180-8A6F-ECA007556188}" type="pres">
      <dgm:prSet presAssocID="{ADC8633A-CA4A-4DBC-9C23-7514ACD1B3FF}" presName="parentLeftMargin" presStyleLbl="node1" presStyleIdx="1" presStyleCnt="4"/>
      <dgm:spPr/>
      <dgm:t>
        <a:bodyPr/>
        <a:lstStyle/>
        <a:p>
          <a:pPr rtl="1"/>
          <a:endParaRPr lang="ar-SA"/>
        </a:p>
      </dgm:t>
    </dgm:pt>
    <dgm:pt modelId="{69132ED9-7A6C-4354-96FA-94AA61792A7C}" type="pres">
      <dgm:prSet presAssocID="{ADC8633A-CA4A-4DBC-9C23-7514ACD1B3FF}" presName="parentText" presStyleLbl="node1" presStyleIdx="2" presStyleCnt="4">
        <dgm:presLayoutVars>
          <dgm:chMax val="0"/>
          <dgm:bulletEnabled val="1"/>
        </dgm:presLayoutVars>
      </dgm:prSet>
      <dgm:spPr/>
      <dgm:t>
        <a:bodyPr/>
        <a:lstStyle/>
        <a:p>
          <a:pPr rtl="1"/>
          <a:endParaRPr lang="ar-SA"/>
        </a:p>
      </dgm:t>
    </dgm:pt>
    <dgm:pt modelId="{BDB75919-ECB1-42E4-9B7A-C039FBBF547F}" type="pres">
      <dgm:prSet presAssocID="{ADC8633A-CA4A-4DBC-9C23-7514ACD1B3FF}" presName="negativeSpace" presStyleCnt="0"/>
      <dgm:spPr/>
    </dgm:pt>
    <dgm:pt modelId="{2023EC2F-61FA-4DAB-BA52-D8AE39843AB4}" type="pres">
      <dgm:prSet presAssocID="{ADC8633A-CA4A-4DBC-9C23-7514ACD1B3FF}" presName="childText" presStyleLbl="conFgAcc1" presStyleIdx="2" presStyleCnt="4">
        <dgm:presLayoutVars>
          <dgm:bulletEnabled val="1"/>
        </dgm:presLayoutVars>
      </dgm:prSet>
      <dgm:spPr/>
    </dgm:pt>
    <dgm:pt modelId="{CEF36B79-F905-43AC-9F9A-B4B55C483506}" type="pres">
      <dgm:prSet presAssocID="{2B41441D-8933-410E-952E-16BE92914C32}" presName="spaceBetweenRectangles" presStyleCnt="0"/>
      <dgm:spPr/>
    </dgm:pt>
    <dgm:pt modelId="{7C3B918C-BC25-4778-90AF-6CEE50CD8581}" type="pres">
      <dgm:prSet presAssocID="{B5D80E72-AE13-4994-9559-C412B38AFD8A}" presName="parentLin" presStyleCnt="0"/>
      <dgm:spPr/>
    </dgm:pt>
    <dgm:pt modelId="{9D0C8B8D-6A83-4238-A3FA-663F099396CA}" type="pres">
      <dgm:prSet presAssocID="{B5D80E72-AE13-4994-9559-C412B38AFD8A}" presName="parentLeftMargin" presStyleLbl="node1" presStyleIdx="2" presStyleCnt="4"/>
      <dgm:spPr/>
      <dgm:t>
        <a:bodyPr/>
        <a:lstStyle/>
        <a:p>
          <a:pPr rtl="1"/>
          <a:endParaRPr lang="ar-SA"/>
        </a:p>
      </dgm:t>
    </dgm:pt>
    <dgm:pt modelId="{B397900C-4636-4173-A426-F84CC807BFC3}" type="pres">
      <dgm:prSet presAssocID="{B5D80E72-AE13-4994-9559-C412B38AFD8A}" presName="parentText" presStyleLbl="node1" presStyleIdx="3" presStyleCnt="4">
        <dgm:presLayoutVars>
          <dgm:chMax val="0"/>
          <dgm:bulletEnabled val="1"/>
        </dgm:presLayoutVars>
      </dgm:prSet>
      <dgm:spPr/>
      <dgm:t>
        <a:bodyPr/>
        <a:lstStyle/>
        <a:p>
          <a:pPr rtl="1"/>
          <a:endParaRPr lang="ar-SA"/>
        </a:p>
      </dgm:t>
    </dgm:pt>
    <dgm:pt modelId="{6AC42EFF-5347-45B5-A189-EE4E5721AD6F}" type="pres">
      <dgm:prSet presAssocID="{B5D80E72-AE13-4994-9559-C412B38AFD8A}" presName="negativeSpace" presStyleCnt="0"/>
      <dgm:spPr/>
    </dgm:pt>
    <dgm:pt modelId="{DB26C3DF-A897-49EE-B070-F61BC7994D68}" type="pres">
      <dgm:prSet presAssocID="{B5D80E72-AE13-4994-9559-C412B38AFD8A}" presName="childText" presStyleLbl="conFgAcc1" presStyleIdx="3" presStyleCnt="4">
        <dgm:presLayoutVars>
          <dgm:bulletEnabled val="1"/>
        </dgm:presLayoutVars>
      </dgm:prSet>
      <dgm:spPr>
        <a:ln>
          <a:solidFill>
            <a:srgbClr val="F77A26"/>
          </a:solidFill>
        </a:ln>
      </dgm:spPr>
    </dgm:pt>
  </dgm:ptLst>
  <dgm:cxnLst>
    <dgm:cxn modelId="{95464773-2580-4BBF-AC9D-93392D5E6ECF}" type="presOf" srcId="{8319D363-4BA6-407F-8596-F38833F12716}" destId="{326AB2C2-FB21-4879-B420-7ADA6A6188E4}" srcOrd="1" destOrd="0" presId="urn:microsoft.com/office/officeart/2005/8/layout/list1"/>
    <dgm:cxn modelId="{10372A71-A87C-4BFD-A354-70B48D7ED8F1}" srcId="{7120AD9C-51AC-4F96-9E96-0FF99B58B163}" destId="{B5D80E72-AE13-4994-9559-C412B38AFD8A}" srcOrd="3" destOrd="0" parTransId="{A501082F-26B9-4500-8BB1-698DDC76F075}" sibTransId="{4E53ED44-532E-44DA-91DB-B5B03BBDABCA}"/>
    <dgm:cxn modelId="{FDE04221-FD79-4F43-977F-C58A5446DE38}" type="presOf" srcId="{6756B8BF-9F78-4049-BC8A-CD043B1B086D}" destId="{A6DD61FB-EBF4-44A7-BEC1-70121FD0859D}" srcOrd="1" destOrd="0" presId="urn:microsoft.com/office/officeart/2005/8/layout/list1"/>
    <dgm:cxn modelId="{4F745215-DFE4-46F4-8AA7-6A18313535A8}" type="presOf" srcId="{7120AD9C-51AC-4F96-9E96-0FF99B58B163}" destId="{62C923A8-9256-4FD6-BA7E-A9A0BFA15CF0}" srcOrd="0" destOrd="0" presId="urn:microsoft.com/office/officeart/2005/8/layout/list1"/>
    <dgm:cxn modelId="{B0D17AE8-61FB-45D1-BF37-0003C0F2643C}" srcId="{7120AD9C-51AC-4F96-9E96-0FF99B58B163}" destId="{8319D363-4BA6-407F-8596-F38833F12716}" srcOrd="0" destOrd="0" parTransId="{49C8C7B8-8DB7-42CA-A1BA-278F74892364}" sibTransId="{7BD293C7-37FD-46FF-A106-C3667C2AFA6D}"/>
    <dgm:cxn modelId="{1BD2FEBA-A786-419F-B30C-0ADD17B6A45E}" type="presOf" srcId="{6756B8BF-9F78-4049-BC8A-CD043B1B086D}" destId="{32544963-1781-4860-A01D-C36392C98EE7}" srcOrd="0" destOrd="0" presId="urn:microsoft.com/office/officeart/2005/8/layout/list1"/>
    <dgm:cxn modelId="{A06838ED-0CDC-4F17-A70D-50F4DF62E3E1}" type="presOf" srcId="{ADC8633A-CA4A-4DBC-9C23-7514ACD1B3FF}" destId="{85BC2A34-BDA6-4180-8A6F-ECA007556188}" srcOrd="0" destOrd="0" presId="urn:microsoft.com/office/officeart/2005/8/layout/list1"/>
    <dgm:cxn modelId="{370EEA50-776C-433E-8870-E63450F2833C}" type="presOf" srcId="{B5D80E72-AE13-4994-9559-C412B38AFD8A}" destId="{B397900C-4636-4173-A426-F84CC807BFC3}" srcOrd="1" destOrd="0" presId="urn:microsoft.com/office/officeart/2005/8/layout/list1"/>
    <dgm:cxn modelId="{1018490B-C6FD-4F19-9007-0C68D372321D}" srcId="{7120AD9C-51AC-4F96-9E96-0FF99B58B163}" destId="{ADC8633A-CA4A-4DBC-9C23-7514ACD1B3FF}" srcOrd="2" destOrd="0" parTransId="{0052DC3F-B894-4F5F-A953-D24595EDC372}" sibTransId="{2B41441D-8933-410E-952E-16BE92914C32}"/>
    <dgm:cxn modelId="{4C4363A1-596A-415D-9C4E-41784FE751EB}" type="presOf" srcId="{ADC8633A-CA4A-4DBC-9C23-7514ACD1B3FF}" destId="{69132ED9-7A6C-4354-96FA-94AA61792A7C}" srcOrd="1" destOrd="0" presId="urn:microsoft.com/office/officeart/2005/8/layout/list1"/>
    <dgm:cxn modelId="{41C6A131-4FB5-4964-9EF2-EB427A32AA25}" type="presOf" srcId="{8319D363-4BA6-407F-8596-F38833F12716}" destId="{4EAC67BF-4098-437F-870F-55E4D938EB91}" srcOrd="0" destOrd="0" presId="urn:microsoft.com/office/officeart/2005/8/layout/list1"/>
    <dgm:cxn modelId="{DF6196EB-F284-4CC8-B899-ED8847A9AE25}" type="presOf" srcId="{B5D80E72-AE13-4994-9559-C412B38AFD8A}" destId="{9D0C8B8D-6A83-4238-A3FA-663F099396CA}" srcOrd="0" destOrd="0" presId="urn:microsoft.com/office/officeart/2005/8/layout/list1"/>
    <dgm:cxn modelId="{E51EA9DB-7D90-488B-AD5E-D9013D5544F7}" srcId="{7120AD9C-51AC-4F96-9E96-0FF99B58B163}" destId="{6756B8BF-9F78-4049-BC8A-CD043B1B086D}" srcOrd="1" destOrd="0" parTransId="{EBE0D65C-E9A3-4350-992D-C9E7D016F4BB}" sibTransId="{C0089C5C-92D9-40A9-895F-C0000E3FAB9D}"/>
    <dgm:cxn modelId="{671C40F4-EC88-4C33-82E2-C95C95370BC1}" type="presParOf" srcId="{62C923A8-9256-4FD6-BA7E-A9A0BFA15CF0}" destId="{C95D5604-15C1-4B69-BC12-57F3514BA967}" srcOrd="0" destOrd="0" presId="urn:microsoft.com/office/officeart/2005/8/layout/list1"/>
    <dgm:cxn modelId="{852707C9-DDAD-43BD-967C-AA23B072EE29}" type="presParOf" srcId="{C95D5604-15C1-4B69-BC12-57F3514BA967}" destId="{4EAC67BF-4098-437F-870F-55E4D938EB91}" srcOrd="0" destOrd="0" presId="urn:microsoft.com/office/officeart/2005/8/layout/list1"/>
    <dgm:cxn modelId="{5C53CDD0-8068-4CC4-9C36-BEDED8CA5C8A}" type="presParOf" srcId="{C95D5604-15C1-4B69-BC12-57F3514BA967}" destId="{326AB2C2-FB21-4879-B420-7ADA6A6188E4}" srcOrd="1" destOrd="0" presId="urn:microsoft.com/office/officeart/2005/8/layout/list1"/>
    <dgm:cxn modelId="{868D3C8E-CAF6-482D-AB6F-6E5C62336F53}" type="presParOf" srcId="{62C923A8-9256-4FD6-BA7E-A9A0BFA15CF0}" destId="{65876CE6-FF24-4729-9EBE-F661FB7DF8E7}" srcOrd="1" destOrd="0" presId="urn:microsoft.com/office/officeart/2005/8/layout/list1"/>
    <dgm:cxn modelId="{E2D17DF3-22F1-43EC-9784-65AA189C4DA1}" type="presParOf" srcId="{62C923A8-9256-4FD6-BA7E-A9A0BFA15CF0}" destId="{358E294E-3133-46EB-A069-815D815583CE}" srcOrd="2" destOrd="0" presId="urn:microsoft.com/office/officeart/2005/8/layout/list1"/>
    <dgm:cxn modelId="{063653AB-CA20-49AF-ACA2-B4798F299F90}" type="presParOf" srcId="{62C923A8-9256-4FD6-BA7E-A9A0BFA15CF0}" destId="{EC4BBAA1-0F70-48E1-9B16-8E742C0A58C7}" srcOrd="3" destOrd="0" presId="urn:microsoft.com/office/officeart/2005/8/layout/list1"/>
    <dgm:cxn modelId="{A19C4145-96F1-495D-A6CF-2653D40153EA}" type="presParOf" srcId="{62C923A8-9256-4FD6-BA7E-A9A0BFA15CF0}" destId="{E96500D2-5048-4F5D-ACAA-72DC079849DE}" srcOrd="4" destOrd="0" presId="urn:microsoft.com/office/officeart/2005/8/layout/list1"/>
    <dgm:cxn modelId="{7524FADE-54CC-4340-AEE8-1E662853670C}" type="presParOf" srcId="{E96500D2-5048-4F5D-ACAA-72DC079849DE}" destId="{32544963-1781-4860-A01D-C36392C98EE7}" srcOrd="0" destOrd="0" presId="urn:microsoft.com/office/officeart/2005/8/layout/list1"/>
    <dgm:cxn modelId="{5AAADF21-D29C-4B62-B849-89ACC690B686}" type="presParOf" srcId="{E96500D2-5048-4F5D-ACAA-72DC079849DE}" destId="{A6DD61FB-EBF4-44A7-BEC1-70121FD0859D}" srcOrd="1" destOrd="0" presId="urn:microsoft.com/office/officeart/2005/8/layout/list1"/>
    <dgm:cxn modelId="{9672133F-47CC-4F17-888B-7FB86984D067}" type="presParOf" srcId="{62C923A8-9256-4FD6-BA7E-A9A0BFA15CF0}" destId="{A24EC00F-E94E-482B-8E3E-7F4E1CB5FFF4}" srcOrd="5" destOrd="0" presId="urn:microsoft.com/office/officeart/2005/8/layout/list1"/>
    <dgm:cxn modelId="{6C9E007F-C94B-4B42-A3FC-9693034EEE1D}" type="presParOf" srcId="{62C923A8-9256-4FD6-BA7E-A9A0BFA15CF0}" destId="{C73F20B7-9E76-48F2-87A1-736CACA30232}" srcOrd="6" destOrd="0" presId="urn:microsoft.com/office/officeart/2005/8/layout/list1"/>
    <dgm:cxn modelId="{7B035033-4287-4C85-8AED-B203E2C83C17}" type="presParOf" srcId="{62C923A8-9256-4FD6-BA7E-A9A0BFA15CF0}" destId="{B6F0F145-42FB-4A0D-9861-829077E18816}" srcOrd="7" destOrd="0" presId="urn:microsoft.com/office/officeart/2005/8/layout/list1"/>
    <dgm:cxn modelId="{0EEF18DA-35FA-4412-8035-5E7E1A1ED61A}" type="presParOf" srcId="{62C923A8-9256-4FD6-BA7E-A9A0BFA15CF0}" destId="{39EC8EA9-ADE8-453B-A197-5AD7A9A3133F}" srcOrd="8" destOrd="0" presId="urn:microsoft.com/office/officeart/2005/8/layout/list1"/>
    <dgm:cxn modelId="{A8E4500A-4358-4AE8-A838-01818CA1D917}" type="presParOf" srcId="{39EC8EA9-ADE8-453B-A197-5AD7A9A3133F}" destId="{85BC2A34-BDA6-4180-8A6F-ECA007556188}" srcOrd="0" destOrd="0" presId="urn:microsoft.com/office/officeart/2005/8/layout/list1"/>
    <dgm:cxn modelId="{53FD9FAC-2FC7-4521-840C-DD04623824D1}" type="presParOf" srcId="{39EC8EA9-ADE8-453B-A197-5AD7A9A3133F}" destId="{69132ED9-7A6C-4354-96FA-94AA61792A7C}" srcOrd="1" destOrd="0" presId="urn:microsoft.com/office/officeart/2005/8/layout/list1"/>
    <dgm:cxn modelId="{85A12E66-753E-4E58-A18F-FCC3ABEE5F65}" type="presParOf" srcId="{62C923A8-9256-4FD6-BA7E-A9A0BFA15CF0}" destId="{BDB75919-ECB1-42E4-9B7A-C039FBBF547F}" srcOrd="9" destOrd="0" presId="urn:microsoft.com/office/officeart/2005/8/layout/list1"/>
    <dgm:cxn modelId="{98FD180B-086C-4906-9B87-5C44643F0C18}" type="presParOf" srcId="{62C923A8-9256-4FD6-BA7E-A9A0BFA15CF0}" destId="{2023EC2F-61FA-4DAB-BA52-D8AE39843AB4}" srcOrd="10" destOrd="0" presId="urn:microsoft.com/office/officeart/2005/8/layout/list1"/>
    <dgm:cxn modelId="{82A3B2FE-C0CA-4A4E-A1DE-06CAB2825F5A}" type="presParOf" srcId="{62C923A8-9256-4FD6-BA7E-A9A0BFA15CF0}" destId="{CEF36B79-F905-43AC-9F9A-B4B55C483506}" srcOrd="11" destOrd="0" presId="urn:microsoft.com/office/officeart/2005/8/layout/list1"/>
    <dgm:cxn modelId="{FB09CC25-DAE9-44DA-A7AC-04627398D20B}" type="presParOf" srcId="{62C923A8-9256-4FD6-BA7E-A9A0BFA15CF0}" destId="{7C3B918C-BC25-4778-90AF-6CEE50CD8581}" srcOrd="12" destOrd="0" presId="urn:microsoft.com/office/officeart/2005/8/layout/list1"/>
    <dgm:cxn modelId="{E837582C-FC52-4890-BB1D-AA88C89ADF12}" type="presParOf" srcId="{7C3B918C-BC25-4778-90AF-6CEE50CD8581}" destId="{9D0C8B8D-6A83-4238-A3FA-663F099396CA}" srcOrd="0" destOrd="0" presId="urn:microsoft.com/office/officeart/2005/8/layout/list1"/>
    <dgm:cxn modelId="{9536A8AA-C1AB-4E04-A6E2-54B5BFE7E7FC}" type="presParOf" srcId="{7C3B918C-BC25-4778-90AF-6CEE50CD8581}" destId="{B397900C-4636-4173-A426-F84CC807BFC3}" srcOrd="1" destOrd="0" presId="urn:microsoft.com/office/officeart/2005/8/layout/list1"/>
    <dgm:cxn modelId="{E10F4C08-0AAC-45F4-954E-B38346344FCC}" type="presParOf" srcId="{62C923A8-9256-4FD6-BA7E-A9A0BFA15CF0}" destId="{6AC42EFF-5347-45B5-A189-EE4E5721AD6F}" srcOrd="13" destOrd="0" presId="urn:microsoft.com/office/officeart/2005/8/layout/list1"/>
    <dgm:cxn modelId="{68044AF3-2986-4BE0-A68E-2A592DFE611C}" type="presParOf" srcId="{62C923A8-9256-4FD6-BA7E-A9A0BFA15CF0}" destId="{DB26C3DF-A897-49EE-B070-F61BC7994D6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9F7D7DC4-3208-4063-96D8-922203D7338B}" type="datetimeFigureOut">
              <a:rPr lang="ar-SA"/>
              <a:pPr>
                <a:defRPr/>
              </a:pPr>
              <a:t>17/06/36</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D1AE146D-AF6E-4C7A-8938-FB1DBE4F22D5}" type="slidenum">
              <a:rPr lang="ar-SA"/>
              <a:pPr>
                <a:defRPr/>
              </a:pPr>
              <a:t>‹#›</a:t>
            </a:fld>
            <a:endParaRPr lang="ar-SA"/>
          </a:p>
        </p:txBody>
      </p:sp>
    </p:spTree>
    <p:extLst>
      <p:ext uri="{BB962C8B-B14F-4D97-AF65-F5344CB8AC3E}">
        <p14:creationId xmlns:p14="http://schemas.microsoft.com/office/powerpoint/2010/main" val="62531156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660E9EF-86B0-4B49-9618-AFF0C5C0E3D6}" type="slidenum">
              <a:rPr lang="ar-SA" smtClean="0"/>
              <a:pPr eaLnBrk="1" hangingPunct="1">
                <a:defRPr/>
              </a:pPr>
              <a:t>1</a:t>
            </a:fld>
            <a:endParaRPr lang="en-US" smtClean="0">
              <a:cs typeface="Arial" pitchFamily="34" charset="0"/>
            </a:endParaRPr>
          </a:p>
        </p:txBody>
      </p:sp>
    </p:spTree>
    <p:extLst>
      <p:ext uri="{BB962C8B-B14F-4D97-AF65-F5344CB8AC3E}">
        <p14:creationId xmlns:p14="http://schemas.microsoft.com/office/powerpoint/2010/main" val="3629530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10</a:t>
            </a:fld>
            <a:endParaRPr lang="en-US" smtClean="0">
              <a:cs typeface="Arial" pitchFamily="34" charset="0"/>
            </a:endParaRPr>
          </a:p>
        </p:txBody>
      </p:sp>
    </p:spTree>
    <p:extLst>
      <p:ext uri="{BB962C8B-B14F-4D97-AF65-F5344CB8AC3E}">
        <p14:creationId xmlns:p14="http://schemas.microsoft.com/office/powerpoint/2010/main" val="588513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11</a:t>
            </a:fld>
            <a:endParaRPr lang="en-US" smtClean="0">
              <a:cs typeface="Arial" pitchFamily="34" charset="0"/>
            </a:endParaRPr>
          </a:p>
        </p:txBody>
      </p:sp>
    </p:spTree>
    <p:extLst>
      <p:ext uri="{BB962C8B-B14F-4D97-AF65-F5344CB8AC3E}">
        <p14:creationId xmlns:p14="http://schemas.microsoft.com/office/powerpoint/2010/main" val="1586977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12</a:t>
            </a:fld>
            <a:endParaRPr lang="en-US" smtClean="0">
              <a:cs typeface="Arial" pitchFamily="34" charset="0"/>
            </a:endParaRPr>
          </a:p>
        </p:txBody>
      </p:sp>
    </p:spTree>
    <p:extLst>
      <p:ext uri="{BB962C8B-B14F-4D97-AF65-F5344CB8AC3E}">
        <p14:creationId xmlns:p14="http://schemas.microsoft.com/office/powerpoint/2010/main" val="3126034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13</a:t>
            </a:fld>
            <a:endParaRPr lang="en-US" smtClean="0">
              <a:cs typeface="Arial" pitchFamily="34" charset="0"/>
            </a:endParaRPr>
          </a:p>
        </p:txBody>
      </p:sp>
    </p:spTree>
    <p:extLst>
      <p:ext uri="{BB962C8B-B14F-4D97-AF65-F5344CB8AC3E}">
        <p14:creationId xmlns:p14="http://schemas.microsoft.com/office/powerpoint/2010/main" val="3636001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14</a:t>
            </a:fld>
            <a:endParaRPr lang="en-US" smtClean="0">
              <a:cs typeface="Arial" pitchFamily="34" charset="0"/>
            </a:endParaRPr>
          </a:p>
        </p:txBody>
      </p:sp>
    </p:spTree>
    <p:extLst>
      <p:ext uri="{BB962C8B-B14F-4D97-AF65-F5344CB8AC3E}">
        <p14:creationId xmlns:p14="http://schemas.microsoft.com/office/powerpoint/2010/main" val="4164598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15</a:t>
            </a:fld>
            <a:endParaRPr lang="en-US" smtClean="0">
              <a:cs typeface="Arial" pitchFamily="34" charset="0"/>
            </a:endParaRPr>
          </a:p>
        </p:txBody>
      </p:sp>
    </p:spTree>
    <p:extLst>
      <p:ext uri="{BB962C8B-B14F-4D97-AF65-F5344CB8AC3E}">
        <p14:creationId xmlns:p14="http://schemas.microsoft.com/office/powerpoint/2010/main" val="4015885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16</a:t>
            </a:fld>
            <a:endParaRPr lang="en-US" smtClean="0">
              <a:cs typeface="Arial" pitchFamily="34" charset="0"/>
            </a:endParaRPr>
          </a:p>
        </p:txBody>
      </p:sp>
    </p:spTree>
    <p:extLst>
      <p:ext uri="{BB962C8B-B14F-4D97-AF65-F5344CB8AC3E}">
        <p14:creationId xmlns:p14="http://schemas.microsoft.com/office/powerpoint/2010/main" val="1085232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17</a:t>
            </a:fld>
            <a:endParaRPr lang="en-US" smtClean="0">
              <a:cs typeface="Arial" pitchFamily="34" charset="0"/>
            </a:endParaRPr>
          </a:p>
        </p:txBody>
      </p:sp>
    </p:spTree>
    <p:extLst>
      <p:ext uri="{BB962C8B-B14F-4D97-AF65-F5344CB8AC3E}">
        <p14:creationId xmlns:p14="http://schemas.microsoft.com/office/powerpoint/2010/main" val="3588926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660E9EF-86B0-4B49-9618-AFF0C5C0E3D6}" type="slidenum">
              <a:rPr lang="ar-SA" smtClean="0"/>
              <a:pPr eaLnBrk="1" hangingPunct="1">
                <a:defRPr/>
              </a:pPr>
              <a:t>18</a:t>
            </a:fld>
            <a:endParaRPr lang="en-US" smtClean="0">
              <a:cs typeface="Arial" pitchFamily="34" charset="0"/>
            </a:endParaRPr>
          </a:p>
        </p:txBody>
      </p:sp>
    </p:spTree>
    <p:extLst>
      <p:ext uri="{BB962C8B-B14F-4D97-AF65-F5344CB8AC3E}">
        <p14:creationId xmlns:p14="http://schemas.microsoft.com/office/powerpoint/2010/main" val="2592154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19</a:t>
            </a:fld>
            <a:endParaRPr lang="en-US" smtClean="0">
              <a:cs typeface="Arial" pitchFamily="34" charset="0"/>
            </a:endParaRPr>
          </a:p>
        </p:txBody>
      </p:sp>
    </p:spTree>
    <p:extLst>
      <p:ext uri="{BB962C8B-B14F-4D97-AF65-F5344CB8AC3E}">
        <p14:creationId xmlns:p14="http://schemas.microsoft.com/office/powerpoint/2010/main" val="787376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CEE2F5B-DE45-48F4-8DDE-FDD89AD83852}" type="slidenum">
              <a:rPr lang="ar-SA" smtClean="0"/>
              <a:pPr eaLnBrk="1" hangingPunct="1">
                <a:defRPr/>
              </a:pPr>
              <a:t>2</a:t>
            </a:fld>
            <a:endParaRPr lang="en-US" smtClean="0">
              <a:cs typeface="Arial" pitchFamily="34" charset="0"/>
            </a:endParaRPr>
          </a:p>
        </p:txBody>
      </p:sp>
    </p:spTree>
    <p:extLst>
      <p:ext uri="{BB962C8B-B14F-4D97-AF65-F5344CB8AC3E}">
        <p14:creationId xmlns:p14="http://schemas.microsoft.com/office/powerpoint/2010/main" val="3025641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20</a:t>
            </a:fld>
            <a:endParaRPr lang="en-US" smtClean="0">
              <a:cs typeface="Arial" pitchFamily="34" charset="0"/>
            </a:endParaRPr>
          </a:p>
        </p:txBody>
      </p:sp>
    </p:spTree>
    <p:extLst>
      <p:ext uri="{BB962C8B-B14F-4D97-AF65-F5344CB8AC3E}">
        <p14:creationId xmlns:p14="http://schemas.microsoft.com/office/powerpoint/2010/main" val="2532185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21</a:t>
            </a:fld>
            <a:endParaRPr lang="en-US" smtClean="0">
              <a:cs typeface="Arial" pitchFamily="34" charset="0"/>
            </a:endParaRPr>
          </a:p>
        </p:txBody>
      </p:sp>
    </p:spTree>
    <p:extLst>
      <p:ext uri="{BB962C8B-B14F-4D97-AF65-F5344CB8AC3E}">
        <p14:creationId xmlns:p14="http://schemas.microsoft.com/office/powerpoint/2010/main" val="1367203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22</a:t>
            </a:fld>
            <a:endParaRPr lang="en-US" smtClean="0">
              <a:cs typeface="Arial" pitchFamily="34" charset="0"/>
            </a:endParaRPr>
          </a:p>
        </p:txBody>
      </p:sp>
    </p:spTree>
    <p:extLst>
      <p:ext uri="{BB962C8B-B14F-4D97-AF65-F5344CB8AC3E}">
        <p14:creationId xmlns:p14="http://schemas.microsoft.com/office/powerpoint/2010/main" val="4246319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23</a:t>
            </a:fld>
            <a:endParaRPr lang="en-US" smtClean="0">
              <a:cs typeface="Arial" pitchFamily="34" charset="0"/>
            </a:endParaRPr>
          </a:p>
        </p:txBody>
      </p:sp>
    </p:spTree>
    <p:extLst>
      <p:ext uri="{BB962C8B-B14F-4D97-AF65-F5344CB8AC3E}">
        <p14:creationId xmlns:p14="http://schemas.microsoft.com/office/powerpoint/2010/main" val="3877254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24</a:t>
            </a:fld>
            <a:endParaRPr lang="en-US" smtClean="0">
              <a:cs typeface="Arial" pitchFamily="34" charset="0"/>
            </a:endParaRPr>
          </a:p>
        </p:txBody>
      </p:sp>
    </p:spTree>
    <p:extLst>
      <p:ext uri="{BB962C8B-B14F-4D97-AF65-F5344CB8AC3E}">
        <p14:creationId xmlns:p14="http://schemas.microsoft.com/office/powerpoint/2010/main" val="1065596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25</a:t>
            </a:fld>
            <a:endParaRPr lang="en-US" smtClean="0">
              <a:cs typeface="Arial" pitchFamily="34" charset="0"/>
            </a:endParaRPr>
          </a:p>
        </p:txBody>
      </p:sp>
    </p:spTree>
    <p:extLst>
      <p:ext uri="{BB962C8B-B14F-4D97-AF65-F5344CB8AC3E}">
        <p14:creationId xmlns:p14="http://schemas.microsoft.com/office/powerpoint/2010/main" val="210732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660E9EF-86B0-4B49-9618-AFF0C5C0E3D6}" type="slidenum">
              <a:rPr lang="ar-SA" smtClean="0"/>
              <a:pPr eaLnBrk="1" hangingPunct="1">
                <a:defRPr/>
              </a:pPr>
              <a:t>26</a:t>
            </a:fld>
            <a:endParaRPr lang="en-US" smtClean="0">
              <a:cs typeface="Arial" pitchFamily="34" charset="0"/>
            </a:endParaRPr>
          </a:p>
        </p:txBody>
      </p:sp>
    </p:spTree>
    <p:extLst>
      <p:ext uri="{BB962C8B-B14F-4D97-AF65-F5344CB8AC3E}">
        <p14:creationId xmlns:p14="http://schemas.microsoft.com/office/powerpoint/2010/main" val="1432793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27</a:t>
            </a:fld>
            <a:endParaRPr lang="en-US" smtClean="0">
              <a:cs typeface="Arial" pitchFamily="34" charset="0"/>
            </a:endParaRPr>
          </a:p>
        </p:txBody>
      </p:sp>
    </p:spTree>
    <p:extLst>
      <p:ext uri="{BB962C8B-B14F-4D97-AF65-F5344CB8AC3E}">
        <p14:creationId xmlns:p14="http://schemas.microsoft.com/office/powerpoint/2010/main" val="4234899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28</a:t>
            </a:fld>
            <a:endParaRPr lang="en-US" smtClean="0">
              <a:cs typeface="Arial" pitchFamily="34" charset="0"/>
            </a:endParaRPr>
          </a:p>
        </p:txBody>
      </p:sp>
    </p:spTree>
    <p:extLst>
      <p:ext uri="{BB962C8B-B14F-4D97-AF65-F5344CB8AC3E}">
        <p14:creationId xmlns:p14="http://schemas.microsoft.com/office/powerpoint/2010/main" val="3737855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29</a:t>
            </a:fld>
            <a:endParaRPr lang="en-US" smtClean="0">
              <a:cs typeface="Arial" pitchFamily="34" charset="0"/>
            </a:endParaRPr>
          </a:p>
        </p:txBody>
      </p:sp>
    </p:spTree>
    <p:extLst>
      <p:ext uri="{BB962C8B-B14F-4D97-AF65-F5344CB8AC3E}">
        <p14:creationId xmlns:p14="http://schemas.microsoft.com/office/powerpoint/2010/main" val="3392682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marL="257175" indent="-257175" algn="justLow">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كن مشاركاً في جميع الأنشطة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احترم أفكار المدرب والزملاء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أنقد أفكار المدرب والزملاء بأدب إن كانت هناك حاجة .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احرص على استثمار الوقت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تقبل الدور الذي يسند إليك في المجموعة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حفز أفراد مجموعتك في المشاركة في النشاطات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احرص على بناء علاقات طيبة مع المدرب والزملاء  أثناء البرنامج التدريبي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احرص على ما تعلمته في البرنامج وطبقه في الميدان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CEE2F5B-DE45-48F4-8DDE-FDD89AD83852}" type="slidenum">
              <a:rPr lang="ar-SA" smtClean="0"/>
              <a:pPr eaLnBrk="1" hangingPunct="1">
                <a:defRPr/>
              </a:pPr>
              <a:t>3</a:t>
            </a:fld>
            <a:endParaRPr lang="en-US" smtClean="0">
              <a:cs typeface="Arial" pitchFamily="34" charset="0"/>
            </a:endParaRPr>
          </a:p>
        </p:txBody>
      </p:sp>
    </p:spTree>
    <p:extLst>
      <p:ext uri="{BB962C8B-B14F-4D97-AF65-F5344CB8AC3E}">
        <p14:creationId xmlns:p14="http://schemas.microsoft.com/office/powerpoint/2010/main" val="398286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30</a:t>
            </a:fld>
            <a:endParaRPr lang="en-US" smtClean="0">
              <a:cs typeface="Arial" pitchFamily="34" charset="0"/>
            </a:endParaRPr>
          </a:p>
        </p:txBody>
      </p:sp>
    </p:spTree>
    <p:extLst>
      <p:ext uri="{BB962C8B-B14F-4D97-AF65-F5344CB8AC3E}">
        <p14:creationId xmlns:p14="http://schemas.microsoft.com/office/powerpoint/2010/main" val="1616561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CEE2F5B-DE45-48F4-8DDE-FDD89AD83852}" type="slidenum">
              <a:rPr lang="ar-SA" smtClean="0"/>
              <a:pPr eaLnBrk="1" hangingPunct="1">
                <a:defRPr/>
              </a:pPr>
              <a:t>4</a:t>
            </a:fld>
            <a:endParaRPr lang="en-US" smtClean="0">
              <a:cs typeface="Arial" pitchFamily="34" charset="0"/>
            </a:endParaRPr>
          </a:p>
        </p:txBody>
      </p:sp>
    </p:spTree>
    <p:extLst>
      <p:ext uri="{BB962C8B-B14F-4D97-AF65-F5344CB8AC3E}">
        <p14:creationId xmlns:p14="http://schemas.microsoft.com/office/powerpoint/2010/main" val="2025006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584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92FE2ECF-56AD-467D-9FFA-2EF99D3133A3}" type="slidenum">
              <a:rPr lang="ar-SA" smtClean="0"/>
              <a:pPr eaLnBrk="1" hangingPunct="1">
                <a:defRPr/>
              </a:pPr>
              <a:t>5</a:t>
            </a:fld>
            <a:endParaRPr lang="en-US" smtClean="0">
              <a:cs typeface="Arial" pitchFamily="34" charset="0"/>
            </a:endParaRPr>
          </a:p>
        </p:txBody>
      </p:sp>
    </p:spTree>
    <p:extLst>
      <p:ext uri="{BB962C8B-B14F-4D97-AF65-F5344CB8AC3E}">
        <p14:creationId xmlns:p14="http://schemas.microsoft.com/office/powerpoint/2010/main" val="9396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algn="just" rtl="1">
              <a:defRPr/>
            </a:pPr>
            <a:r>
              <a:rPr lang="ar-SA" sz="1200" dirty="0" smtClean="0">
                <a:cs typeface="AL-Mateen" pitchFamily="2" charset="-78"/>
              </a:rPr>
              <a:t>نلاحظ أن لكل فرد نظرة خاصة وقد تكون مختلفة عن الآخرين فالجميع نظر للنقطة من زاويته ويفسرها من منظاره الخاص وثقافـتـه الخـاصـة (إيجابيـة، سلبيـة، </a:t>
            </a:r>
            <a:r>
              <a:rPr lang="ar-SA" sz="1200" dirty="0" err="1" smtClean="0">
                <a:cs typeface="AL-Mateen" pitchFamily="2" charset="-78"/>
              </a:rPr>
              <a:t>تفاؤليـة،تشاؤمية</a:t>
            </a:r>
            <a:r>
              <a:rPr lang="ar-SA" sz="1200" dirty="0" smtClean="0">
                <a:cs typeface="AL-Mateen" pitchFamily="2" charset="-78"/>
              </a:rPr>
              <a:t>، </a:t>
            </a:r>
            <a:r>
              <a:rPr lang="ar-SA" sz="1200" dirty="0" err="1" smtClean="0">
                <a:cs typeface="AL-Mateen" pitchFamily="2" charset="-78"/>
              </a:rPr>
              <a:t>سلمية،عدائية</a:t>
            </a:r>
            <a:r>
              <a:rPr lang="ar-SA" sz="1200" dirty="0" smtClean="0">
                <a:cs typeface="AL-Mateen" pitchFamily="2" charset="-78"/>
              </a:rPr>
              <a:t>....) .</a:t>
            </a:r>
          </a:p>
          <a:p>
            <a:pPr algn="just" rtl="1">
              <a:defRPr/>
            </a:pPr>
            <a:r>
              <a:rPr lang="ar-SA" sz="1200" dirty="0" smtClean="0">
                <a:cs typeface="AL-Mateen" pitchFamily="2" charset="-78"/>
              </a:rPr>
              <a:t>أن جميع الآراء صحيحة من وجهة نظر صاحبها . </a:t>
            </a:r>
          </a:p>
          <a:p>
            <a:pPr algn="just" rtl="1">
              <a:defRPr/>
            </a:pPr>
            <a:r>
              <a:rPr lang="ar-SA" sz="1200" dirty="0" smtClean="0">
                <a:cs typeface="AL-Mateen" pitchFamily="2" charset="-78"/>
              </a:rPr>
              <a:t>نتفق على عدم تجاهل أو تهميش أو تقليل أهمية أي رأي أو فكرة، بل نستفيد منها قدر الإمكان بما يخدم الحقيقة والموقف .</a:t>
            </a:r>
            <a:endParaRPr lang="en-US" sz="1200" dirty="0" smtClean="0">
              <a:cs typeface="AL-Mateen" pitchFamily="2" charset="-78"/>
            </a:endParaRPr>
          </a:p>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6</a:t>
            </a:fld>
            <a:endParaRPr lang="en-US" smtClean="0">
              <a:cs typeface="Arial" pitchFamily="34" charset="0"/>
            </a:endParaRPr>
          </a:p>
        </p:txBody>
      </p:sp>
    </p:spTree>
    <p:extLst>
      <p:ext uri="{BB962C8B-B14F-4D97-AF65-F5344CB8AC3E}">
        <p14:creationId xmlns:p14="http://schemas.microsoft.com/office/powerpoint/2010/main" val="3363643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algn="just" rtl="1">
              <a:defRPr/>
            </a:pPr>
            <a:r>
              <a:rPr lang="ar-SA" sz="1200" dirty="0" smtClean="0">
                <a:cs typeface="AL-Mateen" pitchFamily="2" charset="-78"/>
              </a:rPr>
              <a:t>نلاحظ أن لكل فرد نظرة خاصة وقد تكون مختلفة عن الآخرين فالجميع نظر للنقطة من زاويته ويفسرها من منظاره الخاص وثقافـتـه الخـاصـة (إيجابيـة، سلبيـة، </a:t>
            </a:r>
            <a:r>
              <a:rPr lang="ar-SA" sz="1200" dirty="0" err="1" smtClean="0">
                <a:cs typeface="AL-Mateen" pitchFamily="2" charset="-78"/>
              </a:rPr>
              <a:t>تفاؤليـة،تشاؤمية</a:t>
            </a:r>
            <a:r>
              <a:rPr lang="ar-SA" sz="1200" dirty="0" smtClean="0">
                <a:cs typeface="AL-Mateen" pitchFamily="2" charset="-78"/>
              </a:rPr>
              <a:t>، </a:t>
            </a:r>
            <a:r>
              <a:rPr lang="ar-SA" sz="1200" dirty="0" err="1" smtClean="0">
                <a:cs typeface="AL-Mateen" pitchFamily="2" charset="-78"/>
              </a:rPr>
              <a:t>سلمية،عدائية</a:t>
            </a:r>
            <a:r>
              <a:rPr lang="ar-SA" sz="1200" dirty="0" smtClean="0">
                <a:cs typeface="AL-Mateen" pitchFamily="2" charset="-78"/>
              </a:rPr>
              <a:t>....) .</a:t>
            </a:r>
          </a:p>
          <a:p>
            <a:pPr algn="just" rtl="1">
              <a:defRPr/>
            </a:pPr>
            <a:r>
              <a:rPr lang="ar-SA" sz="1200" dirty="0" smtClean="0">
                <a:cs typeface="AL-Mateen" pitchFamily="2" charset="-78"/>
              </a:rPr>
              <a:t>أن جميع الآراء صحيحة من وجهة نظر صاحبها . </a:t>
            </a:r>
          </a:p>
          <a:p>
            <a:pPr algn="just" rtl="1">
              <a:defRPr/>
            </a:pPr>
            <a:r>
              <a:rPr lang="ar-SA" sz="1200" dirty="0" smtClean="0">
                <a:cs typeface="AL-Mateen" pitchFamily="2" charset="-78"/>
              </a:rPr>
              <a:t>نتفق على عدم تجاهل أو تهميش أو تقليل أهمية أي رأي أو فكرة، بل نستفيد منها قدر الإمكان بما يخدم الحقيقة والموقف .</a:t>
            </a:r>
            <a:endParaRPr lang="en-US" sz="1200" dirty="0" smtClean="0">
              <a:cs typeface="AL-Mateen" pitchFamily="2" charset="-78"/>
            </a:endParaRPr>
          </a:p>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7</a:t>
            </a:fld>
            <a:endParaRPr lang="en-US" smtClean="0">
              <a:cs typeface="Arial" pitchFamily="34" charset="0"/>
            </a:endParaRPr>
          </a:p>
        </p:txBody>
      </p:sp>
    </p:spTree>
    <p:extLst>
      <p:ext uri="{BB962C8B-B14F-4D97-AF65-F5344CB8AC3E}">
        <p14:creationId xmlns:p14="http://schemas.microsoft.com/office/powerpoint/2010/main" val="2220618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8</a:t>
            </a:fld>
            <a:endParaRPr lang="en-US" smtClean="0">
              <a:cs typeface="Arial" pitchFamily="34" charset="0"/>
            </a:endParaRPr>
          </a:p>
        </p:txBody>
      </p:sp>
    </p:spTree>
    <p:extLst>
      <p:ext uri="{BB962C8B-B14F-4D97-AF65-F5344CB8AC3E}">
        <p14:creationId xmlns:p14="http://schemas.microsoft.com/office/powerpoint/2010/main" val="310069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9</a:t>
            </a:fld>
            <a:endParaRPr lang="en-US" smtClean="0">
              <a:cs typeface="Arial" pitchFamily="34" charset="0"/>
            </a:endParaRPr>
          </a:p>
        </p:txBody>
      </p:sp>
    </p:spTree>
    <p:extLst>
      <p:ext uri="{BB962C8B-B14F-4D97-AF65-F5344CB8AC3E}">
        <p14:creationId xmlns:p14="http://schemas.microsoft.com/office/powerpoint/2010/main" val="1742267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عنوان ومحتوى">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a:xfrm>
            <a:off x="7932374" y="6569686"/>
            <a:ext cx="1056117" cy="270030"/>
          </a:xfrm>
          <a:prstGeom prst="rect">
            <a:avLst/>
          </a:prstGeom>
        </p:spPr>
        <p:txBody>
          <a:bodyPr/>
          <a:lstStyle>
            <a:lvl1pPr algn="ctr">
              <a:defRPr/>
            </a:lvl1pPr>
          </a:lstStyle>
          <a:p>
            <a:pPr>
              <a:defRPr/>
            </a:pPr>
            <a:fld id="{436CDADE-00BF-4513-8A5C-411AE396B6DC}"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مستطيل 3"/>
          <p:cNvSpPr/>
          <p:nvPr userDrawn="1"/>
        </p:nvSpPr>
        <p:spPr>
          <a:xfrm>
            <a:off x="0" y="15478"/>
            <a:ext cx="9134288" cy="1253282"/>
          </a:xfrm>
          <a:prstGeom prst="rect">
            <a:avLst/>
          </a:prstGeom>
          <a:gradFill flip="none" rotWithShape="1">
            <a:gsLst>
              <a:gs pos="0">
                <a:schemeClr val="accent5">
                  <a:lumMod val="20000"/>
                  <a:lumOff val="80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
        <p:nvSpPr>
          <p:cNvPr id="16" name="عنصر نائب لرقم الشريحة 5"/>
          <p:cNvSpPr>
            <a:spLocks noGrp="1"/>
          </p:cNvSpPr>
          <p:nvPr>
            <p:ph type="sldNum" sz="quarter" idx="4"/>
          </p:nvPr>
        </p:nvSpPr>
        <p:spPr>
          <a:xfrm>
            <a:off x="7814997" y="6432792"/>
            <a:ext cx="1077483"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5B68B918-78BD-400B-9253-34EFDC5E3DD7}" type="slidenum">
              <a:rPr lang="ar-SA" smtClean="0"/>
              <a:t>‹#›</a:t>
            </a:fld>
            <a:endParaRPr lang="ar-SA"/>
          </a:p>
        </p:txBody>
      </p:sp>
      <p:sp>
        <p:nvSpPr>
          <p:cNvPr id="10" name="مستطيل 9"/>
          <p:cNvSpPr/>
          <p:nvPr userDrawn="1"/>
        </p:nvSpPr>
        <p:spPr>
          <a:xfrm>
            <a:off x="14288" y="15479"/>
            <a:ext cx="9120000" cy="108000"/>
          </a:xfrm>
          <a:prstGeom prst="rect">
            <a:avLst/>
          </a:prstGeom>
          <a:solidFill>
            <a:schemeClr val="accent6">
              <a:lumMod val="60000"/>
              <a:lumOff val="40000"/>
            </a:schemeClr>
          </a:solidFill>
          <a:ln>
            <a:noFill/>
          </a:ln>
          <a:effectLst/>
        </p:spPr>
        <p:style>
          <a:lnRef idx="2">
            <a:schemeClr val="accent5"/>
          </a:lnRef>
          <a:fillRef idx="1">
            <a:schemeClr val="lt1"/>
          </a:fillRef>
          <a:effectRef idx="0">
            <a:schemeClr val="accent5"/>
          </a:effectRef>
          <a:fontRef idx="minor">
            <a:schemeClr val="dk1"/>
          </a:fontRef>
        </p:style>
        <p:txBody>
          <a:bodyPr rtlCol="1" anchor="ctr"/>
          <a:lstStyle/>
          <a:p>
            <a:pPr algn="ctr"/>
            <a:endParaRPr lang="ar-SA"/>
          </a:p>
        </p:txBody>
      </p:sp>
      <p:pic>
        <p:nvPicPr>
          <p:cNvPr id="12" name="Picture 2" descr="E:\أشكال فكتور\Graphicaccadimy.com (2).jpg"/>
          <p:cNvPicPr>
            <a:picLocks noChangeAspect="1" noChangeArrowheads="1"/>
          </p:cNvPicPr>
          <p:nvPr userDrawn="1"/>
        </p:nvPicPr>
        <p:blipFill rotWithShape="1">
          <a:blip r:embed="rId4" cstate="print">
            <a:clrChange>
              <a:clrFrom>
                <a:srgbClr val="FEFFFF"/>
              </a:clrFrom>
              <a:clrTo>
                <a:srgbClr val="FE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4855" t="3389" r="4678" b="66160"/>
          <a:stretch/>
        </p:blipFill>
        <p:spPr bwMode="auto">
          <a:xfrm flipV="1">
            <a:off x="-11976" y="6450786"/>
            <a:ext cx="1080120" cy="4236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أشكال فكتور\Graphicaccadimy.com (2).jpg"/>
          <p:cNvPicPr>
            <a:picLocks noChangeAspect="1" noChangeArrowheads="1"/>
          </p:cNvPicPr>
          <p:nvPr userDrawn="1"/>
        </p:nvPicPr>
        <p:blipFill rotWithShape="1">
          <a:blip r:embed="rId5">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48277" t="3389" r="4678" b="66160"/>
          <a:stretch/>
        </p:blipFill>
        <p:spPr bwMode="auto">
          <a:xfrm flipV="1">
            <a:off x="751234" y="6462240"/>
            <a:ext cx="2823041" cy="414000"/>
          </a:xfrm>
          <a:prstGeom prst="rect">
            <a:avLst/>
          </a:prstGeom>
          <a:noFill/>
          <a:extLst>
            <a:ext uri="{909E8E84-426E-40DD-AFC4-6F175D3DCCD1}">
              <a14:hiddenFill xmlns:a14="http://schemas.microsoft.com/office/drawing/2010/main">
                <a:solidFill>
                  <a:srgbClr val="FFFFFF"/>
                </a:solidFill>
              </a14:hiddenFill>
            </a:ext>
          </a:extLst>
        </p:spPr>
      </p:pic>
      <p:sp>
        <p:nvSpPr>
          <p:cNvPr id="14" name="مربع نص 13"/>
          <p:cNvSpPr txBox="1"/>
          <p:nvPr userDrawn="1"/>
        </p:nvSpPr>
        <p:spPr>
          <a:xfrm>
            <a:off x="593691" y="6538435"/>
            <a:ext cx="2808312" cy="261610"/>
          </a:xfrm>
          <a:prstGeom prst="rect">
            <a:avLst/>
          </a:prstGeom>
          <a:noFill/>
        </p:spPr>
        <p:txBody>
          <a:bodyPr wrap="square" rtlCol="1">
            <a:spAutoFit/>
          </a:bodyPr>
          <a:lstStyle/>
          <a:p>
            <a:r>
              <a:rPr lang="ar-SA" sz="1100" dirty="0" smtClean="0">
                <a:solidFill>
                  <a:schemeClr val="bg1"/>
                </a:solidFill>
                <a:cs typeface="mohammad bold art 1" pitchFamily="2" charset="-78"/>
              </a:rPr>
              <a:t>البرنامج التدريبي : فن حل المشكلات</a:t>
            </a:r>
            <a:endParaRPr lang="ar-SA" sz="1100" dirty="0">
              <a:solidFill>
                <a:schemeClr val="bg1"/>
              </a:solidFill>
              <a:cs typeface="mohammad bold art 1" pitchFamily="2" charset="-78"/>
            </a:endParaRPr>
          </a:p>
        </p:txBody>
      </p:sp>
      <p:pic>
        <p:nvPicPr>
          <p:cNvPr id="15" name="Picture 2" descr="E:\أشكال فكتور\Graphicaccadimy.com (115) [محول].png"/>
          <p:cNvPicPr>
            <a:picLocks noChangeAspect="1" noChangeArrowheads="1"/>
          </p:cNvPicPr>
          <p:nvPr userDrawn="1"/>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84368" y="35496"/>
            <a:ext cx="755462" cy="8083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أشكال فكتور\Graphicaccadimy.com (2).jpg"/>
          <p:cNvPicPr>
            <a:picLocks noChangeAspect="1" noChangeArrowheads="1"/>
          </p:cNvPicPr>
          <p:nvPr userDrawn="1"/>
        </p:nvPicPr>
        <p:blipFill rotWithShape="1">
          <a:blip r:embed="rId7" cstate="print">
            <a:clrChange>
              <a:clrFrom>
                <a:srgbClr val="FEFEFE"/>
              </a:clrFrom>
              <a:clrTo>
                <a:srgbClr val="FEFEFE">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48277" t="3389" r="4678" b="66160"/>
          <a:stretch/>
        </p:blipFill>
        <p:spPr bwMode="auto">
          <a:xfrm>
            <a:off x="8839697" y="179512"/>
            <a:ext cx="287028" cy="48508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00" r:id="rId1"/>
    <p:sldLayoutId id="2147483802" r:id="rId2"/>
  </p:sldLayoutIdLst>
  <p:timing>
    <p:tnLst>
      <p:par>
        <p:cTn id="1" dur="indefinite" restart="never" nodeType="tmRoot"/>
      </p:par>
    </p:tnLst>
  </p:timing>
  <p:hf hdr="0" dt="0"/>
  <p:txStyles>
    <p:titleStyle>
      <a:lvl1pPr algn="ctr" defTabSz="342892" rtl="0" eaLnBrk="0" fontAlgn="base" hangingPunct="0">
        <a:spcBef>
          <a:spcPct val="0"/>
        </a:spcBef>
        <a:spcAft>
          <a:spcPct val="0"/>
        </a:spcAft>
        <a:defRPr sz="3300" kern="1200">
          <a:solidFill>
            <a:schemeClr val="tx1"/>
          </a:solidFill>
          <a:latin typeface="+mj-lt"/>
          <a:ea typeface="MS PGothic" pitchFamily="34" charset="-128"/>
          <a:cs typeface="ＭＳ Ｐゴシック" pitchFamily="-106" charset="-128"/>
        </a:defRPr>
      </a:lvl1pPr>
      <a:lvl2pPr algn="ctr" defTabSz="342892"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2pPr>
      <a:lvl3pPr algn="ctr" defTabSz="342892"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3pPr>
      <a:lvl4pPr algn="ctr" defTabSz="342892"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4pPr>
      <a:lvl5pPr algn="ctr" defTabSz="342892"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5pPr>
      <a:lvl6pPr marL="342892" algn="ctr" defTabSz="342892"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6pPr>
      <a:lvl7pPr marL="685783" algn="ctr" defTabSz="342892"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7pPr>
      <a:lvl8pPr marL="1028675" algn="ctr" defTabSz="342892"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8pPr>
      <a:lvl9pPr marL="1371566" algn="ctr" defTabSz="342892"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9pPr>
    </p:titleStyle>
    <p:bodyStyle>
      <a:lvl1pPr marL="257168" indent="-257168" algn="l" defTabSz="342892"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pitchFamily="34" charset="-128"/>
        </a:defRPr>
      </a:lvl1pPr>
      <a:lvl2pPr marL="557199" indent="-214308" algn="l" defTabSz="342892" rtl="0" eaLnBrk="0" fontAlgn="base" hangingPunct="0">
        <a:spcBef>
          <a:spcPct val="20000"/>
        </a:spcBef>
        <a:spcAft>
          <a:spcPct val="0"/>
        </a:spcAft>
        <a:buFont typeface="Arial" pitchFamily="34" charset="0"/>
        <a:buChar char="–"/>
        <a:defRPr sz="2100" kern="1200">
          <a:solidFill>
            <a:schemeClr val="tx1"/>
          </a:solidFill>
          <a:latin typeface="+mn-lt"/>
          <a:ea typeface="MS PGothic" pitchFamily="34" charset="-128"/>
          <a:cs typeface="+mn-cs"/>
        </a:defRPr>
      </a:lvl2pPr>
      <a:lvl3pPr marL="857228" indent="-171446" algn="l" defTabSz="342892"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n-cs"/>
        </a:defRPr>
      </a:lvl3pPr>
      <a:lvl4pPr marL="1200120" indent="-171446" algn="l" defTabSz="342892" rtl="0" eaLnBrk="0" fontAlgn="base" hangingPunct="0">
        <a:spcBef>
          <a:spcPct val="20000"/>
        </a:spcBef>
        <a:spcAft>
          <a:spcPct val="0"/>
        </a:spcAft>
        <a:buFont typeface="Arial" pitchFamily="34" charset="0"/>
        <a:buChar char="–"/>
        <a:defRPr sz="1500" kern="1200">
          <a:solidFill>
            <a:schemeClr val="tx1"/>
          </a:solidFill>
          <a:latin typeface="+mn-lt"/>
          <a:ea typeface="MS PGothic" pitchFamily="34" charset="-128"/>
          <a:cs typeface="+mn-cs"/>
        </a:defRPr>
      </a:lvl4pPr>
      <a:lvl5pPr marL="1543012" indent="-171446" algn="l" defTabSz="342892" rtl="0" eaLnBrk="0" fontAlgn="base" hangingPunct="0">
        <a:spcBef>
          <a:spcPct val="20000"/>
        </a:spcBef>
        <a:spcAft>
          <a:spcPct val="0"/>
        </a:spcAft>
        <a:buFont typeface="Arial" pitchFamily="34" charset="0"/>
        <a:buChar char="»"/>
        <a:defRPr sz="1500" kern="1200">
          <a:solidFill>
            <a:schemeClr val="tx1"/>
          </a:solidFill>
          <a:latin typeface="+mn-lt"/>
          <a:ea typeface="MS PGothic" pitchFamily="34" charset="-128"/>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2.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4.jpe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wmf"/><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1"/>
          </p:nvPr>
        </p:nvSpPr>
        <p:spPr/>
        <p:txBody>
          <a:bodyPr/>
          <a:lstStyle/>
          <a:p>
            <a:pPr>
              <a:defRPr/>
            </a:pPr>
            <a:fld id="{436CDADE-00BF-4513-8A5C-411AE396B6DC}" type="slidenum">
              <a:rPr lang="en-US" smtClean="0"/>
              <a:pPr>
                <a:defRPr/>
              </a:pPr>
              <a:t>1</a:t>
            </a:fld>
            <a:endParaRPr lang="en-US"/>
          </a:p>
        </p:txBody>
      </p:sp>
      <p:sp>
        <p:nvSpPr>
          <p:cNvPr id="17" name="مربع نص 263"/>
          <p:cNvSpPr txBox="1">
            <a:spLocks noChangeArrowheads="1"/>
          </p:cNvSpPr>
          <p:nvPr/>
        </p:nvSpPr>
        <p:spPr bwMode="auto">
          <a:xfrm>
            <a:off x="5002362" y="5408543"/>
            <a:ext cx="2703671" cy="75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0"/>
              </a:spcAft>
            </a:pPr>
            <a:r>
              <a:rPr lang="ar-SA" sz="1600" b="1" dirty="0">
                <a:ln w="11430"/>
                <a:solidFill>
                  <a:srgbClr val="7030A0"/>
                </a:solidFill>
                <a:effectLst>
                  <a:outerShdw blurRad="50800" dist="39000" dir="5460000" algn="tl">
                    <a:srgbClr val="000000">
                      <a:alpha val="38000"/>
                    </a:srgbClr>
                  </a:outerShdw>
                </a:effectLst>
                <a:latin typeface="Times New Roman"/>
                <a:ea typeface="Times New Roman"/>
                <a:cs typeface="mohammad bold art 1"/>
              </a:rPr>
              <a:t> </a:t>
            </a:r>
            <a:endParaRPr lang="en-US" sz="1200" b="1" dirty="0">
              <a:ln w="11430"/>
              <a:solidFill>
                <a:srgbClr val="7030A0"/>
              </a:solidFill>
              <a:effectLst>
                <a:outerShdw blurRad="50800" dist="39000" dir="5460000" algn="tl">
                  <a:srgbClr val="000000">
                    <a:alpha val="38000"/>
                  </a:srgbClr>
                </a:outerShdw>
              </a:effectLst>
              <a:latin typeface="Times New Roman"/>
              <a:ea typeface="Times New Roman"/>
            </a:endParaRPr>
          </a:p>
          <a:p>
            <a:pPr algn="ctr">
              <a:spcAft>
                <a:spcPts val="0"/>
              </a:spcAft>
            </a:pPr>
            <a:r>
              <a:rPr lang="ar-SA" sz="1600" b="1" dirty="0">
                <a:ln w="11430"/>
                <a:solidFill>
                  <a:srgbClr val="7030A0"/>
                </a:solidFill>
                <a:effectLst>
                  <a:outerShdw blurRad="50800" dist="39000" dir="5460000" algn="tl">
                    <a:srgbClr val="000000">
                      <a:alpha val="38000"/>
                    </a:srgbClr>
                  </a:outerShdw>
                </a:effectLst>
                <a:latin typeface="Times New Roman"/>
                <a:ea typeface="Times New Roman"/>
                <a:cs typeface="mohammad bold art 1"/>
              </a:rPr>
              <a:t>العام الدراسي</a:t>
            </a:r>
          </a:p>
          <a:p>
            <a:pPr algn="ctr">
              <a:spcAft>
                <a:spcPts val="0"/>
              </a:spcAft>
            </a:pPr>
            <a:r>
              <a:rPr lang="ar-SA" sz="1600" b="1" dirty="0">
                <a:ln w="11430"/>
                <a:solidFill>
                  <a:srgbClr val="7030A0"/>
                </a:solidFill>
                <a:effectLst>
                  <a:outerShdw blurRad="50800" dist="39000" dir="5460000" algn="tl">
                    <a:srgbClr val="000000">
                      <a:alpha val="38000"/>
                    </a:srgbClr>
                  </a:outerShdw>
                </a:effectLst>
                <a:latin typeface="Times New Roman"/>
                <a:ea typeface="Times New Roman"/>
                <a:cs typeface="mohammad bold art 1"/>
              </a:rPr>
              <a:t>1436/1435هـ</a:t>
            </a:r>
            <a:endParaRPr lang="en-US" sz="1200" b="1" dirty="0">
              <a:ln w="11430"/>
              <a:solidFill>
                <a:srgbClr val="7030A0"/>
              </a:solidFill>
              <a:effectLst>
                <a:outerShdw blurRad="50800" dist="39000" dir="5460000" algn="tl">
                  <a:srgbClr val="000000">
                    <a:alpha val="38000"/>
                  </a:srgbClr>
                </a:outerShdw>
              </a:effectLst>
              <a:latin typeface="Times New Roman"/>
              <a:ea typeface="Times New Roman"/>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600" y="590960"/>
            <a:ext cx="14763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4119394" y="568710"/>
            <a:ext cx="3116902" cy="808063"/>
          </a:xfrm>
          <a:prstGeom prst="rect">
            <a:avLst/>
          </a:prstGeom>
          <a:noFill/>
          <a:ln>
            <a:noFill/>
          </a:ln>
        </p:spPr>
        <p:txBody>
          <a:bodyPr vert="horz" wrap="square" lIns="68580" tIns="34290" rIns="68580" bIns="34290" numCol="1" anchor="t" anchorCtr="0" compatLnSpc="1">
            <a:prstTxWarp prst="textNoShape">
              <a:avLst/>
            </a:prstTxWarp>
          </a:bodyPr>
          <a:lstStyle/>
          <a:p>
            <a:pPr algn="ctr" defTabSz="685800" eaLnBrk="0" hangingPunct="0">
              <a:spcAft>
                <a:spcPts val="600"/>
              </a:spcAft>
            </a:pPr>
            <a:r>
              <a:rPr lang="ar-SA" altLang="ar-SA" sz="1400" dirty="0">
                <a:latin typeface="Calibri" panose="020F0502020204030204" pitchFamily="34" charset="0"/>
                <a:ea typeface="Arial" panose="020B0604020202020204" pitchFamily="34" charset="0"/>
                <a:cs typeface="mohammad bold art 1" pitchFamily="2" charset="-78"/>
              </a:rPr>
              <a:t>المملكة العربية السعودية</a:t>
            </a:r>
          </a:p>
          <a:p>
            <a:pPr algn="ctr" defTabSz="685800" eaLnBrk="0" hangingPunct="0">
              <a:spcAft>
                <a:spcPts val="600"/>
              </a:spcAft>
            </a:pPr>
            <a:r>
              <a:rPr lang="ar-SA" altLang="ar-SA" sz="1400" dirty="0">
                <a:latin typeface="Calibri" panose="020F0502020204030204" pitchFamily="34" charset="0"/>
                <a:ea typeface="Arial" panose="020B0604020202020204" pitchFamily="34" charset="0"/>
                <a:cs typeface="mohammad bold art 1" pitchFamily="2" charset="-78"/>
              </a:rPr>
              <a:t>وزارة </a:t>
            </a:r>
            <a:r>
              <a:rPr lang="ar-SA" altLang="ar-SA" sz="1400" dirty="0" smtClean="0">
                <a:latin typeface="Calibri" panose="020F0502020204030204" pitchFamily="34" charset="0"/>
                <a:ea typeface="Arial" panose="020B0604020202020204" pitchFamily="34" charset="0"/>
                <a:cs typeface="mohammad bold art 1" pitchFamily="2" charset="-78"/>
              </a:rPr>
              <a:t>التعليم</a:t>
            </a:r>
            <a:endParaRPr lang="ar-SA" altLang="ar-SA" sz="1400" dirty="0">
              <a:latin typeface="Calibri" panose="020F0502020204030204" pitchFamily="34" charset="0"/>
              <a:ea typeface="Arial" panose="020B0604020202020204" pitchFamily="34" charset="0"/>
              <a:cs typeface="mohammad bold art 1" pitchFamily="2" charset="-78"/>
            </a:endParaRPr>
          </a:p>
        </p:txBody>
      </p:sp>
      <p:sp>
        <p:nvSpPr>
          <p:cNvPr id="4" name="مستطيل 3"/>
          <p:cNvSpPr/>
          <p:nvPr/>
        </p:nvSpPr>
        <p:spPr>
          <a:xfrm>
            <a:off x="5364088" y="4365104"/>
            <a:ext cx="1741182" cy="584775"/>
          </a:xfrm>
          <a:prstGeom prst="rect">
            <a:avLst/>
          </a:prstGeom>
        </p:spPr>
        <p:txBody>
          <a:bodyPr wrap="none">
            <a:spAutoFit/>
          </a:bodyPr>
          <a:lstStyle/>
          <a:p>
            <a:r>
              <a:rPr lang="ar-SA" sz="3200" spc="-75" dirty="0" smtClean="0">
                <a:solidFill>
                  <a:srgbClr val="0066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PT Bold Heading" panose="02010400000000000000" pitchFamily="2" charset="-78"/>
              </a:rPr>
              <a:t>اليوم الأول</a:t>
            </a:r>
            <a:endParaRPr lang="ar-SA" sz="3200" dirty="0">
              <a:solidFill>
                <a:srgbClr val="006600"/>
              </a:solidFill>
              <a:effectLst>
                <a:outerShdw blurRad="38100" dist="38100" dir="2700000" algn="tl">
                  <a:srgbClr val="000000">
                    <a:alpha val="43137"/>
                  </a:srgbClr>
                </a:outerShdw>
              </a:effectLst>
            </a:endParaRPr>
          </a:p>
        </p:txBody>
      </p:sp>
      <p:sp>
        <p:nvSpPr>
          <p:cNvPr id="10" name="مربع نص 262"/>
          <p:cNvSpPr txBox="1">
            <a:spLocks noChangeArrowheads="1"/>
          </p:cNvSpPr>
          <p:nvPr/>
        </p:nvSpPr>
        <p:spPr bwMode="auto">
          <a:xfrm>
            <a:off x="4207098" y="2200140"/>
            <a:ext cx="4294198" cy="44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51435" tIns="25718" rIns="51435" bIns="25718" anchor="t" anchorCtr="0" upright="1">
            <a:noAutofit/>
          </a:bodyPr>
          <a:lstStyle/>
          <a:p>
            <a:pPr algn="ctr">
              <a:spcAft>
                <a:spcPts val="0"/>
              </a:spcAft>
            </a:pPr>
            <a:r>
              <a:rPr lang="ar-SA" sz="6600" b="1" dirty="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فن</a:t>
            </a:r>
            <a:r>
              <a:rPr lang="ar-SA" sz="6600" b="1" dirty="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 </a:t>
            </a:r>
            <a:endParaRPr lang="ar-SA" sz="6600" b="1" dirty="0" smtClean="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endParaRPr>
          </a:p>
          <a:p>
            <a:pPr algn="ctr">
              <a:spcAft>
                <a:spcPts val="0"/>
              </a:spcAft>
            </a:pPr>
            <a:r>
              <a:rPr lang="ar-SA" sz="6600" b="1" dirty="0" smtClean="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حل</a:t>
            </a:r>
            <a:r>
              <a:rPr lang="ar-SA" sz="6600" b="1" dirty="0" smtClean="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 </a:t>
            </a:r>
            <a:r>
              <a:rPr lang="ar-SA" sz="6600"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المشكلات</a:t>
            </a:r>
            <a:endParaRPr lang="ar-SA" sz="4800" dirty="0">
              <a:solidFill>
                <a:schemeClr val="accent6"/>
              </a:solidFill>
              <a:latin typeface="Hacen Tunisia Bold" pitchFamily="2" charset="-78"/>
              <a:ea typeface="Times New Roman"/>
              <a:cs typeface="Hacen Tunisia Bold" pitchFamily="2" charset="-78"/>
            </a:endParaRPr>
          </a:p>
        </p:txBody>
      </p:sp>
      <p:pic>
        <p:nvPicPr>
          <p:cNvPr id="6" name="Picture 2" descr="http://malkofide.files.wordpress.com/2013/03/solving-probl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07" y="2157047"/>
            <a:ext cx="3693937" cy="3693937"/>
          </a:xfrm>
          <a:prstGeom prst="rect">
            <a:avLst/>
          </a:prstGeom>
          <a:noFill/>
          <a:extLst>
            <a:ext uri="{909E8E84-426E-40DD-AFC4-6F175D3DCCD1}">
              <a14:hiddenFill xmlns:a14="http://schemas.microsoft.com/office/drawing/2010/main">
                <a:solidFill>
                  <a:srgbClr val="FFFFFF"/>
                </a:solidFill>
              </a14:hiddenFill>
            </a:ext>
          </a:extLst>
        </p:spPr>
      </p:pic>
      <p:pic>
        <p:nvPicPr>
          <p:cNvPr id="9" name="صورة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33180" y="1241726"/>
            <a:ext cx="889329" cy="593711"/>
          </a:xfrm>
          <a:prstGeom prst="rect">
            <a:avLst/>
          </a:prstGeom>
        </p:spPr>
      </p:pic>
    </p:spTree>
    <p:extLst>
      <p:ext uri="{BB962C8B-B14F-4D97-AF65-F5344CB8AC3E}">
        <p14:creationId xmlns:p14="http://schemas.microsoft.com/office/powerpoint/2010/main" val="3432089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10</a:t>
            </a:fld>
            <a:endParaRPr lang="en-US"/>
          </a:p>
        </p:txBody>
      </p:sp>
      <p:sp>
        <p:nvSpPr>
          <p:cNvPr id="13" name="عنوان 1"/>
          <p:cNvSpPr txBox="1">
            <a:spLocks/>
          </p:cNvSpPr>
          <p:nvPr/>
        </p:nvSpPr>
        <p:spPr bwMode="auto">
          <a:xfrm>
            <a:off x="4586538" y="344575"/>
            <a:ext cx="3186354"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مفهوم المشكلة</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22" name="Text Box 13"/>
          <p:cNvSpPr txBox="1">
            <a:spLocks noChangeArrowheads="1"/>
          </p:cNvSpPr>
          <p:nvPr/>
        </p:nvSpPr>
        <p:spPr bwMode="auto">
          <a:xfrm>
            <a:off x="527050" y="1341438"/>
            <a:ext cx="8059738" cy="461962"/>
          </a:xfrm>
          <a:prstGeom prst="rect">
            <a:avLst/>
          </a:prstGeom>
          <a:solidFill>
            <a:schemeClr val="accent1">
              <a:lumMod val="20000"/>
              <a:lumOff val="80000"/>
            </a:schemeClr>
          </a:solidFill>
          <a:ln w="28575">
            <a:solidFill>
              <a:schemeClr val="accent2"/>
            </a:solidFill>
            <a:miter lim="800000"/>
            <a:headEnd/>
            <a:tailEnd/>
          </a:ln>
          <a:effectLst/>
        </p:spPr>
        <p:txBody>
          <a:bodyPr>
            <a:spAutoFit/>
          </a:bodyPr>
          <a:lstStyle/>
          <a:p>
            <a:pPr eaLnBrk="0" hangingPunct="0">
              <a:spcBef>
                <a:spcPct val="50000"/>
              </a:spcBef>
              <a:defRPr/>
            </a:pPr>
            <a:r>
              <a:rPr lang="ar-SA" altLang="en-US" sz="2400">
                <a:latin typeface="AGA Arabesque" pitchFamily="2" charset="2"/>
                <a:cs typeface="mohammad bold art 1" pitchFamily="2" charset="-78"/>
              </a:rPr>
              <a:t>وضع صعب يكتنفه شيء من الغموض والتعقيد ،  وليس له حل واضح</a:t>
            </a:r>
          </a:p>
        </p:txBody>
      </p:sp>
      <p:sp>
        <p:nvSpPr>
          <p:cNvPr id="23" name="Text Box 15"/>
          <p:cNvSpPr txBox="1">
            <a:spLocks noChangeArrowheads="1"/>
          </p:cNvSpPr>
          <p:nvPr/>
        </p:nvSpPr>
        <p:spPr bwMode="auto">
          <a:xfrm>
            <a:off x="2428875" y="2079625"/>
            <a:ext cx="4951413" cy="461963"/>
          </a:xfrm>
          <a:prstGeom prst="rect">
            <a:avLst/>
          </a:prstGeom>
          <a:solidFill>
            <a:schemeClr val="accent1">
              <a:lumMod val="20000"/>
              <a:lumOff val="80000"/>
            </a:schemeClr>
          </a:solidFill>
          <a:ln w="28575">
            <a:solidFill>
              <a:schemeClr val="accent2"/>
            </a:solidFill>
            <a:miter lim="800000"/>
            <a:headEnd/>
            <a:tailEnd/>
          </a:ln>
          <a:effectLst/>
        </p:spPr>
        <p:txBody>
          <a:bodyPr>
            <a:spAutoFit/>
          </a:bodyPr>
          <a:lstStyle/>
          <a:p>
            <a:pPr eaLnBrk="0" hangingPunct="0">
              <a:spcBef>
                <a:spcPct val="50000"/>
              </a:spcBef>
              <a:defRPr/>
            </a:pPr>
            <a:r>
              <a:rPr lang="ar-SA" altLang="en-US" sz="2400">
                <a:latin typeface="AGA Arabesque" pitchFamily="2" charset="2"/>
                <a:cs typeface="mohammad bold art 1" pitchFamily="2" charset="-78"/>
              </a:rPr>
              <a:t>انحراف في الأداء عن معيار محدد مسبقا</a:t>
            </a:r>
          </a:p>
        </p:txBody>
      </p:sp>
      <p:grpSp>
        <p:nvGrpSpPr>
          <p:cNvPr id="24" name="Group 17"/>
          <p:cNvGrpSpPr>
            <a:grpSpLocks/>
          </p:cNvGrpSpPr>
          <p:nvPr/>
        </p:nvGrpSpPr>
        <p:grpSpPr bwMode="auto">
          <a:xfrm>
            <a:off x="611188" y="2924944"/>
            <a:ext cx="8208962" cy="3119437"/>
            <a:chOff x="385" y="2055"/>
            <a:chExt cx="5171" cy="1965"/>
          </a:xfrm>
        </p:grpSpPr>
        <p:sp>
          <p:nvSpPr>
            <p:cNvPr id="25" name="AutoShape 5"/>
            <p:cNvSpPr>
              <a:spLocks noChangeArrowheads="1"/>
            </p:cNvSpPr>
            <p:nvPr/>
          </p:nvSpPr>
          <p:spPr bwMode="auto">
            <a:xfrm>
              <a:off x="4182" y="2820"/>
              <a:ext cx="1290" cy="586"/>
            </a:xfrm>
            <a:prstGeom prst="leftArrow">
              <a:avLst>
                <a:gd name="adj1" fmla="val 50000"/>
                <a:gd name="adj2" fmla="val 55034"/>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l" rtl="0" eaLnBrk="0" hangingPunct="0">
                <a:defRPr/>
              </a:pPr>
              <a:r>
                <a:rPr lang="ar-SA" sz="4000">
                  <a:effectLst>
                    <a:outerShdw blurRad="38100" dist="38100" dir="2700000" algn="tl">
                      <a:srgbClr val="000000"/>
                    </a:outerShdw>
                  </a:effectLst>
                  <a:latin typeface="Times New Roman" pitchFamily="18" charset="0"/>
                  <a:cs typeface="FS_Free" pitchFamily="2" charset="-78"/>
                </a:rPr>
                <a:t>المسار</a:t>
              </a:r>
              <a:endParaRPr lang="en-US" b="0">
                <a:effectLst>
                  <a:outerShdw blurRad="38100" dist="38100" dir="2700000" algn="tl">
                    <a:srgbClr val="000000"/>
                  </a:outerShdw>
                </a:effectLst>
                <a:latin typeface="Times New Roman" pitchFamily="18" charset="0"/>
                <a:cs typeface="FS_Free" pitchFamily="2" charset="-78"/>
              </a:endParaRPr>
            </a:p>
          </p:txBody>
        </p:sp>
        <p:sp>
          <p:nvSpPr>
            <p:cNvPr id="26" name="Line 6"/>
            <p:cNvSpPr>
              <a:spLocks noChangeShapeType="1"/>
            </p:cNvSpPr>
            <p:nvPr/>
          </p:nvSpPr>
          <p:spPr bwMode="auto">
            <a:xfrm flipH="1" flipV="1">
              <a:off x="1216" y="2055"/>
              <a:ext cx="2934" cy="876"/>
            </a:xfrm>
            <a:prstGeom prst="line">
              <a:avLst/>
            </a:prstGeom>
            <a:noFill/>
            <a:ln w="76200">
              <a:solidFill>
                <a:srgbClr val="FF0000"/>
              </a:solidFill>
              <a:prstDash val="dash"/>
              <a:round/>
              <a:headEnd/>
              <a:tailEnd/>
            </a:ln>
          </p:spPr>
          <p:txBody>
            <a:bodyPr wrap="none" anchor="ctr"/>
            <a:lstStyle/>
            <a:p>
              <a:endParaRPr lang="ar-SA"/>
            </a:p>
          </p:txBody>
        </p:sp>
        <p:sp>
          <p:nvSpPr>
            <p:cNvPr id="27" name="Line 7"/>
            <p:cNvSpPr>
              <a:spLocks noChangeShapeType="1"/>
            </p:cNvSpPr>
            <p:nvPr/>
          </p:nvSpPr>
          <p:spPr bwMode="auto">
            <a:xfrm flipH="1">
              <a:off x="1156" y="3258"/>
              <a:ext cx="2972" cy="762"/>
            </a:xfrm>
            <a:prstGeom prst="line">
              <a:avLst/>
            </a:prstGeom>
            <a:noFill/>
            <a:ln w="76200">
              <a:solidFill>
                <a:srgbClr val="FF0000"/>
              </a:solidFill>
              <a:prstDash val="dash"/>
              <a:round/>
              <a:headEnd/>
              <a:tailEnd/>
            </a:ln>
          </p:spPr>
          <p:txBody>
            <a:bodyPr wrap="none" anchor="ctr"/>
            <a:lstStyle/>
            <a:p>
              <a:endParaRPr lang="ar-SA"/>
            </a:p>
          </p:txBody>
        </p:sp>
        <p:pic>
          <p:nvPicPr>
            <p:cNvPr id="28" name="Picture 8" descr="DARTS010"/>
            <p:cNvPicPr>
              <a:picLocks noChangeAspect="1" noChangeArrowheads="1"/>
            </p:cNvPicPr>
            <p:nvPr/>
          </p:nvPicPr>
          <p:blipFill>
            <a:blip r:embed="rId3"/>
            <a:srcRect/>
            <a:stretch>
              <a:fillRect/>
            </a:stretch>
          </p:blipFill>
          <p:spPr bwMode="auto">
            <a:xfrm>
              <a:off x="385" y="2341"/>
              <a:ext cx="1424" cy="1424"/>
            </a:xfrm>
            <a:prstGeom prst="rect">
              <a:avLst/>
            </a:prstGeom>
            <a:noFill/>
            <a:ln w="9525">
              <a:noFill/>
              <a:miter lim="800000"/>
              <a:headEnd/>
              <a:tailEnd/>
            </a:ln>
          </p:spPr>
        </p:pic>
        <p:sp>
          <p:nvSpPr>
            <p:cNvPr id="29" name="Line 9"/>
            <p:cNvSpPr>
              <a:spLocks noChangeShapeType="1"/>
            </p:cNvSpPr>
            <p:nvPr/>
          </p:nvSpPr>
          <p:spPr bwMode="auto">
            <a:xfrm flipH="1" flipV="1">
              <a:off x="1202" y="3061"/>
              <a:ext cx="2903" cy="52"/>
            </a:xfrm>
            <a:prstGeom prst="line">
              <a:avLst/>
            </a:prstGeom>
            <a:noFill/>
            <a:ln w="76200">
              <a:solidFill>
                <a:srgbClr val="006600"/>
              </a:solidFill>
              <a:prstDash val="dash"/>
              <a:round/>
              <a:headEnd/>
              <a:tailEnd/>
            </a:ln>
          </p:spPr>
          <p:txBody>
            <a:bodyPr wrap="none" anchor="ctr"/>
            <a:lstStyle/>
            <a:p>
              <a:endParaRPr lang="ar-SA"/>
            </a:p>
          </p:txBody>
        </p:sp>
        <p:sp>
          <p:nvSpPr>
            <p:cNvPr id="30" name="WordArt 10"/>
            <p:cNvSpPr>
              <a:spLocks noChangeArrowheads="1" noChangeShapeType="1" noTextEdit="1"/>
            </p:cNvSpPr>
            <p:nvPr/>
          </p:nvSpPr>
          <p:spPr bwMode="auto">
            <a:xfrm>
              <a:off x="431" y="2931"/>
              <a:ext cx="570" cy="228"/>
            </a:xfrm>
            <a:prstGeom prst="rect">
              <a:avLst/>
            </a:prstGeom>
          </p:spPr>
          <p:txBody>
            <a:bodyPr wrap="none" fromWordArt="1">
              <a:prstTxWarp prst="textPlain">
                <a:avLst>
                  <a:gd name="adj" fmla="val 49532"/>
                </a:avLst>
              </a:prstTxWarp>
            </a:bodyPr>
            <a:lstStyle/>
            <a:p>
              <a:pPr algn="l"/>
              <a:r>
                <a:rPr lang="ar-SA" sz="3600" kern="10">
                  <a:ln w="9525">
                    <a:noFill/>
                    <a:round/>
                    <a:headEnd/>
                    <a:tailEnd/>
                  </a:ln>
                  <a:effectLst>
                    <a:prstShdw prst="shdw17" dist="17961" dir="2700000">
                      <a:schemeClr val="tx2"/>
                    </a:prstShdw>
                  </a:effectLst>
                  <a:latin typeface="Arial"/>
                  <a:cs typeface="Arial"/>
                </a:rPr>
                <a:t>الهدف</a:t>
              </a:r>
            </a:p>
          </p:txBody>
        </p:sp>
        <p:sp>
          <p:nvSpPr>
            <p:cNvPr id="31" name="Rectangle 11"/>
            <p:cNvSpPr>
              <a:spLocks noChangeArrowheads="1"/>
            </p:cNvSpPr>
            <p:nvPr/>
          </p:nvSpPr>
          <p:spPr bwMode="auto">
            <a:xfrm>
              <a:off x="1885" y="2475"/>
              <a:ext cx="363" cy="1179"/>
            </a:xfrm>
            <a:prstGeom prst="rect">
              <a:avLst/>
            </a:prstGeom>
            <a:solidFill>
              <a:schemeClr val="accent2"/>
            </a:solidFill>
            <a:ln w="9525" algn="ctr">
              <a:noFill/>
              <a:miter lim="800000"/>
              <a:headEnd/>
              <a:tailEnd/>
            </a:ln>
          </p:spPr>
          <p:txBody>
            <a:bodyPr wrap="none" anchor="ctr"/>
            <a:lstStyle/>
            <a:p>
              <a:pPr algn="l" rtl="0"/>
              <a:endParaRPr lang="ar-SA" b="0"/>
            </a:p>
          </p:txBody>
        </p:sp>
        <p:sp>
          <p:nvSpPr>
            <p:cNvPr id="32" name="Rectangle 12"/>
            <p:cNvSpPr>
              <a:spLocks noChangeArrowheads="1"/>
            </p:cNvSpPr>
            <p:nvPr/>
          </p:nvSpPr>
          <p:spPr bwMode="auto">
            <a:xfrm>
              <a:off x="2880" y="3612"/>
              <a:ext cx="2676" cy="316"/>
            </a:xfrm>
            <a:prstGeom prst="rect">
              <a:avLst/>
            </a:prstGeom>
            <a:noFill/>
            <a:ln w="9525">
              <a:noFill/>
              <a:miter lim="800000"/>
              <a:headEnd/>
              <a:tailEnd/>
            </a:ln>
            <a:effectLst/>
          </p:spPr>
          <p:txBody>
            <a:bodyPr wrap="none" anchor="ctr"/>
            <a:lstStyle/>
            <a:p>
              <a:pPr algn="l" rtl="0" eaLnBrk="0" hangingPunct="0">
                <a:defRPr/>
              </a:pPr>
              <a:r>
                <a:rPr lang="ar-SA" sz="2800" b="0" dirty="0">
                  <a:solidFill>
                    <a:schemeClr val="accent2"/>
                  </a:solidFill>
                  <a:effectLst>
                    <a:outerShdw blurRad="38100" dist="38100" dir="2700000" algn="tl">
                      <a:srgbClr val="FFFFFF"/>
                    </a:outerShdw>
                  </a:effectLst>
                  <a:latin typeface="Times New Roman" pitchFamily="18" charset="0"/>
                  <a:cs typeface="AL-Mateen" pitchFamily="2" charset="-78"/>
                </a:rPr>
                <a:t>المشكلة هي عقبة أمام تحقيق الأهداف</a:t>
              </a:r>
              <a:endParaRPr lang="en-US" sz="2800" b="0" dirty="0">
                <a:solidFill>
                  <a:schemeClr val="accent2"/>
                </a:solidFill>
                <a:effectLst>
                  <a:outerShdw blurRad="38100" dist="38100" dir="2700000" algn="tl">
                    <a:srgbClr val="FFFFFF"/>
                  </a:outerShdw>
                </a:effectLst>
                <a:latin typeface="Times New Roman" pitchFamily="18" charset="0"/>
                <a:cs typeface="AL-Mateen" pitchFamily="2" charset="-78"/>
              </a:endParaRPr>
            </a:p>
          </p:txBody>
        </p:sp>
        <p:sp>
          <p:nvSpPr>
            <p:cNvPr id="33" name="Text Box 16"/>
            <p:cNvSpPr txBox="1">
              <a:spLocks noChangeArrowheads="1"/>
            </p:cNvSpPr>
            <p:nvPr/>
          </p:nvSpPr>
          <p:spPr bwMode="auto">
            <a:xfrm rot="-5400000">
              <a:off x="1644" y="2904"/>
              <a:ext cx="864" cy="327"/>
            </a:xfrm>
            <a:prstGeom prst="rect">
              <a:avLst/>
            </a:prstGeom>
            <a:noFill/>
            <a:ln w="9525" algn="ctr">
              <a:noFill/>
              <a:miter lim="800000"/>
              <a:headEnd/>
              <a:tailEnd/>
            </a:ln>
          </p:spPr>
          <p:txBody>
            <a:bodyPr>
              <a:spAutoFit/>
            </a:bodyPr>
            <a:lstStyle/>
            <a:p>
              <a:pPr algn="l" rtl="0">
                <a:spcBef>
                  <a:spcPct val="50000"/>
                </a:spcBef>
              </a:pPr>
              <a:r>
                <a:rPr lang="ar-SA" sz="2800" b="0">
                  <a:ea typeface="Motken K Farnaz"/>
                  <a:cs typeface="Motken K Farnaz"/>
                </a:rPr>
                <a:t>المشكلة</a:t>
              </a:r>
              <a:endParaRPr lang="en-US" sz="2800" b="0">
                <a:ea typeface="Motken K Farnaz"/>
                <a:cs typeface="Motken K Farnaz"/>
              </a:endParaRPr>
            </a:p>
          </p:txBody>
        </p:sp>
      </p:grpSp>
    </p:spTree>
    <p:extLst>
      <p:ext uri="{BB962C8B-B14F-4D97-AF65-F5344CB8AC3E}">
        <p14:creationId xmlns:p14="http://schemas.microsoft.com/office/powerpoint/2010/main" val="2000038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11</a:t>
            </a:fld>
            <a:endParaRPr lang="en-US"/>
          </a:p>
        </p:txBody>
      </p:sp>
      <p:sp>
        <p:nvSpPr>
          <p:cNvPr id="5" name="Rectangle 1"/>
          <p:cNvSpPr>
            <a:spLocks noChangeArrowheads="1"/>
          </p:cNvSpPr>
          <p:nvPr/>
        </p:nvSpPr>
        <p:spPr bwMode="auto">
          <a:xfrm>
            <a:off x="3518756" y="1844503"/>
            <a:ext cx="4932548" cy="49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127397" indent="3572" algn="just">
              <a:spcBef>
                <a:spcPct val="20000"/>
              </a:spcBef>
              <a:buClr>
                <a:schemeClr val="hlink"/>
              </a:buClr>
              <a:buSzPct val="80000"/>
              <a:defRPr/>
            </a:pPr>
            <a:r>
              <a:rPr lang="ar-SA" sz="3200" b="1" dirty="0">
                <a:latin typeface="Traditional Arabic" pitchFamily="18" charset="-78"/>
                <a:cs typeface="Traditional Arabic" pitchFamily="18" charset="-78"/>
              </a:rPr>
              <a:t>لو كان هنا ك مجموعة من الأطفال يلعبون بالقرب من مسارين منفصلين لسكة الحديد أحدهما معطل والآخر لازال يعمل ، وكان هناك طفل واحد يلعب على المسار المعطل ومجموعة أخرى من الأطفال يلعبون على المسار الغير معطل ، وأنت تقف بجور محول اتجاه القطار، ورأيت الأطفال ورأيت القطار قادم وليس أمامك إلا ثواني وتقرر في أي مسار يمكنك أن توجه القطار ؟</a:t>
            </a:r>
          </a:p>
          <a:p>
            <a:pPr marL="214313" indent="-214313" algn="just">
              <a:buFont typeface="Arial" panose="020B0604020202020204" pitchFamily="34" charset="0"/>
              <a:buChar char="•"/>
            </a:pPr>
            <a:endParaRPr lang="en-US" sz="3200" b="1" dirty="0">
              <a:latin typeface="Traditional Arabic" pitchFamily="18" charset="-78"/>
              <a:cs typeface="Traditional Arabic" pitchFamily="18"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1860099036"/>
              </p:ext>
            </p:extLst>
          </p:nvPr>
        </p:nvGraphicFramePr>
        <p:xfrm>
          <a:off x="971599" y="548680"/>
          <a:ext cx="6192688" cy="936104"/>
        </p:xfrm>
        <a:graphic>
          <a:graphicData uri="http://schemas.openxmlformats.org/drawingml/2006/table">
            <a:tbl>
              <a:tblPr firstRow="1" firstCol="1" bandRow="1">
                <a:tableStyleId>{74C1A8A3-306A-4EB7-A6B1-4F7E0EB9C5D6}</a:tableStyleId>
              </a:tblPr>
              <a:tblGrid>
                <a:gridCol w="1799266"/>
                <a:gridCol w="1262701"/>
                <a:gridCol w="1161434"/>
                <a:gridCol w="1969287"/>
              </a:tblGrid>
              <a:tr h="425501">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فردي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( 3/1/1 )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10603">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تحديد صفات الخبرة في حل المشكلات</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 name="Picture 6" descr="aw-003-25"/>
          <p:cNvPicPr>
            <a:picLocks noChangeAspect="1" noChangeArrowheads="1"/>
          </p:cNvPicPr>
          <p:nvPr/>
        </p:nvPicPr>
        <p:blipFill>
          <a:blip r:embed="rId3"/>
          <a:srcRect/>
          <a:stretch>
            <a:fillRect/>
          </a:stretch>
        </p:blipFill>
        <p:spPr bwMode="auto">
          <a:xfrm>
            <a:off x="563435" y="2348880"/>
            <a:ext cx="2418134" cy="3200398"/>
          </a:xfrm>
          <a:prstGeom prst="rect">
            <a:avLst/>
          </a:prstGeom>
          <a:noFill/>
          <a:ln w="9525">
            <a:noFill/>
            <a:miter lim="800000"/>
            <a:headEnd/>
            <a:tailEnd/>
          </a:ln>
        </p:spPr>
      </p:pic>
    </p:spTree>
    <p:extLst>
      <p:ext uri="{BB962C8B-B14F-4D97-AF65-F5344CB8AC3E}">
        <p14:creationId xmlns:p14="http://schemas.microsoft.com/office/powerpoint/2010/main" val="34876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12</a:t>
            </a:fld>
            <a:endParaRPr lang="en-US"/>
          </a:p>
        </p:txBody>
      </p:sp>
      <p:sp>
        <p:nvSpPr>
          <p:cNvPr id="13" name="عنوان 1"/>
          <p:cNvSpPr txBox="1">
            <a:spLocks/>
          </p:cNvSpPr>
          <p:nvPr/>
        </p:nvSpPr>
        <p:spPr bwMode="auto">
          <a:xfrm>
            <a:off x="2555776" y="458670"/>
            <a:ext cx="5112568"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خصائص الخبرة في حل المشكلات </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pic>
        <p:nvPicPr>
          <p:cNvPr id="3074" name="Picture 2" descr="https://www.corporatetrainingmaterials.com/images/s0201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88072"/>
            <a:ext cx="3312368" cy="47960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رسم تخطيطي 4"/>
          <p:cNvGraphicFramePr/>
          <p:nvPr>
            <p:extLst>
              <p:ext uri="{D42A27DB-BD31-4B8C-83A1-F6EECF244321}">
                <p14:modId xmlns:p14="http://schemas.microsoft.com/office/powerpoint/2010/main" val="2572054355"/>
              </p:ext>
            </p:extLst>
          </p:nvPr>
        </p:nvGraphicFramePr>
        <p:xfrm>
          <a:off x="3563888" y="1340768"/>
          <a:ext cx="5163024"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4503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13</a:t>
            </a:fld>
            <a:endParaRPr lang="en-US"/>
          </a:p>
        </p:txBody>
      </p:sp>
      <p:sp>
        <p:nvSpPr>
          <p:cNvPr id="5" name="Rectangle 1"/>
          <p:cNvSpPr>
            <a:spLocks noChangeArrowheads="1"/>
          </p:cNvSpPr>
          <p:nvPr/>
        </p:nvSpPr>
        <p:spPr bwMode="auto">
          <a:xfrm>
            <a:off x="4034197" y="2204864"/>
            <a:ext cx="4428492" cy="260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800" b="1" dirty="0">
                <a:solidFill>
                  <a:srgbClr val="C00000"/>
                </a:solidFill>
                <a:cs typeface="PT Bold Heading" panose="02010400000000000000" pitchFamily="2" charset="-78"/>
              </a:rPr>
              <a:t>بالتعاون مع أعضاء فريقك المتميز حدد أبرز المشكلات التي يواجهها الطلاب بالمدرسة . وكيف يتم التعامل مع المشكلات .</a:t>
            </a:r>
            <a:endParaRPr lang="en-US" sz="28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4007467722"/>
              </p:ext>
            </p:extLst>
          </p:nvPr>
        </p:nvGraphicFramePr>
        <p:xfrm>
          <a:off x="1115616" y="620688"/>
          <a:ext cx="6048671" cy="936104"/>
        </p:xfrm>
        <a:graphic>
          <a:graphicData uri="http://schemas.openxmlformats.org/drawingml/2006/table">
            <a:tbl>
              <a:tblPr firstRow="1" firstCol="1" bandRow="1">
                <a:tableStyleId>{74C1A8A3-306A-4EB7-A6B1-4F7E0EB9C5D6}</a:tableStyleId>
              </a:tblPr>
              <a:tblGrid>
                <a:gridCol w="1757422"/>
                <a:gridCol w="1233335"/>
                <a:gridCol w="1134424"/>
                <a:gridCol w="1923490"/>
              </a:tblGrid>
              <a:tr h="425501">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( 1/2/1 )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10603">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تحديد أبرز المشكلات التي تواجه الطلاب بالمدرسة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9218" name="Picture 2" descr="http://headstartsport.co.za/wp-content/uploads/2013/11/Are-you-answering-the-questions-or-questioning-the-answ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00296"/>
            <a:ext cx="3473706" cy="260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601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14</a:t>
            </a:fld>
            <a:endParaRPr lang="en-US"/>
          </a:p>
        </p:txBody>
      </p:sp>
      <p:sp>
        <p:nvSpPr>
          <p:cNvPr id="13" name="عنوان 1"/>
          <p:cNvSpPr txBox="1">
            <a:spLocks/>
          </p:cNvSpPr>
          <p:nvPr/>
        </p:nvSpPr>
        <p:spPr bwMode="auto">
          <a:xfrm>
            <a:off x="3707904" y="404664"/>
            <a:ext cx="3960440"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مشكلات الطلاب المدرسية</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pic>
        <p:nvPicPr>
          <p:cNvPr id="4098" name="Picture 2" descr="http://images1.privateschoolreview.com/photo/783x522/1337/Aseltine-School-UO8SL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420888"/>
            <a:ext cx="3860624" cy="2573750"/>
          </a:xfrm>
          <a:prstGeom prst="rect">
            <a:avLst/>
          </a:prstGeom>
          <a:ln w="190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aphicFrame>
        <p:nvGraphicFramePr>
          <p:cNvPr id="11" name="رسم تخطيطي 10"/>
          <p:cNvGraphicFramePr/>
          <p:nvPr>
            <p:extLst>
              <p:ext uri="{D42A27DB-BD31-4B8C-83A1-F6EECF244321}">
                <p14:modId xmlns:p14="http://schemas.microsoft.com/office/powerpoint/2010/main" val="2959524605"/>
              </p:ext>
            </p:extLst>
          </p:nvPr>
        </p:nvGraphicFramePr>
        <p:xfrm>
          <a:off x="3131840" y="1268760"/>
          <a:ext cx="6360707"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09671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15</a:t>
            </a:fld>
            <a:endParaRPr lang="en-US"/>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3695408992"/>
              </p:ext>
            </p:extLst>
          </p:nvPr>
        </p:nvGraphicFramePr>
        <p:xfrm>
          <a:off x="1305920" y="476672"/>
          <a:ext cx="5858367" cy="900100"/>
        </p:xfrm>
        <a:graphic>
          <a:graphicData uri="http://schemas.openxmlformats.org/drawingml/2006/table">
            <a:tbl>
              <a:tblPr firstRow="1" firstCol="1" bandRow="1">
                <a:tableStyleId>{74C1A8A3-306A-4EB7-A6B1-4F7E0EB9C5D6}</a:tableStyleId>
              </a:tblPr>
              <a:tblGrid>
                <a:gridCol w="1702130"/>
                <a:gridCol w="1194532"/>
                <a:gridCol w="1098732"/>
                <a:gridCol w="1862973"/>
              </a:tblGrid>
              <a:tr h="409136">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فردي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( 2/2/1 )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90964">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التعرف</a:t>
                      </a:r>
                      <a:r>
                        <a:rPr lang="ar-SA" sz="1800" b="0" kern="1200" baseline="0" dirty="0" smtClean="0">
                          <a:solidFill>
                            <a:schemeClr val="tx1"/>
                          </a:solidFill>
                          <a:latin typeface="+mn-lt"/>
                          <a:ea typeface="+mn-ea"/>
                          <a:cs typeface="mohammad bold art 1" pitchFamily="2" charset="-78"/>
                        </a:rPr>
                        <a:t> على طرق حل المشكلات</a:t>
                      </a:r>
                      <a:endParaRPr lang="ar-SA" sz="1800" b="0" kern="1200" dirty="0" smtClean="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971600" y="2420888"/>
            <a:ext cx="7307704" cy="3908762"/>
          </a:xfrm>
          <a:prstGeom prst="rect">
            <a:avLst/>
          </a:prstGeom>
        </p:spPr>
        <p:txBody>
          <a:bodyPr wrap="square">
            <a:spAutoFit/>
          </a:bodyPr>
          <a:lstStyle/>
          <a:p>
            <a:pPr>
              <a:spcAft>
                <a:spcPts val="0"/>
              </a:spcAft>
            </a:pPr>
            <a:r>
              <a:rPr lang="ar-SA" sz="2400" b="1" u="sng" dirty="0">
                <a:solidFill>
                  <a:srgbClr val="3333FF"/>
                </a:solidFill>
                <a:cs typeface="PT Bold Heading" panose="02010400000000000000" pitchFamily="2" charset="-78"/>
              </a:rPr>
              <a:t>المشكلة ( 1 ) : </a:t>
            </a:r>
            <a:endParaRPr lang="en-US" sz="2400" b="1" u="sng" dirty="0">
              <a:solidFill>
                <a:srgbClr val="3333FF"/>
              </a:solidFill>
              <a:cs typeface="PT Bold Heading" panose="02010400000000000000" pitchFamily="2" charset="-78"/>
            </a:endParaRPr>
          </a:p>
          <a:p>
            <a:pPr>
              <a:spcAft>
                <a:spcPts val="0"/>
              </a:spcAft>
            </a:pPr>
            <a:r>
              <a:rPr lang="ar-SA" sz="2000" dirty="0">
                <a:latin typeface="Times New Roman" panose="02020603050405020304" pitchFamily="18" charset="0"/>
                <a:ea typeface="Times New Roman" panose="02020603050405020304" pitchFamily="18" charset="0"/>
                <a:cs typeface="AL-Mohanad Bold" pitchFamily="2" charset="-78"/>
              </a:rPr>
              <a:t>           بينما كانت وكالة ناسا الفضائية تبدأ في تجهيز الرحلات للفضاء الخارجي واجهتهم مشكلة كبيرة</a:t>
            </a:r>
            <a:r>
              <a:rPr lang="en-US" sz="2000" dirty="0">
                <a:latin typeface="Times New Roman" panose="02020603050405020304" pitchFamily="18" charset="0"/>
                <a:ea typeface="Times New Roman" panose="02020603050405020304" pitchFamily="18" charset="0"/>
                <a:cs typeface="AL-Mohanad Bold" pitchFamily="2" charset="-78"/>
              </a:rPr>
              <a:t>  </a:t>
            </a:r>
            <a:r>
              <a:rPr lang="ar-SA" sz="2000" dirty="0">
                <a:latin typeface="Times New Roman" panose="02020603050405020304" pitchFamily="18" charset="0"/>
                <a:ea typeface="Times New Roman" panose="02020603050405020304" pitchFamily="18" charset="0"/>
                <a:cs typeface="AL-Mohanad Bold" pitchFamily="2" charset="-78"/>
              </a:rPr>
              <a:t> ، هذه المشكلة تتمثل في أن رواد الفضاء لن يستطيعوا الكتابة بواسطة الأقلام بسبب انعدام الجاذبية،  بمعنى أن الحبر لن يسقط من القلم على الورق بأي حال من الأحوال</a:t>
            </a:r>
            <a:r>
              <a:rPr lang="en-US" sz="2000" dirty="0">
                <a:latin typeface="Times New Roman" panose="02020603050405020304" pitchFamily="18" charset="0"/>
                <a:ea typeface="Times New Roman" panose="02020603050405020304" pitchFamily="18" charset="0"/>
                <a:cs typeface="AL-Mohanad Bold" pitchFamily="2" charset="-78"/>
              </a:rPr>
              <a:t> </a:t>
            </a:r>
          </a:p>
          <a:p>
            <a:pPr>
              <a:spcAft>
                <a:spcPts val="0"/>
              </a:spcAft>
            </a:pPr>
            <a:r>
              <a:rPr lang="ar-SA" sz="2000" dirty="0">
                <a:latin typeface="Times New Roman" panose="02020603050405020304" pitchFamily="18" charset="0"/>
                <a:ea typeface="Times New Roman" panose="02020603050405020304" pitchFamily="18" charset="0"/>
                <a:cs typeface="AL-Mohanad Bold" pitchFamily="2" charset="-78"/>
              </a:rPr>
              <a:t>        فماذا يفعلوا لحل هذه المشكلة!!؟؟؟</a:t>
            </a:r>
            <a:endParaRPr lang="en-US" sz="2000" dirty="0">
              <a:latin typeface="Times New Roman" panose="02020603050405020304" pitchFamily="18" charset="0"/>
              <a:ea typeface="Times New Roman" panose="02020603050405020304" pitchFamily="18" charset="0"/>
              <a:cs typeface="AL-Mohanad Bold" pitchFamily="2" charset="-78"/>
            </a:endParaRPr>
          </a:p>
          <a:p>
            <a:pPr>
              <a:spcAft>
                <a:spcPts val="0"/>
              </a:spcAft>
            </a:pPr>
            <a:r>
              <a:rPr lang="en-US" sz="2000" dirty="0">
                <a:latin typeface="Times New Roman" panose="02020603050405020304" pitchFamily="18" charset="0"/>
                <a:ea typeface="Times New Roman" panose="02020603050405020304" pitchFamily="18" charset="0"/>
                <a:cs typeface="AL-Mohanad Bold" pitchFamily="2" charset="-78"/>
              </a:rPr>
              <a:t> </a:t>
            </a:r>
            <a:endParaRPr lang="ar-SA" sz="2000" dirty="0" smtClean="0">
              <a:latin typeface="Times New Roman" panose="02020603050405020304" pitchFamily="18" charset="0"/>
              <a:ea typeface="Times New Roman" panose="02020603050405020304" pitchFamily="18" charset="0"/>
              <a:cs typeface="AL-Mohanad Bold" pitchFamily="2" charset="-78"/>
            </a:endParaRPr>
          </a:p>
          <a:p>
            <a:pPr>
              <a:spcAft>
                <a:spcPts val="0"/>
              </a:spcAft>
            </a:pPr>
            <a:r>
              <a:rPr lang="ar-SA" sz="2400" b="1" u="sng" dirty="0">
                <a:solidFill>
                  <a:srgbClr val="3333FF"/>
                </a:solidFill>
                <a:cs typeface="PT Bold Heading" panose="02010400000000000000" pitchFamily="2" charset="-78"/>
              </a:rPr>
              <a:t>المشكلة ( 2 ) : </a:t>
            </a:r>
            <a:endParaRPr lang="en-US" sz="2400" b="1" u="sng" dirty="0">
              <a:solidFill>
                <a:srgbClr val="3333FF"/>
              </a:solidFill>
              <a:cs typeface="PT Bold Heading" panose="02010400000000000000" pitchFamily="2" charset="-78"/>
            </a:endParaRPr>
          </a:p>
          <a:p>
            <a:pPr>
              <a:spcAft>
                <a:spcPts val="0"/>
              </a:spcAft>
            </a:pPr>
            <a:r>
              <a:rPr lang="ar-SA" sz="2000" dirty="0">
                <a:latin typeface="Times New Roman" panose="02020603050405020304" pitchFamily="18" charset="0"/>
                <a:ea typeface="Times New Roman" panose="02020603050405020304" pitchFamily="18" charset="0"/>
                <a:cs typeface="AL-Mohanad Bold" pitchFamily="2" charset="-78"/>
              </a:rPr>
              <a:t>           باليابان وبمصنع صابون ضخم واجهتهم مشكلة كبيرة وهي مشكلة الصناديق الفارغة التي لم تعبأ بالصابون نظراً للخطأ في التعليب فماذا يفعلوا لكشف الصناديق الفارغة من الصناديق المعبأة!!!؟؟؟؟</a:t>
            </a:r>
            <a:r>
              <a:rPr lang="en-US" sz="2000" dirty="0">
                <a:latin typeface="Times New Roman" panose="02020603050405020304" pitchFamily="18" charset="0"/>
                <a:ea typeface="Times New Roman" panose="02020603050405020304" pitchFamily="18" charset="0"/>
                <a:cs typeface="AL-Mohanad Bold" pitchFamily="2" charset="-78"/>
              </a:rPr>
              <a:t> </a:t>
            </a:r>
            <a:br>
              <a:rPr lang="en-US" sz="2000" dirty="0">
                <a:latin typeface="Times New Roman" panose="02020603050405020304" pitchFamily="18" charset="0"/>
                <a:ea typeface="Times New Roman" panose="02020603050405020304" pitchFamily="18" charset="0"/>
                <a:cs typeface="AL-Mohanad Bold" pitchFamily="2" charset="-78"/>
              </a:rPr>
            </a:br>
            <a:r>
              <a:rPr lang="ar-SA" sz="2000" dirty="0">
                <a:latin typeface="Times New Roman" panose="02020603050405020304" pitchFamily="18" charset="0"/>
                <a:ea typeface="Times New Roman" panose="02020603050405020304" pitchFamily="18" charset="0"/>
                <a:cs typeface="AL-Mohanad Bold" pitchFamily="2" charset="-78"/>
              </a:rPr>
              <a:t>حل المشكلة : </a:t>
            </a:r>
            <a:endParaRPr lang="en-US" sz="2000" dirty="0">
              <a:latin typeface="Times New Roman" panose="02020603050405020304" pitchFamily="18" charset="0"/>
              <a:ea typeface="Times New Roman" panose="02020603050405020304" pitchFamily="18" charset="0"/>
              <a:cs typeface="AL-Mohanad Bold" pitchFamily="2" charset="-78"/>
            </a:endParaRPr>
          </a:p>
        </p:txBody>
      </p:sp>
      <p:sp>
        <p:nvSpPr>
          <p:cNvPr id="3" name="مستطيل 2"/>
          <p:cNvSpPr/>
          <p:nvPr/>
        </p:nvSpPr>
        <p:spPr>
          <a:xfrm>
            <a:off x="2195736" y="1628800"/>
            <a:ext cx="6000361" cy="600164"/>
          </a:xfrm>
          <a:prstGeom prst="rect">
            <a:avLst/>
          </a:prstGeom>
        </p:spPr>
        <p:txBody>
          <a:bodyPr wrap="none">
            <a:spAutoFit/>
          </a:bodyPr>
          <a:lstStyle/>
          <a:p>
            <a:pPr lvl="0">
              <a:lnSpc>
                <a:spcPct val="150000"/>
              </a:lnSpc>
            </a:pPr>
            <a:r>
              <a:rPr lang="ar-SA" sz="2400" b="1" dirty="0">
                <a:solidFill>
                  <a:srgbClr val="C00000"/>
                </a:solidFill>
                <a:cs typeface="PT Bold Heading" panose="02010400000000000000" pitchFamily="2" charset="-78"/>
              </a:rPr>
              <a:t>قم بإيجاد حل للمشكلتين التاليتين من وجهة نظرك </a:t>
            </a:r>
            <a:endParaRPr lang="en-US" sz="2400" b="1" dirty="0">
              <a:solidFill>
                <a:srgbClr val="C00000"/>
              </a:solidFill>
              <a:cs typeface="PT Bold Heading" panose="02010400000000000000" pitchFamily="2" charset="-78"/>
            </a:endParaRPr>
          </a:p>
        </p:txBody>
      </p:sp>
    </p:spTree>
    <p:extLst>
      <p:ext uri="{BB962C8B-B14F-4D97-AF65-F5344CB8AC3E}">
        <p14:creationId xmlns:p14="http://schemas.microsoft.com/office/powerpoint/2010/main" val="4124391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16</a:t>
            </a:fld>
            <a:endParaRPr lang="en-US"/>
          </a:p>
        </p:txBody>
      </p:sp>
      <p:sp>
        <p:nvSpPr>
          <p:cNvPr id="13" name="عنوان 1"/>
          <p:cNvSpPr txBox="1">
            <a:spLocks/>
          </p:cNvSpPr>
          <p:nvPr/>
        </p:nvSpPr>
        <p:spPr bwMode="auto">
          <a:xfrm>
            <a:off x="4193958" y="458670"/>
            <a:ext cx="3546394"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طرق حل المشكلات </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66" name="Freeform 32"/>
          <p:cNvSpPr>
            <a:spLocks/>
          </p:cNvSpPr>
          <p:nvPr/>
        </p:nvSpPr>
        <p:spPr bwMode="auto">
          <a:xfrm flipH="1">
            <a:off x="6715125" y="1233589"/>
            <a:ext cx="208936" cy="5021931"/>
          </a:xfrm>
          <a:custGeom>
            <a:avLst/>
            <a:gdLst>
              <a:gd name="T0" fmla="*/ 2147483647 w 168"/>
              <a:gd name="T1" fmla="*/ 2147483647 h 4038"/>
              <a:gd name="T2" fmla="*/ 2147483647 w 168"/>
              <a:gd name="T3" fmla="*/ 2147483647 h 4038"/>
              <a:gd name="T4" fmla="*/ 0 w 168"/>
              <a:gd name="T5" fmla="*/ 0 h 4038"/>
              <a:gd name="T6" fmla="*/ 0 w 168"/>
              <a:gd name="T7" fmla="*/ 2147483647 h 4038"/>
              <a:gd name="T8" fmla="*/ 2147483647 w 168"/>
              <a:gd name="T9" fmla="*/ 2147483647 h 4038"/>
              <a:gd name="T10" fmla="*/ 0 60000 65536"/>
              <a:gd name="T11" fmla="*/ 0 60000 65536"/>
              <a:gd name="T12" fmla="*/ 0 60000 65536"/>
              <a:gd name="T13" fmla="*/ 0 60000 65536"/>
              <a:gd name="T14" fmla="*/ 0 60000 65536"/>
              <a:gd name="T15" fmla="*/ 0 w 168"/>
              <a:gd name="T16" fmla="*/ 0 h 4038"/>
              <a:gd name="T17" fmla="*/ 168 w 168"/>
              <a:gd name="T18" fmla="*/ 4038 h 4038"/>
            </a:gdLst>
            <a:ahLst/>
            <a:cxnLst>
              <a:cxn ang="T10">
                <a:pos x="T0" y="T1"/>
              </a:cxn>
              <a:cxn ang="T11">
                <a:pos x="T2" y="T3"/>
              </a:cxn>
              <a:cxn ang="T12">
                <a:pos x="T4" y="T5"/>
              </a:cxn>
              <a:cxn ang="T13">
                <a:pos x="T6" y="T7"/>
              </a:cxn>
              <a:cxn ang="T14">
                <a:pos x="T8" y="T9"/>
              </a:cxn>
            </a:cxnLst>
            <a:rect l="T15" t="T16" r="T17" b="T18"/>
            <a:pathLst>
              <a:path w="168" h="4038">
                <a:moveTo>
                  <a:pt x="168" y="4038"/>
                </a:moveTo>
                <a:lnTo>
                  <a:pt x="168" y="11"/>
                </a:lnTo>
                <a:lnTo>
                  <a:pt x="0" y="0"/>
                </a:lnTo>
                <a:lnTo>
                  <a:pt x="0" y="4038"/>
                </a:lnTo>
                <a:lnTo>
                  <a:pt x="168" y="4038"/>
                </a:lnTo>
                <a:close/>
              </a:path>
            </a:pathLst>
          </a:custGeom>
          <a:solidFill>
            <a:srgbClr val="850202"/>
          </a:solidFill>
          <a:ln w="0">
            <a:solidFill>
              <a:srgbClr val="000000"/>
            </a:solidFill>
            <a:round/>
            <a:headEnd/>
            <a:tailEnd/>
          </a:ln>
        </p:spPr>
        <p:txBody>
          <a:bodyPr/>
          <a:lstStyle/>
          <a:p>
            <a:pPr algn="l" rtl="0"/>
            <a:endParaRPr lang="ar-SA" sz="1400" b="0"/>
          </a:p>
        </p:txBody>
      </p:sp>
      <p:grpSp>
        <p:nvGrpSpPr>
          <p:cNvPr id="67" name="Group 33"/>
          <p:cNvGrpSpPr>
            <a:grpSpLocks/>
          </p:cNvGrpSpPr>
          <p:nvPr/>
        </p:nvGrpSpPr>
        <p:grpSpPr bwMode="auto">
          <a:xfrm>
            <a:off x="5695950" y="965302"/>
            <a:ext cx="2477386" cy="5372646"/>
            <a:chOff x="3768" y="0"/>
            <a:chExt cx="1992" cy="4320"/>
          </a:xfrm>
        </p:grpSpPr>
        <p:sp>
          <p:nvSpPr>
            <p:cNvPr id="68" name="AutoShape 34"/>
            <p:cNvSpPr>
              <a:spLocks noChangeAspect="1" noChangeArrowheads="1" noTextEdit="1"/>
            </p:cNvSpPr>
            <p:nvPr/>
          </p:nvSpPr>
          <p:spPr bwMode="auto">
            <a:xfrm flipH="1">
              <a:off x="3768" y="0"/>
              <a:ext cx="1992" cy="4320"/>
            </a:xfrm>
            <a:prstGeom prst="rect">
              <a:avLst/>
            </a:prstGeom>
            <a:noFill/>
            <a:ln w="9525">
              <a:noFill/>
              <a:miter lim="800000"/>
              <a:headEnd/>
              <a:tailEnd/>
            </a:ln>
          </p:spPr>
          <p:txBody>
            <a:bodyPr/>
            <a:lstStyle/>
            <a:p>
              <a:endParaRPr lang="ar-SA" sz="1400"/>
            </a:p>
          </p:txBody>
        </p:sp>
        <p:sp>
          <p:nvSpPr>
            <p:cNvPr id="69" name="Freeform 35"/>
            <p:cNvSpPr>
              <a:spLocks/>
            </p:cNvSpPr>
            <p:nvPr/>
          </p:nvSpPr>
          <p:spPr bwMode="auto">
            <a:xfrm flipH="1">
              <a:off x="3795" y="1382"/>
              <a:ext cx="168" cy="310"/>
            </a:xfrm>
            <a:custGeom>
              <a:avLst/>
              <a:gdLst>
                <a:gd name="T0" fmla="*/ 0 w 168"/>
                <a:gd name="T1" fmla="*/ 146 h 310"/>
                <a:gd name="T2" fmla="*/ 168 w 168"/>
                <a:gd name="T3" fmla="*/ 186 h 310"/>
                <a:gd name="T4" fmla="*/ 49 w 168"/>
                <a:gd name="T5" fmla="*/ 22 h 310"/>
                <a:gd name="T6" fmla="*/ 93 w 168"/>
                <a:gd name="T7" fmla="*/ 310 h 310"/>
                <a:gd name="T8" fmla="*/ 160 w 168"/>
                <a:gd name="T9" fmla="*/ 0 h 310"/>
                <a:gd name="T10" fmla="*/ 18 w 168"/>
                <a:gd name="T11" fmla="*/ 146 h 310"/>
                <a:gd name="T12" fmla="*/ 0 w 168"/>
                <a:gd name="T13" fmla="*/ 146 h 310"/>
                <a:gd name="T14" fmla="*/ 0 w 168"/>
                <a:gd name="T15" fmla="*/ 146 h 310"/>
                <a:gd name="T16" fmla="*/ 0 w 168"/>
                <a:gd name="T17" fmla="*/ 146 h 3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
                <a:gd name="T28" fmla="*/ 0 h 310"/>
                <a:gd name="T29" fmla="*/ 168 w 168"/>
                <a:gd name="T30" fmla="*/ 310 h 3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 h="310">
                  <a:moveTo>
                    <a:pt x="0" y="146"/>
                  </a:moveTo>
                  <a:lnTo>
                    <a:pt x="168" y="186"/>
                  </a:lnTo>
                  <a:lnTo>
                    <a:pt x="49" y="22"/>
                  </a:lnTo>
                  <a:lnTo>
                    <a:pt x="93" y="310"/>
                  </a:lnTo>
                  <a:lnTo>
                    <a:pt x="160" y="0"/>
                  </a:lnTo>
                  <a:lnTo>
                    <a:pt x="18" y="146"/>
                  </a:lnTo>
                  <a:lnTo>
                    <a:pt x="0" y="146"/>
                  </a:lnTo>
                </a:path>
              </a:pathLst>
            </a:custGeom>
            <a:noFill/>
            <a:ln w="0">
              <a:solidFill>
                <a:srgbClr val="FFFF14"/>
              </a:solidFill>
              <a:round/>
              <a:headEnd/>
              <a:tailEnd/>
            </a:ln>
          </p:spPr>
          <p:txBody>
            <a:bodyPr/>
            <a:lstStyle/>
            <a:p>
              <a:pPr algn="l" rtl="0"/>
              <a:endParaRPr lang="ar-SA" sz="1400" b="0"/>
            </a:p>
          </p:txBody>
        </p:sp>
        <p:sp>
          <p:nvSpPr>
            <p:cNvPr id="70" name="Freeform 36"/>
            <p:cNvSpPr>
              <a:spLocks/>
            </p:cNvSpPr>
            <p:nvPr/>
          </p:nvSpPr>
          <p:spPr bwMode="auto">
            <a:xfrm flipH="1">
              <a:off x="3888" y="1444"/>
              <a:ext cx="668" cy="812"/>
            </a:xfrm>
            <a:custGeom>
              <a:avLst/>
              <a:gdLst>
                <a:gd name="T0" fmla="*/ 0 w 668"/>
                <a:gd name="T1" fmla="*/ 0 h 812"/>
                <a:gd name="T2" fmla="*/ 580 w 668"/>
                <a:gd name="T3" fmla="*/ 705 h 812"/>
                <a:gd name="T4" fmla="*/ 598 w 668"/>
                <a:gd name="T5" fmla="*/ 727 h 812"/>
                <a:gd name="T6" fmla="*/ 611 w 668"/>
                <a:gd name="T7" fmla="*/ 744 h 812"/>
                <a:gd name="T8" fmla="*/ 624 w 668"/>
                <a:gd name="T9" fmla="*/ 761 h 812"/>
                <a:gd name="T10" fmla="*/ 637 w 668"/>
                <a:gd name="T11" fmla="*/ 772 h 812"/>
                <a:gd name="T12" fmla="*/ 646 w 668"/>
                <a:gd name="T13" fmla="*/ 784 h 812"/>
                <a:gd name="T14" fmla="*/ 651 w 668"/>
                <a:gd name="T15" fmla="*/ 795 h 812"/>
                <a:gd name="T16" fmla="*/ 660 w 668"/>
                <a:gd name="T17" fmla="*/ 801 h 812"/>
                <a:gd name="T18" fmla="*/ 664 w 668"/>
                <a:gd name="T19" fmla="*/ 806 h 812"/>
                <a:gd name="T20" fmla="*/ 664 w 668"/>
                <a:gd name="T21" fmla="*/ 812 h 812"/>
                <a:gd name="T22" fmla="*/ 668 w 668"/>
                <a:gd name="T23" fmla="*/ 812 h 812"/>
                <a:gd name="T24" fmla="*/ 668 w 668"/>
                <a:gd name="T25" fmla="*/ 812 h 812"/>
                <a:gd name="T26" fmla="*/ 668 w 668"/>
                <a:gd name="T27" fmla="*/ 812 h 812"/>
                <a:gd name="T28" fmla="*/ 668 w 668"/>
                <a:gd name="T29" fmla="*/ 812 h 812"/>
                <a:gd name="T30" fmla="*/ 668 w 668"/>
                <a:gd name="T31" fmla="*/ 812 h 812"/>
                <a:gd name="T32" fmla="*/ 668 w 668"/>
                <a:gd name="T33" fmla="*/ 812 h 812"/>
                <a:gd name="T34" fmla="*/ 668 w 668"/>
                <a:gd name="T35" fmla="*/ 812 h 812"/>
                <a:gd name="T36" fmla="*/ 664 w 668"/>
                <a:gd name="T37" fmla="*/ 806 h 812"/>
                <a:gd name="T38" fmla="*/ 655 w 668"/>
                <a:gd name="T39" fmla="*/ 801 h 812"/>
                <a:gd name="T40" fmla="*/ 646 w 668"/>
                <a:gd name="T41" fmla="*/ 784 h 812"/>
                <a:gd name="T42" fmla="*/ 629 w 668"/>
                <a:gd name="T43" fmla="*/ 761 h 812"/>
                <a:gd name="T44" fmla="*/ 602 w 668"/>
                <a:gd name="T45" fmla="*/ 733 h 812"/>
                <a:gd name="T46" fmla="*/ 567 w 668"/>
                <a:gd name="T47" fmla="*/ 688 h 812"/>
                <a:gd name="T48" fmla="*/ 527 w 668"/>
                <a:gd name="T49" fmla="*/ 637 h 812"/>
                <a:gd name="T50" fmla="*/ 469 w 668"/>
                <a:gd name="T51" fmla="*/ 575 h 812"/>
                <a:gd name="T52" fmla="*/ 407 w 668"/>
                <a:gd name="T53" fmla="*/ 490 h 812"/>
                <a:gd name="T54" fmla="*/ 328 w 668"/>
                <a:gd name="T55" fmla="*/ 395 h 812"/>
                <a:gd name="T56" fmla="*/ 235 w 668"/>
                <a:gd name="T57" fmla="*/ 282 h 812"/>
                <a:gd name="T58" fmla="*/ 124 w 668"/>
                <a:gd name="T59" fmla="*/ 152 h 812"/>
                <a:gd name="T60" fmla="*/ 0 w 668"/>
                <a:gd name="T61" fmla="*/ 0 h 812"/>
                <a:gd name="T62" fmla="*/ 0 w 668"/>
                <a:gd name="T63" fmla="*/ 0 h 812"/>
                <a:gd name="T64" fmla="*/ 0 w 668"/>
                <a:gd name="T65" fmla="*/ 0 h 8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8"/>
                <a:gd name="T100" fmla="*/ 0 h 812"/>
                <a:gd name="T101" fmla="*/ 668 w 668"/>
                <a:gd name="T102" fmla="*/ 812 h 8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8" h="812">
                  <a:moveTo>
                    <a:pt x="0" y="0"/>
                  </a:moveTo>
                  <a:lnTo>
                    <a:pt x="580" y="705"/>
                  </a:lnTo>
                  <a:lnTo>
                    <a:pt x="598" y="727"/>
                  </a:lnTo>
                  <a:lnTo>
                    <a:pt x="611" y="744"/>
                  </a:lnTo>
                  <a:lnTo>
                    <a:pt x="624" y="761"/>
                  </a:lnTo>
                  <a:lnTo>
                    <a:pt x="637" y="772"/>
                  </a:lnTo>
                  <a:lnTo>
                    <a:pt x="646" y="784"/>
                  </a:lnTo>
                  <a:lnTo>
                    <a:pt x="651" y="795"/>
                  </a:lnTo>
                  <a:lnTo>
                    <a:pt x="660" y="801"/>
                  </a:lnTo>
                  <a:lnTo>
                    <a:pt x="664" y="806"/>
                  </a:lnTo>
                  <a:lnTo>
                    <a:pt x="664" y="812"/>
                  </a:lnTo>
                  <a:lnTo>
                    <a:pt x="668" y="812"/>
                  </a:lnTo>
                  <a:lnTo>
                    <a:pt x="664" y="806"/>
                  </a:lnTo>
                  <a:lnTo>
                    <a:pt x="655" y="801"/>
                  </a:lnTo>
                  <a:lnTo>
                    <a:pt x="646" y="784"/>
                  </a:lnTo>
                  <a:lnTo>
                    <a:pt x="629" y="761"/>
                  </a:lnTo>
                  <a:lnTo>
                    <a:pt x="602" y="733"/>
                  </a:lnTo>
                  <a:lnTo>
                    <a:pt x="567" y="688"/>
                  </a:lnTo>
                  <a:lnTo>
                    <a:pt x="527" y="637"/>
                  </a:lnTo>
                  <a:lnTo>
                    <a:pt x="469" y="575"/>
                  </a:lnTo>
                  <a:lnTo>
                    <a:pt x="407" y="490"/>
                  </a:lnTo>
                  <a:lnTo>
                    <a:pt x="328" y="395"/>
                  </a:lnTo>
                  <a:lnTo>
                    <a:pt x="235" y="282"/>
                  </a:lnTo>
                  <a:lnTo>
                    <a:pt x="124" y="152"/>
                  </a:lnTo>
                  <a:lnTo>
                    <a:pt x="0" y="0"/>
                  </a:lnTo>
                </a:path>
              </a:pathLst>
            </a:custGeom>
            <a:noFill/>
            <a:ln w="0">
              <a:solidFill>
                <a:srgbClr val="FF0016"/>
              </a:solidFill>
              <a:round/>
              <a:headEnd/>
              <a:tailEnd/>
            </a:ln>
          </p:spPr>
          <p:txBody>
            <a:bodyPr/>
            <a:lstStyle/>
            <a:p>
              <a:pPr algn="l" rtl="0"/>
              <a:endParaRPr lang="ar-SA" sz="1400" b="0"/>
            </a:p>
          </p:txBody>
        </p:sp>
        <p:sp>
          <p:nvSpPr>
            <p:cNvPr id="71" name="Freeform 37"/>
            <p:cNvSpPr>
              <a:spLocks/>
            </p:cNvSpPr>
            <p:nvPr/>
          </p:nvSpPr>
          <p:spPr bwMode="auto">
            <a:xfrm flipH="1">
              <a:off x="4171" y="1308"/>
              <a:ext cx="358" cy="187"/>
            </a:xfrm>
            <a:custGeom>
              <a:avLst/>
              <a:gdLst>
                <a:gd name="T0" fmla="*/ 0 w 358"/>
                <a:gd name="T1" fmla="*/ 0 h 187"/>
                <a:gd name="T2" fmla="*/ 309 w 358"/>
                <a:gd name="T3" fmla="*/ 158 h 187"/>
                <a:gd name="T4" fmla="*/ 318 w 358"/>
                <a:gd name="T5" fmla="*/ 164 h 187"/>
                <a:gd name="T6" fmla="*/ 327 w 358"/>
                <a:gd name="T7" fmla="*/ 170 h 187"/>
                <a:gd name="T8" fmla="*/ 336 w 358"/>
                <a:gd name="T9" fmla="*/ 170 h 187"/>
                <a:gd name="T10" fmla="*/ 340 w 358"/>
                <a:gd name="T11" fmla="*/ 175 h 187"/>
                <a:gd name="T12" fmla="*/ 345 w 358"/>
                <a:gd name="T13" fmla="*/ 175 h 187"/>
                <a:gd name="T14" fmla="*/ 349 w 358"/>
                <a:gd name="T15" fmla="*/ 181 h 187"/>
                <a:gd name="T16" fmla="*/ 354 w 358"/>
                <a:gd name="T17" fmla="*/ 181 h 187"/>
                <a:gd name="T18" fmla="*/ 354 w 358"/>
                <a:gd name="T19" fmla="*/ 181 h 187"/>
                <a:gd name="T20" fmla="*/ 358 w 358"/>
                <a:gd name="T21" fmla="*/ 181 h 187"/>
                <a:gd name="T22" fmla="*/ 358 w 358"/>
                <a:gd name="T23" fmla="*/ 181 h 187"/>
                <a:gd name="T24" fmla="*/ 358 w 358"/>
                <a:gd name="T25" fmla="*/ 181 h 187"/>
                <a:gd name="T26" fmla="*/ 358 w 358"/>
                <a:gd name="T27" fmla="*/ 181 h 187"/>
                <a:gd name="T28" fmla="*/ 358 w 358"/>
                <a:gd name="T29" fmla="*/ 181 h 187"/>
                <a:gd name="T30" fmla="*/ 358 w 358"/>
                <a:gd name="T31" fmla="*/ 187 h 187"/>
                <a:gd name="T32" fmla="*/ 358 w 358"/>
                <a:gd name="T33" fmla="*/ 181 h 187"/>
                <a:gd name="T34" fmla="*/ 358 w 358"/>
                <a:gd name="T35" fmla="*/ 181 h 187"/>
                <a:gd name="T36" fmla="*/ 354 w 358"/>
                <a:gd name="T37" fmla="*/ 181 h 187"/>
                <a:gd name="T38" fmla="*/ 349 w 358"/>
                <a:gd name="T39" fmla="*/ 181 h 187"/>
                <a:gd name="T40" fmla="*/ 345 w 358"/>
                <a:gd name="T41" fmla="*/ 175 h 187"/>
                <a:gd name="T42" fmla="*/ 336 w 358"/>
                <a:gd name="T43" fmla="*/ 170 h 187"/>
                <a:gd name="T44" fmla="*/ 323 w 358"/>
                <a:gd name="T45" fmla="*/ 164 h 187"/>
                <a:gd name="T46" fmla="*/ 305 w 358"/>
                <a:gd name="T47" fmla="*/ 153 h 187"/>
                <a:gd name="T48" fmla="*/ 278 w 358"/>
                <a:gd name="T49" fmla="*/ 141 h 187"/>
                <a:gd name="T50" fmla="*/ 252 w 358"/>
                <a:gd name="T51" fmla="*/ 130 h 187"/>
                <a:gd name="T52" fmla="*/ 217 w 358"/>
                <a:gd name="T53" fmla="*/ 113 h 187"/>
                <a:gd name="T54" fmla="*/ 172 w 358"/>
                <a:gd name="T55" fmla="*/ 91 h 187"/>
                <a:gd name="T56" fmla="*/ 124 w 358"/>
                <a:gd name="T57" fmla="*/ 62 h 187"/>
                <a:gd name="T58" fmla="*/ 66 w 358"/>
                <a:gd name="T59" fmla="*/ 34 h 187"/>
                <a:gd name="T60" fmla="*/ 0 w 358"/>
                <a:gd name="T61" fmla="*/ 0 h 187"/>
                <a:gd name="T62" fmla="*/ 0 w 358"/>
                <a:gd name="T63" fmla="*/ 0 h 187"/>
                <a:gd name="T64" fmla="*/ 0 w 358"/>
                <a:gd name="T65" fmla="*/ 0 h 1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8"/>
                <a:gd name="T100" fmla="*/ 0 h 187"/>
                <a:gd name="T101" fmla="*/ 358 w 358"/>
                <a:gd name="T102" fmla="*/ 187 h 1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8" h="187">
                  <a:moveTo>
                    <a:pt x="0" y="0"/>
                  </a:moveTo>
                  <a:lnTo>
                    <a:pt x="309" y="158"/>
                  </a:lnTo>
                  <a:lnTo>
                    <a:pt x="318" y="164"/>
                  </a:lnTo>
                  <a:lnTo>
                    <a:pt x="327" y="170"/>
                  </a:lnTo>
                  <a:lnTo>
                    <a:pt x="336" y="170"/>
                  </a:lnTo>
                  <a:lnTo>
                    <a:pt x="340" y="175"/>
                  </a:lnTo>
                  <a:lnTo>
                    <a:pt x="345" y="175"/>
                  </a:lnTo>
                  <a:lnTo>
                    <a:pt x="349" y="181"/>
                  </a:lnTo>
                  <a:lnTo>
                    <a:pt x="354" y="181"/>
                  </a:lnTo>
                  <a:lnTo>
                    <a:pt x="358" y="181"/>
                  </a:lnTo>
                  <a:lnTo>
                    <a:pt x="358" y="187"/>
                  </a:lnTo>
                  <a:lnTo>
                    <a:pt x="358" y="181"/>
                  </a:lnTo>
                  <a:lnTo>
                    <a:pt x="354" y="181"/>
                  </a:lnTo>
                  <a:lnTo>
                    <a:pt x="349" y="181"/>
                  </a:lnTo>
                  <a:lnTo>
                    <a:pt x="345" y="175"/>
                  </a:lnTo>
                  <a:lnTo>
                    <a:pt x="336" y="170"/>
                  </a:lnTo>
                  <a:lnTo>
                    <a:pt x="323" y="164"/>
                  </a:lnTo>
                  <a:lnTo>
                    <a:pt x="305" y="153"/>
                  </a:lnTo>
                  <a:lnTo>
                    <a:pt x="278" y="141"/>
                  </a:lnTo>
                  <a:lnTo>
                    <a:pt x="252" y="130"/>
                  </a:lnTo>
                  <a:lnTo>
                    <a:pt x="217" y="113"/>
                  </a:lnTo>
                  <a:lnTo>
                    <a:pt x="172" y="91"/>
                  </a:lnTo>
                  <a:lnTo>
                    <a:pt x="124" y="62"/>
                  </a:lnTo>
                  <a:lnTo>
                    <a:pt x="66" y="34"/>
                  </a:lnTo>
                  <a:lnTo>
                    <a:pt x="0" y="0"/>
                  </a:lnTo>
                </a:path>
              </a:pathLst>
            </a:custGeom>
            <a:noFill/>
            <a:ln w="0">
              <a:solidFill>
                <a:srgbClr val="FF0016"/>
              </a:solidFill>
              <a:round/>
              <a:headEnd/>
              <a:tailEnd/>
            </a:ln>
          </p:spPr>
          <p:txBody>
            <a:bodyPr/>
            <a:lstStyle/>
            <a:p>
              <a:pPr algn="l" rtl="0"/>
              <a:endParaRPr lang="ar-SA" sz="1400" b="0"/>
            </a:p>
          </p:txBody>
        </p:sp>
        <p:sp>
          <p:nvSpPr>
            <p:cNvPr id="72" name="Freeform 38"/>
            <p:cNvSpPr>
              <a:spLocks/>
            </p:cNvSpPr>
            <p:nvPr/>
          </p:nvSpPr>
          <p:spPr bwMode="auto">
            <a:xfrm flipH="1">
              <a:off x="3803" y="1122"/>
              <a:ext cx="735" cy="34"/>
            </a:xfrm>
            <a:custGeom>
              <a:avLst/>
              <a:gdLst>
                <a:gd name="T0" fmla="*/ 0 w 735"/>
                <a:gd name="T1" fmla="*/ 34 h 34"/>
                <a:gd name="T2" fmla="*/ 637 w 735"/>
                <a:gd name="T3" fmla="*/ 6 h 34"/>
                <a:gd name="T4" fmla="*/ 655 w 735"/>
                <a:gd name="T5" fmla="*/ 6 h 34"/>
                <a:gd name="T6" fmla="*/ 673 w 735"/>
                <a:gd name="T7" fmla="*/ 0 h 34"/>
                <a:gd name="T8" fmla="*/ 686 w 735"/>
                <a:gd name="T9" fmla="*/ 0 h 34"/>
                <a:gd name="T10" fmla="*/ 699 w 735"/>
                <a:gd name="T11" fmla="*/ 0 h 34"/>
                <a:gd name="T12" fmla="*/ 708 w 735"/>
                <a:gd name="T13" fmla="*/ 0 h 34"/>
                <a:gd name="T14" fmla="*/ 717 w 735"/>
                <a:gd name="T15" fmla="*/ 0 h 34"/>
                <a:gd name="T16" fmla="*/ 721 w 735"/>
                <a:gd name="T17" fmla="*/ 0 h 34"/>
                <a:gd name="T18" fmla="*/ 726 w 735"/>
                <a:gd name="T19" fmla="*/ 0 h 34"/>
                <a:gd name="T20" fmla="*/ 730 w 735"/>
                <a:gd name="T21" fmla="*/ 0 h 34"/>
                <a:gd name="T22" fmla="*/ 735 w 735"/>
                <a:gd name="T23" fmla="*/ 0 h 34"/>
                <a:gd name="T24" fmla="*/ 735 w 735"/>
                <a:gd name="T25" fmla="*/ 0 h 34"/>
                <a:gd name="T26" fmla="*/ 735 w 735"/>
                <a:gd name="T27" fmla="*/ 0 h 34"/>
                <a:gd name="T28" fmla="*/ 735 w 735"/>
                <a:gd name="T29" fmla="*/ 0 h 34"/>
                <a:gd name="T30" fmla="*/ 735 w 735"/>
                <a:gd name="T31" fmla="*/ 0 h 34"/>
                <a:gd name="T32" fmla="*/ 735 w 735"/>
                <a:gd name="T33" fmla="*/ 0 h 34"/>
                <a:gd name="T34" fmla="*/ 735 w 735"/>
                <a:gd name="T35" fmla="*/ 0 h 34"/>
                <a:gd name="T36" fmla="*/ 730 w 735"/>
                <a:gd name="T37" fmla="*/ 0 h 34"/>
                <a:gd name="T38" fmla="*/ 721 w 735"/>
                <a:gd name="T39" fmla="*/ 0 h 34"/>
                <a:gd name="T40" fmla="*/ 708 w 735"/>
                <a:gd name="T41" fmla="*/ 0 h 34"/>
                <a:gd name="T42" fmla="*/ 686 w 735"/>
                <a:gd name="T43" fmla="*/ 0 h 34"/>
                <a:gd name="T44" fmla="*/ 659 w 735"/>
                <a:gd name="T45" fmla="*/ 6 h 34"/>
                <a:gd name="T46" fmla="*/ 624 w 735"/>
                <a:gd name="T47" fmla="*/ 6 h 34"/>
                <a:gd name="T48" fmla="*/ 575 w 735"/>
                <a:gd name="T49" fmla="*/ 6 h 34"/>
                <a:gd name="T50" fmla="*/ 518 w 735"/>
                <a:gd name="T51" fmla="*/ 12 h 34"/>
                <a:gd name="T52" fmla="*/ 447 w 735"/>
                <a:gd name="T53" fmla="*/ 12 h 34"/>
                <a:gd name="T54" fmla="*/ 358 w 735"/>
                <a:gd name="T55" fmla="*/ 17 h 34"/>
                <a:gd name="T56" fmla="*/ 257 w 735"/>
                <a:gd name="T57" fmla="*/ 23 h 34"/>
                <a:gd name="T58" fmla="*/ 137 w 735"/>
                <a:gd name="T59" fmla="*/ 28 h 34"/>
                <a:gd name="T60" fmla="*/ 0 w 735"/>
                <a:gd name="T61" fmla="*/ 34 h 34"/>
                <a:gd name="T62" fmla="*/ 0 w 735"/>
                <a:gd name="T63" fmla="*/ 34 h 34"/>
                <a:gd name="T64" fmla="*/ 0 w 735"/>
                <a:gd name="T65" fmla="*/ 34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5"/>
                <a:gd name="T100" fmla="*/ 0 h 34"/>
                <a:gd name="T101" fmla="*/ 735 w 735"/>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5" h="34">
                  <a:moveTo>
                    <a:pt x="0" y="34"/>
                  </a:moveTo>
                  <a:lnTo>
                    <a:pt x="637" y="6"/>
                  </a:lnTo>
                  <a:lnTo>
                    <a:pt x="655" y="6"/>
                  </a:lnTo>
                  <a:lnTo>
                    <a:pt x="673" y="0"/>
                  </a:lnTo>
                  <a:lnTo>
                    <a:pt x="686" y="0"/>
                  </a:lnTo>
                  <a:lnTo>
                    <a:pt x="699" y="0"/>
                  </a:lnTo>
                  <a:lnTo>
                    <a:pt x="708" y="0"/>
                  </a:lnTo>
                  <a:lnTo>
                    <a:pt x="717" y="0"/>
                  </a:lnTo>
                  <a:lnTo>
                    <a:pt x="721" y="0"/>
                  </a:lnTo>
                  <a:lnTo>
                    <a:pt x="726" y="0"/>
                  </a:lnTo>
                  <a:lnTo>
                    <a:pt x="730" y="0"/>
                  </a:lnTo>
                  <a:lnTo>
                    <a:pt x="735" y="0"/>
                  </a:lnTo>
                  <a:lnTo>
                    <a:pt x="730" y="0"/>
                  </a:lnTo>
                  <a:lnTo>
                    <a:pt x="721" y="0"/>
                  </a:lnTo>
                  <a:lnTo>
                    <a:pt x="708" y="0"/>
                  </a:lnTo>
                  <a:lnTo>
                    <a:pt x="686" y="0"/>
                  </a:lnTo>
                  <a:lnTo>
                    <a:pt x="659" y="6"/>
                  </a:lnTo>
                  <a:lnTo>
                    <a:pt x="624" y="6"/>
                  </a:lnTo>
                  <a:lnTo>
                    <a:pt x="575" y="6"/>
                  </a:lnTo>
                  <a:lnTo>
                    <a:pt x="518" y="12"/>
                  </a:lnTo>
                  <a:lnTo>
                    <a:pt x="447" y="12"/>
                  </a:lnTo>
                  <a:lnTo>
                    <a:pt x="358" y="17"/>
                  </a:lnTo>
                  <a:lnTo>
                    <a:pt x="257" y="23"/>
                  </a:lnTo>
                  <a:lnTo>
                    <a:pt x="137" y="28"/>
                  </a:lnTo>
                  <a:lnTo>
                    <a:pt x="0" y="34"/>
                  </a:lnTo>
                </a:path>
              </a:pathLst>
            </a:custGeom>
            <a:noFill/>
            <a:ln w="0">
              <a:solidFill>
                <a:srgbClr val="FF0016"/>
              </a:solidFill>
              <a:round/>
              <a:headEnd/>
              <a:tailEnd/>
            </a:ln>
          </p:spPr>
          <p:txBody>
            <a:bodyPr/>
            <a:lstStyle/>
            <a:p>
              <a:pPr algn="l" rtl="0"/>
              <a:endParaRPr lang="ar-SA" sz="1400" b="0"/>
            </a:p>
          </p:txBody>
        </p:sp>
        <p:sp>
          <p:nvSpPr>
            <p:cNvPr id="73" name="Freeform 39"/>
            <p:cNvSpPr>
              <a:spLocks/>
            </p:cNvSpPr>
            <p:nvPr/>
          </p:nvSpPr>
          <p:spPr bwMode="auto">
            <a:xfrm flipH="1">
              <a:off x="3879" y="462"/>
              <a:ext cx="650" cy="570"/>
            </a:xfrm>
            <a:custGeom>
              <a:avLst/>
              <a:gdLst>
                <a:gd name="T0" fmla="*/ 0 w 650"/>
                <a:gd name="T1" fmla="*/ 570 h 570"/>
                <a:gd name="T2" fmla="*/ 562 w 650"/>
                <a:gd name="T3" fmla="*/ 79 h 570"/>
                <a:gd name="T4" fmla="*/ 580 w 650"/>
                <a:gd name="T5" fmla="*/ 62 h 570"/>
                <a:gd name="T6" fmla="*/ 597 w 650"/>
                <a:gd name="T7" fmla="*/ 51 h 570"/>
                <a:gd name="T8" fmla="*/ 606 w 650"/>
                <a:gd name="T9" fmla="*/ 40 h 570"/>
                <a:gd name="T10" fmla="*/ 619 w 650"/>
                <a:gd name="T11" fmla="*/ 34 h 570"/>
                <a:gd name="T12" fmla="*/ 628 w 650"/>
                <a:gd name="T13" fmla="*/ 23 h 570"/>
                <a:gd name="T14" fmla="*/ 633 w 650"/>
                <a:gd name="T15" fmla="*/ 17 h 570"/>
                <a:gd name="T16" fmla="*/ 641 w 650"/>
                <a:gd name="T17" fmla="*/ 12 h 570"/>
                <a:gd name="T18" fmla="*/ 646 w 650"/>
                <a:gd name="T19" fmla="*/ 12 h 570"/>
                <a:gd name="T20" fmla="*/ 646 w 650"/>
                <a:gd name="T21" fmla="*/ 6 h 570"/>
                <a:gd name="T22" fmla="*/ 650 w 650"/>
                <a:gd name="T23" fmla="*/ 6 h 570"/>
                <a:gd name="T24" fmla="*/ 650 w 650"/>
                <a:gd name="T25" fmla="*/ 6 h 570"/>
                <a:gd name="T26" fmla="*/ 650 w 650"/>
                <a:gd name="T27" fmla="*/ 0 h 570"/>
                <a:gd name="T28" fmla="*/ 650 w 650"/>
                <a:gd name="T29" fmla="*/ 0 h 570"/>
                <a:gd name="T30" fmla="*/ 650 w 650"/>
                <a:gd name="T31" fmla="*/ 0 h 570"/>
                <a:gd name="T32" fmla="*/ 650 w 650"/>
                <a:gd name="T33" fmla="*/ 0 h 570"/>
                <a:gd name="T34" fmla="*/ 650 w 650"/>
                <a:gd name="T35" fmla="*/ 6 h 570"/>
                <a:gd name="T36" fmla="*/ 646 w 650"/>
                <a:gd name="T37" fmla="*/ 6 h 570"/>
                <a:gd name="T38" fmla="*/ 637 w 650"/>
                <a:gd name="T39" fmla="*/ 17 h 570"/>
                <a:gd name="T40" fmla="*/ 628 w 650"/>
                <a:gd name="T41" fmla="*/ 23 h 570"/>
                <a:gd name="T42" fmla="*/ 610 w 650"/>
                <a:gd name="T43" fmla="*/ 40 h 570"/>
                <a:gd name="T44" fmla="*/ 584 w 650"/>
                <a:gd name="T45" fmla="*/ 62 h 570"/>
                <a:gd name="T46" fmla="*/ 553 w 650"/>
                <a:gd name="T47" fmla="*/ 91 h 570"/>
                <a:gd name="T48" fmla="*/ 509 w 650"/>
                <a:gd name="T49" fmla="*/ 125 h 570"/>
                <a:gd name="T50" fmla="*/ 460 w 650"/>
                <a:gd name="T51" fmla="*/ 175 h 570"/>
                <a:gd name="T52" fmla="*/ 394 w 650"/>
                <a:gd name="T53" fmla="*/ 226 h 570"/>
                <a:gd name="T54" fmla="*/ 318 w 650"/>
                <a:gd name="T55" fmla="*/ 294 h 570"/>
                <a:gd name="T56" fmla="*/ 225 w 650"/>
                <a:gd name="T57" fmla="*/ 373 h 570"/>
                <a:gd name="T58" fmla="*/ 119 w 650"/>
                <a:gd name="T59" fmla="*/ 469 h 570"/>
                <a:gd name="T60" fmla="*/ 0 w 650"/>
                <a:gd name="T61" fmla="*/ 570 h 570"/>
                <a:gd name="T62" fmla="*/ 0 w 650"/>
                <a:gd name="T63" fmla="*/ 570 h 570"/>
                <a:gd name="T64" fmla="*/ 0 w 650"/>
                <a:gd name="T65" fmla="*/ 570 h 5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0"/>
                <a:gd name="T100" fmla="*/ 0 h 570"/>
                <a:gd name="T101" fmla="*/ 650 w 650"/>
                <a:gd name="T102" fmla="*/ 570 h 5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0" h="570">
                  <a:moveTo>
                    <a:pt x="0" y="570"/>
                  </a:moveTo>
                  <a:lnTo>
                    <a:pt x="562" y="79"/>
                  </a:lnTo>
                  <a:lnTo>
                    <a:pt x="580" y="62"/>
                  </a:lnTo>
                  <a:lnTo>
                    <a:pt x="597" y="51"/>
                  </a:lnTo>
                  <a:lnTo>
                    <a:pt x="606" y="40"/>
                  </a:lnTo>
                  <a:lnTo>
                    <a:pt x="619" y="34"/>
                  </a:lnTo>
                  <a:lnTo>
                    <a:pt x="628" y="23"/>
                  </a:lnTo>
                  <a:lnTo>
                    <a:pt x="633" y="17"/>
                  </a:lnTo>
                  <a:lnTo>
                    <a:pt x="641" y="12"/>
                  </a:lnTo>
                  <a:lnTo>
                    <a:pt x="646" y="12"/>
                  </a:lnTo>
                  <a:lnTo>
                    <a:pt x="646" y="6"/>
                  </a:lnTo>
                  <a:lnTo>
                    <a:pt x="650" y="6"/>
                  </a:lnTo>
                  <a:lnTo>
                    <a:pt x="650" y="0"/>
                  </a:lnTo>
                  <a:lnTo>
                    <a:pt x="650" y="6"/>
                  </a:lnTo>
                  <a:lnTo>
                    <a:pt x="646" y="6"/>
                  </a:lnTo>
                  <a:lnTo>
                    <a:pt x="637" y="17"/>
                  </a:lnTo>
                  <a:lnTo>
                    <a:pt x="628" y="23"/>
                  </a:lnTo>
                  <a:lnTo>
                    <a:pt x="610" y="40"/>
                  </a:lnTo>
                  <a:lnTo>
                    <a:pt x="584" y="62"/>
                  </a:lnTo>
                  <a:lnTo>
                    <a:pt x="553" y="91"/>
                  </a:lnTo>
                  <a:lnTo>
                    <a:pt x="509" y="125"/>
                  </a:lnTo>
                  <a:lnTo>
                    <a:pt x="460" y="175"/>
                  </a:lnTo>
                  <a:lnTo>
                    <a:pt x="394" y="226"/>
                  </a:lnTo>
                  <a:lnTo>
                    <a:pt x="318" y="294"/>
                  </a:lnTo>
                  <a:lnTo>
                    <a:pt x="225" y="373"/>
                  </a:lnTo>
                  <a:lnTo>
                    <a:pt x="119" y="469"/>
                  </a:lnTo>
                  <a:lnTo>
                    <a:pt x="0" y="570"/>
                  </a:lnTo>
                </a:path>
              </a:pathLst>
            </a:custGeom>
            <a:noFill/>
            <a:ln w="0">
              <a:solidFill>
                <a:srgbClr val="FF0016"/>
              </a:solidFill>
              <a:round/>
              <a:headEnd/>
              <a:tailEnd/>
            </a:ln>
          </p:spPr>
          <p:txBody>
            <a:bodyPr/>
            <a:lstStyle/>
            <a:p>
              <a:pPr algn="l" rtl="0"/>
              <a:endParaRPr lang="ar-SA" sz="1400" b="0"/>
            </a:p>
          </p:txBody>
        </p:sp>
        <p:sp>
          <p:nvSpPr>
            <p:cNvPr id="74" name="Freeform 40"/>
            <p:cNvSpPr>
              <a:spLocks/>
            </p:cNvSpPr>
            <p:nvPr/>
          </p:nvSpPr>
          <p:spPr bwMode="auto">
            <a:xfrm flipH="1">
              <a:off x="4189" y="243"/>
              <a:ext cx="385" cy="665"/>
            </a:xfrm>
            <a:custGeom>
              <a:avLst/>
              <a:gdLst>
                <a:gd name="T0" fmla="*/ 0 w 385"/>
                <a:gd name="T1" fmla="*/ 665 h 665"/>
                <a:gd name="T2" fmla="*/ 332 w 385"/>
                <a:gd name="T3" fmla="*/ 90 h 665"/>
                <a:gd name="T4" fmla="*/ 346 w 385"/>
                <a:gd name="T5" fmla="*/ 73 h 665"/>
                <a:gd name="T6" fmla="*/ 354 w 385"/>
                <a:gd name="T7" fmla="*/ 56 h 665"/>
                <a:gd name="T8" fmla="*/ 363 w 385"/>
                <a:gd name="T9" fmla="*/ 45 h 665"/>
                <a:gd name="T10" fmla="*/ 368 w 385"/>
                <a:gd name="T11" fmla="*/ 33 h 665"/>
                <a:gd name="T12" fmla="*/ 372 w 385"/>
                <a:gd name="T13" fmla="*/ 22 h 665"/>
                <a:gd name="T14" fmla="*/ 377 w 385"/>
                <a:gd name="T15" fmla="*/ 16 h 665"/>
                <a:gd name="T16" fmla="*/ 381 w 385"/>
                <a:gd name="T17" fmla="*/ 11 h 665"/>
                <a:gd name="T18" fmla="*/ 381 w 385"/>
                <a:gd name="T19" fmla="*/ 5 h 665"/>
                <a:gd name="T20" fmla="*/ 385 w 385"/>
                <a:gd name="T21" fmla="*/ 5 h 665"/>
                <a:gd name="T22" fmla="*/ 385 w 385"/>
                <a:gd name="T23" fmla="*/ 5 h 665"/>
                <a:gd name="T24" fmla="*/ 385 w 385"/>
                <a:gd name="T25" fmla="*/ 0 h 665"/>
                <a:gd name="T26" fmla="*/ 385 w 385"/>
                <a:gd name="T27" fmla="*/ 0 h 665"/>
                <a:gd name="T28" fmla="*/ 385 w 385"/>
                <a:gd name="T29" fmla="*/ 0 h 665"/>
                <a:gd name="T30" fmla="*/ 385 w 385"/>
                <a:gd name="T31" fmla="*/ 0 h 665"/>
                <a:gd name="T32" fmla="*/ 385 w 385"/>
                <a:gd name="T33" fmla="*/ 0 h 665"/>
                <a:gd name="T34" fmla="*/ 385 w 385"/>
                <a:gd name="T35" fmla="*/ 0 h 665"/>
                <a:gd name="T36" fmla="*/ 385 w 385"/>
                <a:gd name="T37" fmla="*/ 5 h 665"/>
                <a:gd name="T38" fmla="*/ 381 w 385"/>
                <a:gd name="T39" fmla="*/ 11 h 665"/>
                <a:gd name="T40" fmla="*/ 372 w 385"/>
                <a:gd name="T41" fmla="*/ 28 h 665"/>
                <a:gd name="T42" fmla="*/ 363 w 385"/>
                <a:gd name="T43" fmla="*/ 45 h 665"/>
                <a:gd name="T44" fmla="*/ 346 w 385"/>
                <a:gd name="T45" fmla="*/ 67 h 665"/>
                <a:gd name="T46" fmla="*/ 328 w 385"/>
                <a:gd name="T47" fmla="*/ 101 h 665"/>
                <a:gd name="T48" fmla="*/ 301 w 385"/>
                <a:gd name="T49" fmla="*/ 146 h 665"/>
                <a:gd name="T50" fmla="*/ 275 w 385"/>
                <a:gd name="T51" fmla="*/ 197 h 665"/>
                <a:gd name="T52" fmla="*/ 235 w 385"/>
                <a:gd name="T53" fmla="*/ 265 h 665"/>
                <a:gd name="T54" fmla="*/ 191 w 385"/>
                <a:gd name="T55" fmla="*/ 344 h 665"/>
                <a:gd name="T56" fmla="*/ 138 w 385"/>
                <a:gd name="T57" fmla="*/ 434 h 665"/>
                <a:gd name="T58" fmla="*/ 71 w 385"/>
                <a:gd name="T59" fmla="*/ 541 h 665"/>
                <a:gd name="T60" fmla="*/ 0 w 385"/>
                <a:gd name="T61" fmla="*/ 665 h 665"/>
                <a:gd name="T62" fmla="*/ 0 w 385"/>
                <a:gd name="T63" fmla="*/ 665 h 665"/>
                <a:gd name="T64" fmla="*/ 0 w 385"/>
                <a:gd name="T65" fmla="*/ 665 h 6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5"/>
                <a:gd name="T100" fmla="*/ 0 h 665"/>
                <a:gd name="T101" fmla="*/ 385 w 385"/>
                <a:gd name="T102" fmla="*/ 665 h 6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5" h="665">
                  <a:moveTo>
                    <a:pt x="0" y="665"/>
                  </a:moveTo>
                  <a:lnTo>
                    <a:pt x="332" y="90"/>
                  </a:lnTo>
                  <a:lnTo>
                    <a:pt x="346" y="73"/>
                  </a:lnTo>
                  <a:lnTo>
                    <a:pt x="354" y="56"/>
                  </a:lnTo>
                  <a:lnTo>
                    <a:pt x="363" y="45"/>
                  </a:lnTo>
                  <a:lnTo>
                    <a:pt x="368" y="33"/>
                  </a:lnTo>
                  <a:lnTo>
                    <a:pt x="372" y="22"/>
                  </a:lnTo>
                  <a:lnTo>
                    <a:pt x="377" y="16"/>
                  </a:lnTo>
                  <a:lnTo>
                    <a:pt x="381" y="11"/>
                  </a:lnTo>
                  <a:lnTo>
                    <a:pt x="381" y="5"/>
                  </a:lnTo>
                  <a:lnTo>
                    <a:pt x="385" y="5"/>
                  </a:lnTo>
                  <a:lnTo>
                    <a:pt x="385" y="0"/>
                  </a:lnTo>
                  <a:lnTo>
                    <a:pt x="385" y="5"/>
                  </a:lnTo>
                  <a:lnTo>
                    <a:pt x="381" y="11"/>
                  </a:lnTo>
                  <a:lnTo>
                    <a:pt x="372" y="28"/>
                  </a:lnTo>
                  <a:lnTo>
                    <a:pt x="363" y="45"/>
                  </a:lnTo>
                  <a:lnTo>
                    <a:pt x="346" y="67"/>
                  </a:lnTo>
                  <a:lnTo>
                    <a:pt x="328" y="101"/>
                  </a:lnTo>
                  <a:lnTo>
                    <a:pt x="301" y="146"/>
                  </a:lnTo>
                  <a:lnTo>
                    <a:pt x="275" y="197"/>
                  </a:lnTo>
                  <a:lnTo>
                    <a:pt x="235" y="265"/>
                  </a:lnTo>
                  <a:lnTo>
                    <a:pt x="191" y="344"/>
                  </a:lnTo>
                  <a:lnTo>
                    <a:pt x="138" y="434"/>
                  </a:lnTo>
                  <a:lnTo>
                    <a:pt x="71" y="541"/>
                  </a:lnTo>
                  <a:lnTo>
                    <a:pt x="0" y="665"/>
                  </a:lnTo>
                </a:path>
              </a:pathLst>
            </a:custGeom>
            <a:noFill/>
            <a:ln w="0">
              <a:solidFill>
                <a:srgbClr val="FF0016"/>
              </a:solidFill>
              <a:round/>
              <a:headEnd/>
              <a:tailEnd/>
            </a:ln>
          </p:spPr>
          <p:txBody>
            <a:bodyPr/>
            <a:lstStyle/>
            <a:p>
              <a:pPr algn="l" rtl="0"/>
              <a:endParaRPr lang="ar-SA" sz="1400" b="0"/>
            </a:p>
          </p:txBody>
        </p:sp>
        <p:sp>
          <p:nvSpPr>
            <p:cNvPr id="75" name="Freeform 41"/>
            <p:cNvSpPr>
              <a:spLocks/>
            </p:cNvSpPr>
            <p:nvPr/>
          </p:nvSpPr>
          <p:spPr bwMode="auto">
            <a:xfrm flipH="1">
              <a:off x="4445" y="147"/>
              <a:ext cx="168" cy="676"/>
            </a:xfrm>
            <a:custGeom>
              <a:avLst/>
              <a:gdLst>
                <a:gd name="T0" fmla="*/ 0 w 168"/>
                <a:gd name="T1" fmla="*/ 676 h 676"/>
                <a:gd name="T2" fmla="*/ 141 w 168"/>
                <a:gd name="T3" fmla="*/ 90 h 676"/>
                <a:gd name="T4" fmla="*/ 150 w 168"/>
                <a:gd name="T5" fmla="*/ 73 h 676"/>
                <a:gd name="T6" fmla="*/ 150 w 168"/>
                <a:gd name="T7" fmla="*/ 56 h 676"/>
                <a:gd name="T8" fmla="*/ 154 w 168"/>
                <a:gd name="T9" fmla="*/ 39 h 676"/>
                <a:gd name="T10" fmla="*/ 159 w 168"/>
                <a:gd name="T11" fmla="*/ 28 h 676"/>
                <a:gd name="T12" fmla="*/ 159 w 168"/>
                <a:gd name="T13" fmla="*/ 22 h 676"/>
                <a:gd name="T14" fmla="*/ 163 w 168"/>
                <a:gd name="T15" fmla="*/ 11 h 676"/>
                <a:gd name="T16" fmla="*/ 163 w 168"/>
                <a:gd name="T17" fmla="*/ 11 h 676"/>
                <a:gd name="T18" fmla="*/ 163 w 168"/>
                <a:gd name="T19" fmla="*/ 5 h 676"/>
                <a:gd name="T20" fmla="*/ 163 w 168"/>
                <a:gd name="T21" fmla="*/ 0 h 676"/>
                <a:gd name="T22" fmla="*/ 168 w 168"/>
                <a:gd name="T23" fmla="*/ 0 h 676"/>
                <a:gd name="T24" fmla="*/ 168 w 168"/>
                <a:gd name="T25" fmla="*/ 0 h 676"/>
                <a:gd name="T26" fmla="*/ 168 w 168"/>
                <a:gd name="T27" fmla="*/ 0 h 676"/>
                <a:gd name="T28" fmla="*/ 168 w 168"/>
                <a:gd name="T29" fmla="*/ 0 h 676"/>
                <a:gd name="T30" fmla="*/ 168 w 168"/>
                <a:gd name="T31" fmla="*/ 0 h 676"/>
                <a:gd name="T32" fmla="*/ 168 w 168"/>
                <a:gd name="T33" fmla="*/ 0 h 676"/>
                <a:gd name="T34" fmla="*/ 168 w 168"/>
                <a:gd name="T35" fmla="*/ 0 h 676"/>
                <a:gd name="T36" fmla="*/ 163 w 168"/>
                <a:gd name="T37" fmla="*/ 5 h 676"/>
                <a:gd name="T38" fmla="*/ 163 w 168"/>
                <a:gd name="T39" fmla="*/ 11 h 676"/>
                <a:gd name="T40" fmla="*/ 159 w 168"/>
                <a:gd name="T41" fmla="*/ 22 h 676"/>
                <a:gd name="T42" fmla="*/ 154 w 168"/>
                <a:gd name="T43" fmla="*/ 39 h 676"/>
                <a:gd name="T44" fmla="*/ 150 w 168"/>
                <a:gd name="T45" fmla="*/ 67 h 676"/>
                <a:gd name="T46" fmla="*/ 141 w 168"/>
                <a:gd name="T47" fmla="*/ 101 h 676"/>
                <a:gd name="T48" fmla="*/ 128 w 168"/>
                <a:gd name="T49" fmla="*/ 146 h 676"/>
                <a:gd name="T50" fmla="*/ 115 w 168"/>
                <a:gd name="T51" fmla="*/ 197 h 676"/>
                <a:gd name="T52" fmla="*/ 101 w 168"/>
                <a:gd name="T53" fmla="*/ 265 h 676"/>
                <a:gd name="T54" fmla="*/ 79 w 168"/>
                <a:gd name="T55" fmla="*/ 344 h 676"/>
                <a:gd name="T56" fmla="*/ 57 w 168"/>
                <a:gd name="T57" fmla="*/ 440 h 676"/>
                <a:gd name="T58" fmla="*/ 30 w 168"/>
                <a:gd name="T59" fmla="*/ 552 h 676"/>
                <a:gd name="T60" fmla="*/ 0 w 168"/>
                <a:gd name="T61" fmla="*/ 676 h 676"/>
                <a:gd name="T62" fmla="*/ 0 w 168"/>
                <a:gd name="T63" fmla="*/ 676 h 676"/>
                <a:gd name="T64" fmla="*/ 0 w 168"/>
                <a:gd name="T65" fmla="*/ 676 h 6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8"/>
                <a:gd name="T100" fmla="*/ 0 h 676"/>
                <a:gd name="T101" fmla="*/ 168 w 168"/>
                <a:gd name="T102" fmla="*/ 676 h 6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8" h="676">
                  <a:moveTo>
                    <a:pt x="0" y="676"/>
                  </a:moveTo>
                  <a:lnTo>
                    <a:pt x="141" y="90"/>
                  </a:lnTo>
                  <a:lnTo>
                    <a:pt x="150" y="73"/>
                  </a:lnTo>
                  <a:lnTo>
                    <a:pt x="150" y="56"/>
                  </a:lnTo>
                  <a:lnTo>
                    <a:pt x="154" y="39"/>
                  </a:lnTo>
                  <a:lnTo>
                    <a:pt x="159" y="28"/>
                  </a:lnTo>
                  <a:lnTo>
                    <a:pt x="159" y="22"/>
                  </a:lnTo>
                  <a:lnTo>
                    <a:pt x="163" y="11"/>
                  </a:lnTo>
                  <a:lnTo>
                    <a:pt x="163" y="5"/>
                  </a:lnTo>
                  <a:lnTo>
                    <a:pt x="163" y="0"/>
                  </a:lnTo>
                  <a:lnTo>
                    <a:pt x="168" y="0"/>
                  </a:lnTo>
                  <a:lnTo>
                    <a:pt x="163" y="5"/>
                  </a:lnTo>
                  <a:lnTo>
                    <a:pt x="163" y="11"/>
                  </a:lnTo>
                  <a:lnTo>
                    <a:pt x="159" y="22"/>
                  </a:lnTo>
                  <a:lnTo>
                    <a:pt x="154" y="39"/>
                  </a:lnTo>
                  <a:lnTo>
                    <a:pt x="150" y="67"/>
                  </a:lnTo>
                  <a:lnTo>
                    <a:pt x="141" y="101"/>
                  </a:lnTo>
                  <a:lnTo>
                    <a:pt x="128" y="146"/>
                  </a:lnTo>
                  <a:lnTo>
                    <a:pt x="115" y="197"/>
                  </a:lnTo>
                  <a:lnTo>
                    <a:pt x="101" y="265"/>
                  </a:lnTo>
                  <a:lnTo>
                    <a:pt x="79" y="344"/>
                  </a:lnTo>
                  <a:lnTo>
                    <a:pt x="57" y="440"/>
                  </a:lnTo>
                  <a:lnTo>
                    <a:pt x="30" y="552"/>
                  </a:lnTo>
                  <a:lnTo>
                    <a:pt x="0" y="676"/>
                  </a:lnTo>
                </a:path>
              </a:pathLst>
            </a:custGeom>
            <a:noFill/>
            <a:ln w="0">
              <a:solidFill>
                <a:srgbClr val="FF0016"/>
              </a:solidFill>
              <a:round/>
              <a:headEnd/>
              <a:tailEnd/>
            </a:ln>
          </p:spPr>
          <p:txBody>
            <a:bodyPr/>
            <a:lstStyle/>
            <a:p>
              <a:pPr algn="l" rtl="0"/>
              <a:endParaRPr lang="ar-SA" sz="1400" b="0"/>
            </a:p>
          </p:txBody>
        </p:sp>
        <p:sp>
          <p:nvSpPr>
            <p:cNvPr id="76" name="Freeform 42"/>
            <p:cNvSpPr>
              <a:spLocks/>
            </p:cNvSpPr>
            <p:nvPr/>
          </p:nvSpPr>
          <p:spPr bwMode="auto">
            <a:xfrm flipH="1">
              <a:off x="4830" y="355"/>
              <a:ext cx="85" cy="322"/>
            </a:xfrm>
            <a:custGeom>
              <a:avLst/>
              <a:gdLst>
                <a:gd name="T0" fmla="*/ 85 w 85"/>
                <a:gd name="T1" fmla="*/ 322 h 322"/>
                <a:gd name="T2" fmla="*/ 9 w 85"/>
                <a:gd name="T3" fmla="*/ 45 h 322"/>
                <a:gd name="T4" fmla="*/ 9 w 85"/>
                <a:gd name="T5" fmla="*/ 34 h 322"/>
                <a:gd name="T6" fmla="*/ 5 w 85"/>
                <a:gd name="T7" fmla="*/ 28 h 322"/>
                <a:gd name="T8" fmla="*/ 5 w 85"/>
                <a:gd name="T9" fmla="*/ 23 h 322"/>
                <a:gd name="T10" fmla="*/ 5 w 85"/>
                <a:gd name="T11" fmla="*/ 17 h 322"/>
                <a:gd name="T12" fmla="*/ 0 w 85"/>
                <a:gd name="T13" fmla="*/ 12 h 322"/>
                <a:gd name="T14" fmla="*/ 0 w 85"/>
                <a:gd name="T15" fmla="*/ 6 h 322"/>
                <a:gd name="T16" fmla="*/ 0 w 85"/>
                <a:gd name="T17" fmla="*/ 6 h 322"/>
                <a:gd name="T18" fmla="*/ 0 w 85"/>
                <a:gd name="T19" fmla="*/ 0 h 322"/>
                <a:gd name="T20" fmla="*/ 0 w 85"/>
                <a:gd name="T21" fmla="*/ 0 h 322"/>
                <a:gd name="T22" fmla="*/ 0 w 85"/>
                <a:gd name="T23" fmla="*/ 0 h 322"/>
                <a:gd name="T24" fmla="*/ 0 w 85"/>
                <a:gd name="T25" fmla="*/ 0 h 322"/>
                <a:gd name="T26" fmla="*/ 0 w 85"/>
                <a:gd name="T27" fmla="*/ 0 h 322"/>
                <a:gd name="T28" fmla="*/ 0 w 85"/>
                <a:gd name="T29" fmla="*/ 0 h 322"/>
                <a:gd name="T30" fmla="*/ 0 w 85"/>
                <a:gd name="T31" fmla="*/ 0 h 322"/>
                <a:gd name="T32" fmla="*/ 0 w 85"/>
                <a:gd name="T33" fmla="*/ 0 h 322"/>
                <a:gd name="T34" fmla="*/ 0 w 85"/>
                <a:gd name="T35" fmla="*/ 0 h 322"/>
                <a:gd name="T36" fmla="*/ 0 w 85"/>
                <a:gd name="T37" fmla="*/ 0 h 322"/>
                <a:gd name="T38" fmla="*/ 0 w 85"/>
                <a:gd name="T39" fmla="*/ 6 h 322"/>
                <a:gd name="T40" fmla="*/ 5 w 85"/>
                <a:gd name="T41" fmla="*/ 12 h 322"/>
                <a:gd name="T42" fmla="*/ 5 w 85"/>
                <a:gd name="T43" fmla="*/ 23 h 322"/>
                <a:gd name="T44" fmla="*/ 9 w 85"/>
                <a:gd name="T45" fmla="*/ 34 h 322"/>
                <a:gd name="T46" fmla="*/ 14 w 85"/>
                <a:gd name="T47" fmla="*/ 51 h 322"/>
                <a:gd name="T48" fmla="*/ 18 w 85"/>
                <a:gd name="T49" fmla="*/ 68 h 322"/>
                <a:gd name="T50" fmla="*/ 23 w 85"/>
                <a:gd name="T51" fmla="*/ 96 h 322"/>
                <a:gd name="T52" fmla="*/ 31 w 85"/>
                <a:gd name="T53" fmla="*/ 124 h 322"/>
                <a:gd name="T54" fmla="*/ 45 w 85"/>
                <a:gd name="T55" fmla="*/ 164 h 322"/>
                <a:gd name="T56" fmla="*/ 54 w 85"/>
                <a:gd name="T57" fmla="*/ 209 h 322"/>
                <a:gd name="T58" fmla="*/ 67 w 85"/>
                <a:gd name="T59" fmla="*/ 260 h 322"/>
                <a:gd name="T60" fmla="*/ 85 w 85"/>
                <a:gd name="T61" fmla="*/ 322 h 322"/>
                <a:gd name="T62" fmla="*/ 85 w 85"/>
                <a:gd name="T63" fmla="*/ 322 h 322"/>
                <a:gd name="T64" fmla="*/ 85 w 85"/>
                <a:gd name="T65" fmla="*/ 322 h 3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322"/>
                <a:gd name="T101" fmla="*/ 85 w 85"/>
                <a:gd name="T102" fmla="*/ 322 h 3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322">
                  <a:moveTo>
                    <a:pt x="85" y="322"/>
                  </a:moveTo>
                  <a:lnTo>
                    <a:pt x="9" y="45"/>
                  </a:lnTo>
                  <a:lnTo>
                    <a:pt x="9" y="34"/>
                  </a:lnTo>
                  <a:lnTo>
                    <a:pt x="5" y="28"/>
                  </a:lnTo>
                  <a:lnTo>
                    <a:pt x="5" y="23"/>
                  </a:lnTo>
                  <a:lnTo>
                    <a:pt x="5" y="17"/>
                  </a:lnTo>
                  <a:lnTo>
                    <a:pt x="0" y="12"/>
                  </a:lnTo>
                  <a:lnTo>
                    <a:pt x="0" y="6"/>
                  </a:lnTo>
                  <a:lnTo>
                    <a:pt x="0" y="0"/>
                  </a:lnTo>
                  <a:lnTo>
                    <a:pt x="0" y="6"/>
                  </a:lnTo>
                  <a:lnTo>
                    <a:pt x="5" y="12"/>
                  </a:lnTo>
                  <a:lnTo>
                    <a:pt x="5" y="23"/>
                  </a:lnTo>
                  <a:lnTo>
                    <a:pt x="9" y="34"/>
                  </a:lnTo>
                  <a:lnTo>
                    <a:pt x="14" y="51"/>
                  </a:lnTo>
                  <a:lnTo>
                    <a:pt x="18" y="68"/>
                  </a:lnTo>
                  <a:lnTo>
                    <a:pt x="23" y="96"/>
                  </a:lnTo>
                  <a:lnTo>
                    <a:pt x="31" y="124"/>
                  </a:lnTo>
                  <a:lnTo>
                    <a:pt x="45" y="164"/>
                  </a:lnTo>
                  <a:lnTo>
                    <a:pt x="54" y="209"/>
                  </a:lnTo>
                  <a:lnTo>
                    <a:pt x="67" y="260"/>
                  </a:lnTo>
                  <a:lnTo>
                    <a:pt x="85" y="322"/>
                  </a:lnTo>
                </a:path>
              </a:pathLst>
            </a:custGeom>
            <a:noFill/>
            <a:ln w="0">
              <a:solidFill>
                <a:srgbClr val="FF0016"/>
              </a:solidFill>
              <a:round/>
              <a:headEnd/>
              <a:tailEnd/>
            </a:ln>
          </p:spPr>
          <p:txBody>
            <a:bodyPr/>
            <a:lstStyle/>
            <a:p>
              <a:pPr algn="l" rtl="0"/>
              <a:endParaRPr lang="ar-SA" sz="1400" b="0"/>
            </a:p>
          </p:txBody>
        </p:sp>
        <p:sp>
          <p:nvSpPr>
            <p:cNvPr id="77" name="Freeform 43"/>
            <p:cNvSpPr>
              <a:spLocks/>
            </p:cNvSpPr>
            <p:nvPr/>
          </p:nvSpPr>
          <p:spPr bwMode="auto">
            <a:xfrm flipH="1">
              <a:off x="5016" y="530"/>
              <a:ext cx="284" cy="344"/>
            </a:xfrm>
            <a:custGeom>
              <a:avLst/>
              <a:gdLst>
                <a:gd name="T0" fmla="*/ 284 w 284"/>
                <a:gd name="T1" fmla="*/ 344 h 344"/>
                <a:gd name="T2" fmla="*/ 40 w 284"/>
                <a:gd name="T3" fmla="*/ 45 h 344"/>
                <a:gd name="T4" fmla="*/ 31 w 284"/>
                <a:gd name="T5" fmla="*/ 34 h 344"/>
                <a:gd name="T6" fmla="*/ 27 w 284"/>
                <a:gd name="T7" fmla="*/ 28 h 344"/>
                <a:gd name="T8" fmla="*/ 18 w 284"/>
                <a:gd name="T9" fmla="*/ 23 h 344"/>
                <a:gd name="T10" fmla="*/ 14 w 284"/>
                <a:gd name="T11" fmla="*/ 17 h 344"/>
                <a:gd name="T12" fmla="*/ 9 w 284"/>
                <a:gd name="T13" fmla="*/ 11 h 344"/>
                <a:gd name="T14" fmla="*/ 9 w 284"/>
                <a:gd name="T15" fmla="*/ 6 h 344"/>
                <a:gd name="T16" fmla="*/ 5 w 284"/>
                <a:gd name="T17" fmla="*/ 6 h 344"/>
                <a:gd name="T18" fmla="*/ 5 w 284"/>
                <a:gd name="T19" fmla="*/ 0 h 344"/>
                <a:gd name="T20" fmla="*/ 0 w 284"/>
                <a:gd name="T21" fmla="*/ 0 h 344"/>
                <a:gd name="T22" fmla="*/ 0 w 284"/>
                <a:gd name="T23" fmla="*/ 0 h 344"/>
                <a:gd name="T24" fmla="*/ 0 w 284"/>
                <a:gd name="T25" fmla="*/ 0 h 344"/>
                <a:gd name="T26" fmla="*/ 0 w 284"/>
                <a:gd name="T27" fmla="*/ 0 h 344"/>
                <a:gd name="T28" fmla="*/ 0 w 284"/>
                <a:gd name="T29" fmla="*/ 0 h 344"/>
                <a:gd name="T30" fmla="*/ 0 w 284"/>
                <a:gd name="T31" fmla="*/ 0 h 344"/>
                <a:gd name="T32" fmla="*/ 0 w 284"/>
                <a:gd name="T33" fmla="*/ 0 h 344"/>
                <a:gd name="T34" fmla="*/ 0 w 284"/>
                <a:gd name="T35" fmla="*/ 0 h 344"/>
                <a:gd name="T36" fmla="*/ 5 w 284"/>
                <a:gd name="T37" fmla="*/ 0 h 344"/>
                <a:gd name="T38" fmla="*/ 5 w 284"/>
                <a:gd name="T39" fmla="*/ 6 h 344"/>
                <a:gd name="T40" fmla="*/ 9 w 284"/>
                <a:gd name="T41" fmla="*/ 11 h 344"/>
                <a:gd name="T42" fmla="*/ 18 w 284"/>
                <a:gd name="T43" fmla="*/ 17 h 344"/>
                <a:gd name="T44" fmla="*/ 31 w 284"/>
                <a:gd name="T45" fmla="*/ 34 h 344"/>
                <a:gd name="T46" fmla="*/ 45 w 284"/>
                <a:gd name="T47" fmla="*/ 51 h 344"/>
                <a:gd name="T48" fmla="*/ 62 w 284"/>
                <a:gd name="T49" fmla="*/ 73 h 344"/>
                <a:gd name="T50" fmla="*/ 84 w 284"/>
                <a:gd name="T51" fmla="*/ 102 h 344"/>
                <a:gd name="T52" fmla="*/ 111 w 284"/>
                <a:gd name="T53" fmla="*/ 135 h 344"/>
                <a:gd name="T54" fmla="*/ 146 w 284"/>
                <a:gd name="T55" fmla="*/ 175 h 344"/>
                <a:gd name="T56" fmla="*/ 186 w 284"/>
                <a:gd name="T57" fmla="*/ 226 h 344"/>
                <a:gd name="T58" fmla="*/ 231 w 284"/>
                <a:gd name="T59" fmla="*/ 276 h 344"/>
                <a:gd name="T60" fmla="*/ 284 w 284"/>
                <a:gd name="T61" fmla="*/ 344 h 344"/>
                <a:gd name="T62" fmla="*/ 284 w 284"/>
                <a:gd name="T63" fmla="*/ 344 h 344"/>
                <a:gd name="T64" fmla="*/ 284 w 284"/>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344"/>
                <a:gd name="T101" fmla="*/ 284 w 284"/>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344">
                  <a:moveTo>
                    <a:pt x="284" y="344"/>
                  </a:moveTo>
                  <a:lnTo>
                    <a:pt x="40" y="45"/>
                  </a:lnTo>
                  <a:lnTo>
                    <a:pt x="31" y="34"/>
                  </a:lnTo>
                  <a:lnTo>
                    <a:pt x="27" y="28"/>
                  </a:lnTo>
                  <a:lnTo>
                    <a:pt x="18" y="23"/>
                  </a:lnTo>
                  <a:lnTo>
                    <a:pt x="14" y="17"/>
                  </a:lnTo>
                  <a:lnTo>
                    <a:pt x="9" y="11"/>
                  </a:lnTo>
                  <a:lnTo>
                    <a:pt x="9" y="6"/>
                  </a:lnTo>
                  <a:lnTo>
                    <a:pt x="5" y="6"/>
                  </a:lnTo>
                  <a:lnTo>
                    <a:pt x="5" y="0"/>
                  </a:lnTo>
                  <a:lnTo>
                    <a:pt x="0" y="0"/>
                  </a:lnTo>
                  <a:lnTo>
                    <a:pt x="5" y="0"/>
                  </a:lnTo>
                  <a:lnTo>
                    <a:pt x="5" y="6"/>
                  </a:lnTo>
                  <a:lnTo>
                    <a:pt x="9" y="11"/>
                  </a:lnTo>
                  <a:lnTo>
                    <a:pt x="18" y="17"/>
                  </a:lnTo>
                  <a:lnTo>
                    <a:pt x="31" y="34"/>
                  </a:lnTo>
                  <a:lnTo>
                    <a:pt x="45" y="51"/>
                  </a:lnTo>
                  <a:lnTo>
                    <a:pt x="62" y="73"/>
                  </a:lnTo>
                  <a:lnTo>
                    <a:pt x="84" y="102"/>
                  </a:lnTo>
                  <a:lnTo>
                    <a:pt x="111" y="135"/>
                  </a:lnTo>
                  <a:lnTo>
                    <a:pt x="146" y="175"/>
                  </a:lnTo>
                  <a:lnTo>
                    <a:pt x="186" y="226"/>
                  </a:lnTo>
                  <a:lnTo>
                    <a:pt x="231" y="276"/>
                  </a:lnTo>
                  <a:lnTo>
                    <a:pt x="284" y="344"/>
                  </a:lnTo>
                </a:path>
              </a:pathLst>
            </a:custGeom>
            <a:noFill/>
            <a:ln w="0">
              <a:solidFill>
                <a:srgbClr val="FF0016"/>
              </a:solidFill>
              <a:round/>
              <a:headEnd/>
              <a:tailEnd/>
            </a:ln>
          </p:spPr>
          <p:txBody>
            <a:bodyPr/>
            <a:lstStyle/>
            <a:p>
              <a:pPr algn="l" rtl="0"/>
              <a:endParaRPr lang="ar-SA" sz="1400" b="0"/>
            </a:p>
          </p:txBody>
        </p:sp>
        <p:sp>
          <p:nvSpPr>
            <p:cNvPr id="78" name="Freeform 44"/>
            <p:cNvSpPr>
              <a:spLocks/>
            </p:cNvSpPr>
            <p:nvPr/>
          </p:nvSpPr>
          <p:spPr bwMode="auto">
            <a:xfrm flipH="1">
              <a:off x="5242" y="773"/>
              <a:ext cx="168" cy="310"/>
            </a:xfrm>
            <a:custGeom>
              <a:avLst/>
              <a:gdLst>
                <a:gd name="T0" fmla="*/ 0 w 168"/>
                <a:gd name="T1" fmla="*/ 152 h 310"/>
                <a:gd name="T2" fmla="*/ 168 w 168"/>
                <a:gd name="T3" fmla="*/ 186 h 310"/>
                <a:gd name="T4" fmla="*/ 53 w 168"/>
                <a:gd name="T5" fmla="*/ 28 h 310"/>
                <a:gd name="T6" fmla="*/ 93 w 168"/>
                <a:gd name="T7" fmla="*/ 310 h 310"/>
                <a:gd name="T8" fmla="*/ 159 w 168"/>
                <a:gd name="T9" fmla="*/ 0 h 310"/>
                <a:gd name="T10" fmla="*/ 17 w 168"/>
                <a:gd name="T11" fmla="*/ 152 h 310"/>
                <a:gd name="T12" fmla="*/ 0 w 168"/>
                <a:gd name="T13" fmla="*/ 152 h 310"/>
                <a:gd name="T14" fmla="*/ 0 w 168"/>
                <a:gd name="T15" fmla="*/ 152 h 310"/>
                <a:gd name="T16" fmla="*/ 0 w 168"/>
                <a:gd name="T17" fmla="*/ 152 h 3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
                <a:gd name="T28" fmla="*/ 0 h 310"/>
                <a:gd name="T29" fmla="*/ 168 w 168"/>
                <a:gd name="T30" fmla="*/ 310 h 3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 h="310">
                  <a:moveTo>
                    <a:pt x="0" y="152"/>
                  </a:moveTo>
                  <a:lnTo>
                    <a:pt x="168" y="186"/>
                  </a:lnTo>
                  <a:lnTo>
                    <a:pt x="53" y="28"/>
                  </a:lnTo>
                  <a:lnTo>
                    <a:pt x="93" y="310"/>
                  </a:lnTo>
                  <a:lnTo>
                    <a:pt x="159" y="0"/>
                  </a:lnTo>
                  <a:lnTo>
                    <a:pt x="17" y="152"/>
                  </a:lnTo>
                  <a:lnTo>
                    <a:pt x="0" y="152"/>
                  </a:lnTo>
                </a:path>
              </a:pathLst>
            </a:custGeom>
            <a:noFill/>
            <a:ln w="0">
              <a:solidFill>
                <a:srgbClr val="FFFFFF"/>
              </a:solidFill>
              <a:round/>
              <a:headEnd/>
              <a:tailEnd/>
            </a:ln>
          </p:spPr>
          <p:txBody>
            <a:bodyPr/>
            <a:lstStyle/>
            <a:p>
              <a:pPr algn="l" rtl="0"/>
              <a:endParaRPr lang="ar-SA" sz="1400" b="0"/>
            </a:p>
          </p:txBody>
        </p:sp>
        <p:sp>
          <p:nvSpPr>
            <p:cNvPr id="79" name="Freeform 45"/>
            <p:cNvSpPr>
              <a:spLocks/>
            </p:cNvSpPr>
            <p:nvPr/>
          </p:nvSpPr>
          <p:spPr bwMode="auto">
            <a:xfrm flipH="1">
              <a:off x="3896" y="34"/>
              <a:ext cx="164" cy="310"/>
            </a:xfrm>
            <a:custGeom>
              <a:avLst/>
              <a:gdLst>
                <a:gd name="T0" fmla="*/ 0 w 164"/>
                <a:gd name="T1" fmla="*/ 146 h 310"/>
                <a:gd name="T2" fmla="*/ 164 w 164"/>
                <a:gd name="T3" fmla="*/ 186 h 310"/>
                <a:gd name="T4" fmla="*/ 49 w 164"/>
                <a:gd name="T5" fmla="*/ 22 h 310"/>
                <a:gd name="T6" fmla="*/ 88 w 164"/>
                <a:gd name="T7" fmla="*/ 310 h 310"/>
                <a:gd name="T8" fmla="*/ 155 w 164"/>
                <a:gd name="T9" fmla="*/ 0 h 310"/>
                <a:gd name="T10" fmla="*/ 13 w 164"/>
                <a:gd name="T11" fmla="*/ 146 h 310"/>
                <a:gd name="T12" fmla="*/ 0 w 164"/>
                <a:gd name="T13" fmla="*/ 146 h 310"/>
                <a:gd name="T14" fmla="*/ 0 w 164"/>
                <a:gd name="T15" fmla="*/ 146 h 310"/>
                <a:gd name="T16" fmla="*/ 0 w 164"/>
                <a:gd name="T17" fmla="*/ 146 h 3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310"/>
                <a:gd name="T29" fmla="*/ 164 w 164"/>
                <a:gd name="T30" fmla="*/ 310 h 3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310">
                  <a:moveTo>
                    <a:pt x="0" y="146"/>
                  </a:moveTo>
                  <a:lnTo>
                    <a:pt x="164" y="186"/>
                  </a:lnTo>
                  <a:lnTo>
                    <a:pt x="49" y="22"/>
                  </a:lnTo>
                  <a:lnTo>
                    <a:pt x="88" y="310"/>
                  </a:lnTo>
                  <a:lnTo>
                    <a:pt x="155" y="0"/>
                  </a:lnTo>
                  <a:lnTo>
                    <a:pt x="13" y="146"/>
                  </a:lnTo>
                  <a:lnTo>
                    <a:pt x="0" y="146"/>
                  </a:lnTo>
                </a:path>
              </a:pathLst>
            </a:custGeom>
            <a:noFill/>
            <a:ln w="0">
              <a:solidFill>
                <a:srgbClr val="00FFFF"/>
              </a:solidFill>
              <a:round/>
              <a:headEnd/>
              <a:tailEnd/>
            </a:ln>
          </p:spPr>
          <p:txBody>
            <a:bodyPr/>
            <a:lstStyle/>
            <a:p>
              <a:pPr algn="l" rtl="0"/>
              <a:endParaRPr lang="ar-SA" sz="1400" b="0"/>
            </a:p>
          </p:txBody>
        </p:sp>
      </p:grpSp>
      <p:grpSp>
        <p:nvGrpSpPr>
          <p:cNvPr id="80" name="Group 46"/>
          <p:cNvGrpSpPr>
            <a:grpSpLocks/>
          </p:cNvGrpSpPr>
          <p:nvPr/>
        </p:nvGrpSpPr>
        <p:grpSpPr bwMode="auto">
          <a:xfrm>
            <a:off x="6680199" y="2165453"/>
            <a:ext cx="2308291" cy="4390148"/>
            <a:chOff x="4388" y="756"/>
            <a:chExt cx="1345" cy="3530"/>
          </a:xfrm>
        </p:grpSpPr>
        <p:sp>
          <p:nvSpPr>
            <p:cNvPr id="81" name="Freeform 47"/>
            <p:cNvSpPr>
              <a:spLocks/>
            </p:cNvSpPr>
            <p:nvPr/>
          </p:nvSpPr>
          <p:spPr bwMode="auto">
            <a:xfrm flipH="1">
              <a:off x="5229" y="2775"/>
              <a:ext cx="172" cy="265"/>
            </a:xfrm>
            <a:custGeom>
              <a:avLst/>
              <a:gdLst>
                <a:gd name="T0" fmla="*/ 17 w 172"/>
                <a:gd name="T1" fmla="*/ 0 h 265"/>
                <a:gd name="T2" fmla="*/ 97 w 172"/>
                <a:gd name="T3" fmla="*/ 5 h 265"/>
                <a:gd name="T4" fmla="*/ 110 w 172"/>
                <a:gd name="T5" fmla="*/ 5 h 265"/>
                <a:gd name="T6" fmla="*/ 124 w 172"/>
                <a:gd name="T7" fmla="*/ 5 h 265"/>
                <a:gd name="T8" fmla="*/ 132 w 172"/>
                <a:gd name="T9" fmla="*/ 5 h 265"/>
                <a:gd name="T10" fmla="*/ 146 w 172"/>
                <a:gd name="T11" fmla="*/ 11 h 265"/>
                <a:gd name="T12" fmla="*/ 150 w 172"/>
                <a:gd name="T13" fmla="*/ 22 h 265"/>
                <a:gd name="T14" fmla="*/ 159 w 172"/>
                <a:gd name="T15" fmla="*/ 34 h 265"/>
                <a:gd name="T16" fmla="*/ 168 w 172"/>
                <a:gd name="T17" fmla="*/ 50 h 265"/>
                <a:gd name="T18" fmla="*/ 172 w 172"/>
                <a:gd name="T19" fmla="*/ 79 h 265"/>
                <a:gd name="T20" fmla="*/ 172 w 172"/>
                <a:gd name="T21" fmla="*/ 96 h 265"/>
                <a:gd name="T22" fmla="*/ 172 w 172"/>
                <a:gd name="T23" fmla="*/ 118 h 265"/>
                <a:gd name="T24" fmla="*/ 172 w 172"/>
                <a:gd name="T25" fmla="*/ 141 h 265"/>
                <a:gd name="T26" fmla="*/ 172 w 172"/>
                <a:gd name="T27" fmla="*/ 158 h 265"/>
                <a:gd name="T28" fmla="*/ 168 w 172"/>
                <a:gd name="T29" fmla="*/ 175 h 265"/>
                <a:gd name="T30" fmla="*/ 163 w 172"/>
                <a:gd name="T31" fmla="*/ 191 h 265"/>
                <a:gd name="T32" fmla="*/ 159 w 172"/>
                <a:gd name="T33" fmla="*/ 208 h 265"/>
                <a:gd name="T34" fmla="*/ 150 w 172"/>
                <a:gd name="T35" fmla="*/ 220 h 265"/>
                <a:gd name="T36" fmla="*/ 146 w 172"/>
                <a:gd name="T37" fmla="*/ 237 h 265"/>
                <a:gd name="T38" fmla="*/ 137 w 172"/>
                <a:gd name="T39" fmla="*/ 242 h 265"/>
                <a:gd name="T40" fmla="*/ 128 w 172"/>
                <a:gd name="T41" fmla="*/ 254 h 265"/>
                <a:gd name="T42" fmla="*/ 115 w 172"/>
                <a:gd name="T43" fmla="*/ 259 h 265"/>
                <a:gd name="T44" fmla="*/ 106 w 172"/>
                <a:gd name="T45" fmla="*/ 265 h 265"/>
                <a:gd name="T46" fmla="*/ 97 w 172"/>
                <a:gd name="T47" fmla="*/ 265 h 265"/>
                <a:gd name="T48" fmla="*/ 84 w 172"/>
                <a:gd name="T49" fmla="*/ 265 h 265"/>
                <a:gd name="T50" fmla="*/ 70 w 172"/>
                <a:gd name="T51" fmla="*/ 265 h 265"/>
                <a:gd name="T52" fmla="*/ 66 w 172"/>
                <a:gd name="T53" fmla="*/ 248 h 265"/>
                <a:gd name="T54" fmla="*/ 66 w 172"/>
                <a:gd name="T55" fmla="*/ 237 h 265"/>
                <a:gd name="T56" fmla="*/ 62 w 172"/>
                <a:gd name="T57" fmla="*/ 220 h 265"/>
                <a:gd name="T58" fmla="*/ 57 w 172"/>
                <a:gd name="T59" fmla="*/ 208 h 265"/>
                <a:gd name="T60" fmla="*/ 53 w 172"/>
                <a:gd name="T61" fmla="*/ 191 h 265"/>
                <a:gd name="T62" fmla="*/ 53 w 172"/>
                <a:gd name="T63" fmla="*/ 180 h 265"/>
                <a:gd name="T64" fmla="*/ 48 w 172"/>
                <a:gd name="T65" fmla="*/ 169 h 265"/>
                <a:gd name="T66" fmla="*/ 44 w 172"/>
                <a:gd name="T67" fmla="*/ 158 h 265"/>
                <a:gd name="T68" fmla="*/ 39 w 172"/>
                <a:gd name="T69" fmla="*/ 146 h 265"/>
                <a:gd name="T70" fmla="*/ 35 w 172"/>
                <a:gd name="T71" fmla="*/ 129 h 265"/>
                <a:gd name="T72" fmla="*/ 31 w 172"/>
                <a:gd name="T73" fmla="*/ 124 h 265"/>
                <a:gd name="T74" fmla="*/ 26 w 172"/>
                <a:gd name="T75" fmla="*/ 113 h 265"/>
                <a:gd name="T76" fmla="*/ 22 w 172"/>
                <a:gd name="T77" fmla="*/ 101 h 265"/>
                <a:gd name="T78" fmla="*/ 17 w 172"/>
                <a:gd name="T79" fmla="*/ 90 h 265"/>
                <a:gd name="T80" fmla="*/ 8 w 172"/>
                <a:gd name="T81" fmla="*/ 84 h 265"/>
                <a:gd name="T82" fmla="*/ 0 w 172"/>
                <a:gd name="T83" fmla="*/ 73 h 265"/>
                <a:gd name="T84" fmla="*/ 17 w 172"/>
                <a:gd name="T85" fmla="*/ 0 h 2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
                <a:gd name="T130" fmla="*/ 0 h 265"/>
                <a:gd name="T131" fmla="*/ 172 w 172"/>
                <a:gd name="T132" fmla="*/ 265 h 2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 h="265">
                  <a:moveTo>
                    <a:pt x="17" y="0"/>
                  </a:moveTo>
                  <a:lnTo>
                    <a:pt x="97" y="5"/>
                  </a:lnTo>
                  <a:lnTo>
                    <a:pt x="110" y="5"/>
                  </a:lnTo>
                  <a:lnTo>
                    <a:pt x="124" y="5"/>
                  </a:lnTo>
                  <a:lnTo>
                    <a:pt x="132" y="5"/>
                  </a:lnTo>
                  <a:lnTo>
                    <a:pt x="146" y="11"/>
                  </a:lnTo>
                  <a:lnTo>
                    <a:pt x="150" y="22"/>
                  </a:lnTo>
                  <a:lnTo>
                    <a:pt x="159" y="34"/>
                  </a:lnTo>
                  <a:lnTo>
                    <a:pt x="168" y="50"/>
                  </a:lnTo>
                  <a:lnTo>
                    <a:pt x="172" y="79"/>
                  </a:lnTo>
                  <a:lnTo>
                    <a:pt x="172" y="96"/>
                  </a:lnTo>
                  <a:lnTo>
                    <a:pt x="172" y="118"/>
                  </a:lnTo>
                  <a:lnTo>
                    <a:pt x="172" y="141"/>
                  </a:lnTo>
                  <a:lnTo>
                    <a:pt x="172" y="158"/>
                  </a:lnTo>
                  <a:lnTo>
                    <a:pt x="168" y="175"/>
                  </a:lnTo>
                  <a:lnTo>
                    <a:pt x="163" y="191"/>
                  </a:lnTo>
                  <a:lnTo>
                    <a:pt x="159" y="208"/>
                  </a:lnTo>
                  <a:lnTo>
                    <a:pt x="150" y="220"/>
                  </a:lnTo>
                  <a:lnTo>
                    <a:pt x="146" y="237"/>
                  </a:lnTo>
                  <a:lnTo>
                    <a:pt x="137" y="242"/>
                  </a:lnTo>
                  <a:lnTo>
                    <a:pt x="128" y="254"/>
                  </a:lnTo>
                  <a:lnTo>
                    <a:pt x="115" y="259"/>
                  </a:lnTo>
                  <a:lnTo>
                    <a:pt x="106" y="265"/>
                  </a:lnTo>
                  <a:lnTo>
                    <a:pt x="97" y="265"/>
                  </a:lnTo>
                  <a:lnTo>
                    <a:pt x="84" y="265"/>
                  </a:lnTo>
                  <a:lnTo>
                    <a:pt x="70" y="265"/>
                  </a:lnTo>
                  <a:lnTo>
                    <a:pt x="66" y="248"/>
                  </a:lnTo>
                  <a:lnTo>
                    <a:pt x="66" y="237"/>
                  </a:lnTo>
                  <a:lnTo>
                    <a:pt x="62" y="220"/>
                  </a:lnTo>
                  <a:lnTo>
                    <a:pt x="57" y="208"/>
                  </a:lnTo>
                  <a:lnTo>
                    <a:pt x="53" y="191"/>
                  </a:lnTo>
                  <a:lnTo>
                    <a:pt x="53" y="180"/>
                  </a:lnTo>
                  <a:lnTo>
                    <a:pt x="48" y="169"/>
                  </a:lnTo>
                  <a:lnTo>
                    <a:pt x="44" y="158"/>
                  </a:lnTo>
                  <a:lnTo>
                    <a:pt x="39" y="146"/>
                  </a:lnTo>
                  <a:lnTo>
                    <a:pt x="35" y="129"/>
                  </a:lnTo>
                  <a:lnTo>
                    <a:pt x="31" y="124"/>
                  </a:lnTo>
                  <a:lnTo>
                    <a:pt x="26" y="113"/>
                  </a:lnTo>
                  <a:lnTo>
                    <a:pt x="22" y="101"/>
                  </a:lnTo>
                  <a:lnTo>
                    <a:pt x="17" y="90"/>
                  </a:lnTo>
                  <a:lnTo>
                    <a:pt x="8" y="84"/>
                  </a:lnTo>
                  <a:lnTo>
                    <a:pt x="0" y="73"/>
                  </a:lnTo>
                  <a:lnTo>
                    <a:pt x="17" y="0"/>
                  </a:lnTo>
                  <a:close/>
                </a:path>
              </a:pathLst>
            </a:custGeom>
            <a:solidFill>
              <a:srgbClr val="FFFFFF"/>
            </a:solidFill>
            <a:ln w="0">
              <a:solidFill>
                <a:srgbClr val="000000"/>
              </a:solidFill>
              <a:round/>
              <a:headEnd/>
              <a:tailEnd/>
            </a:ln>
          </p:spPr>
          <p:txBody>
            <a:bodyPr/>
            <a:lstStyle/>
            <a:p>
              <a:pPr algn="l" rtl="0"/>
              <a:endParaRPr lang="ar-SA" sz="1400" b="0"/>
            </a:p>
          </p:txBody>
        </p:sp>
        <p:sp>
          <p:nvSpPr>
            <p:cNvPr id="82" name="Freeform 48"/>
            <p:cNvSpPr>
              <a:spLocks/>
            </p:cNvSpPr>
            <p:nvPr/>
          </p:nvSpPr>
          <p:spPr bwMode="auto">
            <a:xfrm flipH="1">
              <a:off x="5282" y="2797"/>
              <a:ext cx="102" cy="96"/>
            </a:xfrm>
            <a:custGeom>
              <a:avLst/>
              <a:gdLst>
                <a:gd name="T0" fmla="*/ 0 w 102"/>
                <a:gd name="T1" fmla="*/ 0 h 96"/>
                <a:gd name="T2" fmla="*/ 14 w 102"/>
                <a:gd name="T3" fmla="*/ 0 h 96"/>
                <a:gd name="T4" fmla="*/ 27 w 102"/>
                <a:gd name="T5" fmla="*/ 6 h 96"/>
                <a:gd name="T6" fmla="*/ 40 w 102"/>
                <a:gd name="T7" fmla="*/ 12 h 96"/>
                <a:gd name="T8" fmla="*/ 53 w 102"/>
                <a:gd name="T9" fmla="*/ 23 h 96"/>
                <a:gd name="T10" fmla="*/ 67 w 102"/>
                <a:gd name="T11" fmla="*/ 34 h 96"/>
                <a:gd name="T12" fmla="*/ 80 w 102"/>
                <a:gd name="T13" fmla="*/ 51 h 96"/>
                <a:gd name="T14" fmla="*/ 89 w 102"/>
                <a:gd name="T15" fmla="*/ 68 h 96"/>
                <a:gd name="T16" fmla="*/ 102 w 102"/>
                <a:gd name="T17" fmla="*/ 96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96"/>
                <a:gd name="T29" fmla="*/ 102 w 102"/>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96">
                  <a:moveTo>
                    <a:pt x="0" y="0"/>
                  </a:moveTo>
                  <a:lnTo>
                    <a:pt x="14" y="0"/>
                  </a:lnTo>
                  <a:lnTo>
                    <a:pt x="27" y="6"/>
                  </a:lnTo>
                  <a:lnTo>
                    <a:pt x="40" y="12"/>
                  </a:lnTo>
                  <a:lnTo>
                    <a:pt x="53" y="23"/>
                  </a:lnTo>
                  <a:lnTo>
                    <a:pt x="67" y="34"/>
                  </a:lnTo>
                  <a:lnTo>
                    <a:pt x="80" y="51"/>
                  </a:lnTo>
                  <a:lnTo>
                    <a:pt x="89" y="68"/>
                  </a:lnTo>
                  <a:lnTo>
                    <a:pt x="102" y="96"/>
                  </a:lnTo>
                </a:path>
              </a:pathLst>
            </a:custGeom>
            <a:noFill/>
            <a:ln w="0">
              <a:solidFill>
                <a:srgbClr val="000000"/>
              </a:solidFill>
              <a:round/>
              <a:headEnd/>
              <a:tailEnd/>
            </a:ln>
          </p:spPr>
          <p:txBody>
            <a:bodyPr/>
            <a:lstStyle/>
            <a:p>
              <a:pPr algn="l" rtl="0"/>
              <a:endParaRPr lang="ar-SA" sz="1400" b="0"/>
            </a:p>
          </p:txBody>
        </p:sp>
        <p:sp>
          <p:nvSpPr>
            <p:cNvPr id="83" name="Freeform 49"/>
            <p:cNvSpPr>
              <a:spLocks/>
            </p:cNvSpPr>
            <p:nvPr/>
          </p:nvSpPr>
          <p:spPr bwMode="auto">
            <a:xfrm flipH="1">
              <a:off x="5534" y="2403"/>
              <a:ext cx="199" cy="310"/>
            </a:xfrm>
            <a:custGeom>
              <a:avLst/>
              <a:gdLst>
                <a:gd name="T0" fmla="*/ 119 w 199"/>
                <a:gd name="T1" fmla="*/ 0 h 310"/>
                <a:gd name="T2" fmla="*/ 132 w 199"/>
                <a:gd name="T3" fmla="*/ 45 h 310"/>
                <a:gd name="T4" fmla="*/ 141 w 199"/>
                <a:gd name="T5" fmla="*/ 84 h 310"/>
                <a:gd name="T6" fmla="*/ 150 w 199"/>
                <a:gd name="T7" fmla="*/ 118 h 310"/>
                <a:gd name="T8" fmla="*/ 154 w 199"/>
                <a:gd name="T9" fmla="*/ 152 h 310"/>
                <a:gd name="T10" fmla="*/ 163 w 199"/>
                <a:gd name="T11" fmla="*/ 174 h 310"/>
                <a:gd name="T12" fmla="*/ 172 w 199"/>
                <a:gd name="T13" fmla="*/ 203 h 310"/>
                <a:gd name="T14" fmla="*/ 181 w 199"/>
                <a:gd name="T15" fmla="*/ 225 h 310"/>
                <a:gd name="T16" fmla="*/ 199 w 199"/>
                <a:gd name="T17" fmla="*/ 248 h 310"/>
                <a:gd name="T18" fmla="*/ 181 w 199"/>
                <a:gd name="T19" fmla="*/ 281 h 310"/>
                <a:gd name="T20" fmla="*/ 163 w 199"/>
                <a:gd name="T21" fmla="*/ 310 h 310"/>
                <a:gd name="T22" fmla="*/ 150 w 199"/>
                <a:gd name="T23" fmla="*/ 298 h 310"/>
                <a:gd name="T24" fmla="*/ 137 w 199"/>
                <a:gd name="T25" fmla="*/ 293 h 310"/>
                <a:gd name="T26" fmla="*/ 124 w 199"/>
                <a:gd name="T27" fmla="*/ 281 h 310"/>
                <a:gd name="T28" fmla="*/ 115 w 199"/>
                <a:gd name="T29" fmla="*/ 281 h 310"/>
                <a:gd name="T30" fmla="*/ 101 w 199"/>
                <a:gd name="T31" fmla="*/ 276 h 310"/>
                <a:gd name="T32" fmla="*/ 93 w 199"/>
                <a:gd name="T33" fmla="*/ 276 h 310"/>
                <a:gd name="T34" fmla="*/ 84 w 199"/>
                <a:gd name="T35" fmla="*/ 270 h 310"/>
                <a:gd name="T36" fmla="*/ 75 w 199"/>
                <a:gd name="T37" fmla="*/ 270 h 310"/>
                <a:gd name="T38" fmla="*/ 66 w 199"/>
                <a:gd name="T39" fmla="*/ 270 h 310"/>
                <a:gd name="T40" fmla="*/ 57 w 199"/>
                <a:gd name="T41" fmla="*/ 276 h 310"/>
                <a:gd name="T42" fmla="*/ 48 w 199"/>
                <a:gd name="T43" fmla="*/ 276 h 310"/>
                <a:gd name="T44" fmla="*/ 39 w 199"/>
                <a:gd name="T45" fmla="*/ 276 h 310"/>
                <a:gd name="T46" fmla="*/ 31 w 199"/>
                <a:gd name="T47" fmla="*/ 276 h 310"/>
                <a:gd name="T48" fmla="*/ 22 w 199"/>
                <a:gd name="T49" fmla="*/ 276 h 310"/>
                <a:gd name="T50" fmla="*/ 0 w 199"/>
                <a:gd name="T51" fmla="*/ 276 h 310"/>
                <a:gd name="T52" fmla="*/ 31 w 199"/>
                <a:gd name="T53" fmla="*/ 259 h 310"/>
                <a:gd name="T54" fmla="*/ 48 w 199"/>
                <a:gd name="T55" fmla="*/ 242 h 310"/>
                <a:gd name="T56" fmla="*/ 66 w 199"/>
                <a:gd name="T57" fmla="*/ 225 h 310"/>
                <a:gd name="T58" fmla="*/ 79 w 199"/>
                <a:gd name="T59" fmla="*/ 214 h 310"/>
                <a:gd name="T60" fmla="*/ 93 w 199"/>
                <a:gd name="T61" fmla="*/ 191 h 310"/>
                <a:gd name="T62" fmla="*/ 97 w 199"/>
                <a:gd name="T63" fmla="*/ 174 h 310"/>
                <a:gd name="T64" fmla="*/ 101 w 199"/>
                <a:gd name="T65" fmla="*/ 157 h 310"/>
                <a:gd name="T66" fmla="*/ 106 w 199"/>
                <a:gd name="T67" fmla="*/ 140 h 310"/>
                <a:gd name="T68" fmla="*/ 106 w 199"/>
                <a:gd name="T69" fmla="*/ 124 h 310"/>
                <a:gd name="T70" fmla="*/ 106 w 199"/>
                <a:gd name="T71" fmla="*/ 107 h 310"/>
                <a:gd name="T72" fmla="*/ 106 w 199"/>
                <a:gd name="T73" fmla="*/ 84 h 310"/>
                <a:gd name="T74" fmla="*/ 106 w 199"/>
                <a:gd name="T75" fmla="*/ 67 h 310"/>
                <a:gd name="T76" fmla="*/ 110 w 199"/>
                <a:gd name="T77" fmla="*/ 50 h 310"/>
                <a:gd name="T78" fmla="*/ 110 w 199"/>
                <a:gd name="T79" fmla="*/ 33 h 310"/>
                <a:gd name="T80" fmla="*/ 115 w 199"/>
                <a:gd name="T81" fmla="*/ 16 h 310"/>
                <a:gd name="T82" fmla="*/ 119 w 199"/>
                <a:gd name="T83" fmla="*/ 0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9"/>
                <a:gd name="T127" fmla="*/ 0 h 310"/>
                <a:gd name="T128" fmla="*/ 199 w 199"/>
                <a:gd name="T129" fmla="*/ 310 h 3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9" h="310">
                  <a:moveTo>
                    <a:pt x="119" y="0"/>
                  </a:moveTo>
                  <a:lnTo>
                    <a:pt x="132" y="45"/>
                  </a:lnTo>
                  <a:lnTo>
                    <a:pt x="141" y="84"/>
                  </a:lnTo>
                  <a:lnTo>
                    <a:pt x="150" y="118"/>
                  </a:lnTo>
                  <a:lnTo>
                    <a:pt x="154" y="152"/>
                  </a:lnTo>
                  <a:lnTo>
                    <a:pt x="163" y="174"/>
                  </a:lnTo>
                  <a:lnTo>
                    <a:pt x="172" y="203"/>
                  </a:lnTo>
                  <a:lnTo>
                    <a:pt x="181" y="225"/>
                  </a:lnTo>
                  <a:lnTo>
                    <a:pt x="199" y="248"/>
                  </a:lnTo>
                  <a:lnTo>
                    <a:pt x="181" y="281"/>
                  </a:lnTo>
                  <a:lnTo>
                    <a:pt x="163" y="310"/>
                  </a:lnTo>
                  <a:lnTo>
                    <a:pt x="150" y="298"/>
                  </a:lnTo>
                  <a:lnTo>
                    <a:pt x="137" y="293"/>
                  </a:lnTo>
                  <a:lnTo>
                    <a:pt x="124" y="281"/>
                  </a:lnTo>
                  <a:lnTo>
                    <a:pt x="115" y="281"/>
                  </a:lnTo>
                  <a:lnTo>
                    <a:pt x="101" y="276"/>
                  </a:lnTo>
                  <a:lnTo>
                    <a:pt x="93" y="276"/>
                  </a:lnTo>
                  <a:lnTo>
                    <a:pt x="84" y="270"/>
                  </a:lnTo>
                  <a:lnTo>
                    <a:pt x="75" y="270"/>
                  </a:lnTo>
                  <a:lnTo>
                    <a:pt x="66" y="270"/>
                  </a:lnTo>
                  <a:lnTo>
                    <a:pt x="57" y="276"/>
                  </a:lnTo>
                  <a:lnTo>
                    <a:pt x="48" y="276"/>
                  </a:lnTo>
                  <a:lnTo>
                    <a:pt x="39" y="276"/>
                  </a:lnTo>
                  <a:lnTo>
                    <a:pt x="31" y="276"/>
                  </a:lnTo>
                  <a:lnTo>
                    <a:pt x="22" y="276"/>
                  </a:lnTo>
                  <a:lnTo>
                    <a:pt x="0" y="276"/>
                  </a:lnTo>
                  <a:lnTo>
                    <a:pt x="31" y="259"/>
                  </a:lnTo>
                  <a:lnTo>
                    <a:pt x="48" y="242"/>
                  </a:lnTo>
                  <a:lnTo>
                    <a:pt x="66" y="225"/>
                  </a:lnTo>
                  <a:lnTo>
                    <a:pt x="79" y="214"/>
                  </a:lnTo>
                  <a:lnTo>
                    <a:pt x="93" y="191"/>
                  </a:lnTo>
                  <a:lnTo>
                    <a:pt x="97" y="174"/>
                  </a:lnTo>
                  <a:lnTo>
                    <a:pt x="101" y="157"/>
                  </a:lnTo>
                  <a:lnTo>
                    <a:pt x="106" y="140"/>
                  </a:lnTo>
                  <a:lnTo>
                    <a:pt x="106" y="124"/>
                  </a:lnTo>
                  <a:lnTo>
                    <a:pt x="106" y="107"/>
                  </a:lnTo>
                  <a:lnTo>
                    <a:pt x="106" y="84"/>
                  </a:lnTo>
                  <a:lnTo>
                    <a:pt x="106" y="67"/>
                  </a:lnTo>
                  <a:lnTo>
                    <a:pt x="110" y="50"/>
                  </a:lnTo>
                  <a:lnTo>
                    <a:pt x="110" y="33"/>
                  </a:lnTo>
                  <a:lnTo>
                    <a:pt x="115" y="16"/>
                  </a:lnTo>
                  <a:lnTo>
                    <a:pt x="119" y="0"/>
                  </a:lnTo>
                  <a:close/>
                </a:path>
              </a:pathLst>
            </a:custGeom>
            <a:solidFill>
              <a:srgbClr val="FFFFFF"/>
            </a:solidFill>
            <a:ln w="0">
              <a:solidFill>
                <a:srgbClr val="000000"/>
              </a:solidFill>
              <a:round/>
              <a:headEnd/>
              <a:tailEnd/>
            </a:ln>
          </p:spPr>
          <p:txBody>
            <a:bodyPr/>
            <a:lstStyle/>
            <a:p>
              <a:pPr algn="l" rtl="0"/>
              <a:endParaRPr lang="ar-SA" sz="1400" b="0"/>
            </a:p>
          </p:txBody>
        </p:sp>
        <p:sp>
          <p:nvSpPr>
            <p:cNvPr id="84" name="Freeform 50"/>
            <p:cNvSpPr>
              <a:spLocks/>
            </p:cNvSpPr>
            <p:nvPr/>
          </p:nvSpPr>
          <p:spPr bwMode="auto">
            <a:xfrm flipH="1">
              <a:off x="5331" y="2560"/>
              <a:ext cx="79" cy="164"/>
            </a:xfrm>
            <a:custGeom>
              <a:avLst/>
              <a:gdLst>
                <a:gd name="T0" fmla="*/ 31 w 79"/>
                <a:gd name="T1" fmla="*/ 0 h 164"/>
                <a:gd name="T2" fmla="*/ 40 w 79"/>
                <a:gd name="T3" fmla="*/ 0 h 164"/>
                <a:gd name="T4" fmla="*/ 48 w 79"/>
                <a:gd name="T5" fmla="*/ 6 h 164"/>
                <a:gd name="T6" fmla="*/ 53 w 79"/>
                <a:gd name="T7" fmla="*/ 12 h 164"/>
                <a:gd name="T8" fmla="*/ 62 w 79"/>
                <a:gd name="T9" fmla="*/ 17 h 164"/>
                <a:gd name="T10" fmla="*/ 66 w 79"/>
                <a:gd name="T11" fmla="*/ 29 h 164"/>
                <a:gd name="T12" fmla="*/ 71 w 79"/>
                <a:gd name="T13" fmla="*/ 46 h 164"/>
                <a:gd name="T14" fmla="*/ 75 w 79"/>
                <a:gd name="T15" fmla="*/ 57 h 164"/>
                <a:gd name="T16" fmla="*/ 79 w 79"/>
                <a:gd name="T17" fmla="*/ 74 h 164"/>
                <a:gd name="T18" fmla="*/ 79 w 79"/>
                <a:gd name="T19" fmla="*/ 85 h 164"/>
                <a:gd name="T20" fmla="*/ 79 w 79"/>
                <a:gd name="T21" fmla="*/ 96 h 164"/>
                <a:gd name="T22" fmla="*/ 75 w 79"/>
                <a:gd name="T23" fmla="*/ 113 h 164"/>
                <a:gd name="T24" fmla="*/ 75 w 79"/>
                <a:gd name="T25" fmla="*/ 124 h 164"/>
                <a:gd name="T26" fmla="*/ 71 w 79"/>
                <a:gd name="T27" fmla="*/ 141 h 164"/>
                <a:gd name="T28" fmla="*/ 66 w 79"/>
                <a:gd name="T29" fmla="*/ 147 h 164"/>
                <a:gd name="T30" fmla="*/ 57 w 79"/>
                <a:gd name="T31" fmla="*/ 158 h 164"/>
                <a:gd name="T32" fmla="*/ 53 w 79"/>
                <a:gd name="T33" fmla="*/ 164 h 164"/>
                <a:gd name="T34" fmla="*/ 44 w 79"/>
                <a:gd name="T35" fmla="*/ 164 h 164"/>
                <a:gd name="T36" fmla="*/ 40 w 79"/>
                <a:gd name="T37" fmla="*/ 164 h 164"/>
                <a:gd name="T38" fmla="*/ 31 w 79"/>
                <a:gd name="T39" fmla="*/ 158 h 164"/>
                <a:gd name="T40" fmla="*/ 26 w 79"/>
                <a:gd name="T41" fmla="*/ 153 h 164"/>
                <a:gd name="T42" fmla="*/ 17 w 79"/>
                <a:gd name="T43" fmla="*/ 147 h 164"/>
                <a:gd name="T44" fmla="*/ 13 w 79"/>
                <a:gd name="T45" fmla="*/ 136 h 164"/>
                <a:gd name="T46" fmla="*/ 4 w 79"/>
                <a:gd name="T47" fmla="*/ 119 h 164"/>
                <a:gd name="T48" fmla="*/ 4 w 79"/>
                <a:gd name="T49" fmla="*/ 108 h 164"/>
                <a:gd name="T50" fmla="*/ 0 w 79"/>
                <a:gd name="T51" fmla="*/ 91 h 164"/>
                <a:gd name="T52" fmla="*/ 0 w 79"/>
                <a:gd name="T53" fmla="*/ 74 h 164"/>
                <a:gd name="T54" fmla="*/ 0 w 79"/>
                <a:gd name="T55" fmla="*/ 57 h 164"/>
                <a:gd name="T56" fmla="*/ 4 w 79"/>
                <a:gd name="T57" fmla="*/ 40 h 164"/>
                <a:gd name="T58" fmla="*/ 4 w 79"/>
                <a:gd name="T59" fmla="*/ 29 h 164"/>
                <a:gd name="T60" fmla="*/ 9 w 79"/>
                <a:gd name="T61" fmla="*/ 17 h 164"/>
                <a:gd name="T62" fmla="*/ 17 w 79"/>
                <a:gd name="T63" fmla="*/ 12 h 164"/>
                <a:gd name="T64" fmla="*/ 22 w 79"/>
                <a:gd name="T65" fmla="*/ 0 h 164"/>
                <a:gd name="T66" fmla="*/ 31 w 79"/>
                <a:gd name="T67" fmla="*/ 0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64"/>
                <a:gd name="T104" fmla="*/ 79 w 79"/>
                <a:gd name="T105" fmla="*/ 164 h 1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64">
                  <a:moveTo>
                    <a:pt x="31" y="0"/>
                  </a:moveTo>
                  <a:lnTo>
                    <a:pt x="40" y="0"/>
                  </a:lnTo>
                  <a:lnTo>
                    <a:pt x="48" y="6"/>
                  </a:lnTo>
                  <a:lnTo>
                    <a:pt x="53" y="12"/>
                  </a:lnTo>
                  <a:lnTo>
                    <a:pt x="62" y="17"/>
                  </a:lnTo>
                  <a:lnTo>
                    <a:pt x="66" y="29"/>
                  </a:lnTo>
                  <a:lnTo>
                    <a:pt x="71" y="46"/>
                  </a:lnTo>
                  <a:lnTo>
                    <a:pt x="75" y="57"/>
                  </a:lnTo>
                  <a:lnTo>
                    <a:pt x="79" y="74"/>
                  </a:lnTo>
                  <a:lnTo>
                    <a:pt x="79" y="85"/>
                  </a:lnTo>
                  <a:lnTo>
                    <a:pt x="79" y="96"/>
                  </a:lnTo>
                  <a:lnTo>
                    <a:pt x="75" y="113"/>
                  </a:lnTo>
                  <a:lnTo>
                    <a:pt x="75" y="124"/>
                  </a:lnTo>
                  <a:lnTo>
                    <a:pt x="71" y="141"/>
                  </a:lnTo>
                  <a:lnTo>
                    <a:pt x="66" y="147"/>
                  </a:lnTo>
                  <a:lnTo>
                    <a:pt x="57" y="158"/>
                  </a:lnTo>
                  <a:lnTo>
                    <a:pt x="53" y="164"/>
                  </a:lnTo>
                  <a:lnTo>
                    <a:pt x="44" y="164"/>
                  </a:lnTo>
                  <a:lnTo>
                    <a:pt x="40" y="164"/>
                  </a:lnTo>
                  <a:lnTo>
                    <a:pt x="31" y="158"/>
                  </a:lnTo>
                  <a:lnTo>
                    <a:pt x="26" y="153"/>
                  </a:lnTo>
                  <a:lnTo>
                    <a:pt x="17" y="147"/>
                  </a:lnTo>
                  <a:lnTo>
                    <a:pt x="13" y="136"/>
                  </a:lnTo>
                  <a:lnTo>
                    <a:pt x="4" y="119"/>
                  </a:lnTo>
                  <a:lnTo>
                    <a:pt x="4" y="108"/>
                  </a:lnTo>
                  <a:lnTo>
                    <a:pt x="0" y="91"/>
                  </a:lnTo>
                  <a:lnTo>
                    <a:pt x="0" y="74"/>
                  </a:lnTo>
                  <a:lnTo>
                    <a:pt x="0" y="57"/>
                  </a:lnTo>
                  <a:lnTo>
                    <a:pt x="4" y="40"/>
                  </a:lnTo>
                  <a:lnTo>
                    <a:pt x="4" y="29"/>
                  </a:lnTo>
                  <a:lnTo>
                    <a:pt x="9" y="17"/>
                  </a:lnTo>
                  <a:lnTo>
                    <a:pt x="17" y="12"/>
                  </a:lnTo>
                  <a:lnTo>
                    <a:pt x="22" y="0"/>
                  </a:lnTo>
                  <a:lnTo>
                    <a:pt x="31" y="0"/>
                  </a:lnTo>
                  <a:close/>
                </a:path>
              </a:pathLst>
            </a:custGeom>
            <a:solidFill>
              <a:srgbClr val="000000"/>
            </a:solidFill>
            <a:ln w="0">
              <a:solidFill>
                <a:srgbClr val="000000"/>
              </a:solidFill>
              <a:round/>
              <a:headEnd/>
              <a:tailEnd/>
            </a:ln>
          </p:spPr>
          <p:txBody>
            <a:bodyPr/>
            <a:lstStyle/>
            <a:p>
              <a:pPr algn="l" rtl="0"/>
              <a:endParaRPr lang="ar-SA" sz="1400" b="0"/>
            </a:p>
          </p:txBody>
        </p:sp>
        <p:sp>
          <p:nvSpPr>
            <p:cNvPr id="85" name="Freeform 51"/>
            <p:cNvSpPr>
              <a:spLocks/>
            </p:cNvSpPr>
            <p:nvPr/>
          </p:nvSpPr>
          <p:spPr bwMode="auto">
            <a:xfrm flipH="1">
              <a:off x="5322" y="2572"/>
              <a:ext cx="265" cy="287"/>
            </a:xfrm>
            <a:custGeom>
              <a:avLst/>
              <a:gdLst>
                <a:gd name="T0" fmla="*/ 256 w 265"/>
                <a:gd name="T1" fmla="*/ 11 h 287"/>
                <a:gd name="T2" fmla="*/ 243 w 265"/>
                <a:gd name="T3" fmla="*/ 17 h 287"/>
                <a:gd name="T4" fmla="*/ 234 w 265"/>
                <a:gd name="T5" fmla="*/ 22 h 287"/>
                <a:gd name="T6" fmla="*/ 225 w 265"/>
                <a:gd name="T7" fmla="*/ 22 h 287"/>
                <a:gd name="T8" fmla="*/ 212 w 265"/>
                <a:gd name="T9" fmla="*/ 28 h 287"/>
                <a:gd name="T10" fmla="*/ 203 w 265"/>
                <a:gd name="T11" fmla="*/ 28 h 287"/>
                <a:gd name="T12" fmla="*/ 190 w 265"/>
                <a:gd name="T13" fmla="*/ 28 h 287"/>
                <a:gd name="T14" fmla="*/ 177 w 265"/>
                <a:gd name="T15" fmla="*/ 28 h 287"/>
                <a:gd name="T16" fmla="*/ 168 w 265"/>
                <a:gd name="T17" fmla="*/ 22 h 287"/>
                <a:gd name="T18" fmla="*/ 155 w 265"/>
                <a:gd name="T19" fmla="*/ 11 h 287"/>
                <a:gd name="T20" fmla="*/ 146 w 265"/>
                <a:gd name="T21" fmla="*/ 5 h 287"/>
                <a:gd name="T22" fmla="*/ 132 w 265"/>
                <a:gd name="T23" fmla="*/ 0 h 287"/>
                <a:gd name="T24" fmla="*/ 119 w 265"/>
                <a:gd name="T25" fmla="*/ 0 h 287"/>
                <a:gd name="T26" fmla="*/ 110 w 265"/>
                <a:gd name="T27" fmla="*/ 5 h 287"/>
                <a:gd name="T28" fmla="*/ 97 w 265"/>
                <a:gd name="T29" fmla="*/ 11 h 287"/>
                <a:gd name="T30" fmla="*/ 88 w 265"/>
                <a:gd name="T31" fmla="*/ 17 h 287"/>
                <a:gd name="T32" fmla="*/ 79 w 265"/>
                <a:gd name="T33" fmla="*/ 34 h 287"/>
                <a:gd name="T34" fmla="*/ 70 w 265"/>
                <a:gd name="T35" fmla="*/ 50 h 287"/>
                <a:gd name="T36" fmla="*/ 62 w 265"/>
                <a:gd name="T37" fmla="*/ 62 h 287"/>
                <a:gd name="T38" fmla="*/ 48 w 265"/>
                <a:gd name="T39" fmla="*/ 73 h 287"/>
                <a:gd name="T40" fmla="*/ 35 w 265"/>
                <a:gd name="T41" fmla="*/ 84 h 287"/>
                <a:gd name="T42" fmla="*/ 17 w 265"/>
                <a:gd name="T43" fmla="*/ 112 h 287"/>
                <a:gd name="T44" fmla="*/ 8 w 265"/>
                <a:gd name="T45" fmla="*/ 129 h 287"/>
                <a:gd name="T46" fmla="*/ 0 w 265"/>
                <a:gd name="T47" fmla="*/ 146 h 287"/>
                <a:gd name="T48" fmla="*/ 0 w 265"/>
                <a:gd name="T49" fmla="*/ 163 h 287"/>
                <a:gd name="T50" fmla="*/ 0 w 265"/>
                <a:gd name="T51" fmla="*/ 175 h 287"/>
                <a:gd name="T52" fmla="*/ 4 w 265"/>
                <a:gd name="T53" fmla="*/ 186 h 287"/>
                <a:gd name="T54" fmla="*/ 8 w 265"/>
                <a:gd name="T55" fmla="*/ 191 h 287"/>
                <a:gd name="T56" fmla="*/ 17 w 265"/>
                <a:gd name="T57" fmla="*/ 197 h 287"/>
                <a:gd name="T58" fmla="*/ 26 w 265"/>
                <a:gd name="T59" fmla="*/ 197 h 287"/>
                <a:gd name="T60" fmla="*/ 35 w 265"/>
                <a:gd name="T61" fmla="*/ 197 h 287"/>
                <a:gd name="T62" fmla="*/ 44 w 265"/>
                <a:gd name="T63" fmla="*/ 197 h 287"/>
                <a:gd name="T64" fmla="*/ 57 w 265"/>
                <a:gd name="T65" fmla="*/ 191 h 287"/>
                <a:gd name="T66" fmla="*/ 66 w 265"/>
                <a:gd name="T67" fmla="*/ 186 h 287"/>
                <a:gd name="T68" fmla="*/ 70 w 265"/>
                <a:gd name="T69" fmla="*/ 175 h 287"/>
                <a:gd name="T70" fmla="*/ 75 w 265"/>
                <a:gd name="T71" fmla="*/ 163 h 287"/>
                <a:gd name="T72" fmla="*/ 79 w 265"/>
                <a:gd name="T73" fmla="*/ 152 h 287"/>
                <a:gd name="T74" fmla="*/ 110 w 265"/>
                <a:gd name="T75" fmla="*/ 287 h 287"/>
                <a:gd name="T76" fmla="*/ 199 w 265"/>
                <a:gd name="T77" fmla="*/ 265 h 287"/>
                <a:gd name="T78" fmla="*/ 248 w 265"/>
                <a:gd name="T79" fmla="*/ 107 h 287"/>
                <a:gd name="T80" fmla="*/ 265 w 265"/>
                <a:gd name="T81" fmla="*/ 84 h 287"/>
                <a:gd name="T82" fmla="*/ 256 w 265"/>
                <a:gd name="T83" fmla="*/ 11 h 2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5"/>
                <a:gd name="T127" fmla="*/ 0 h 287"/>
                <a:gd name="T128" fmla="*/ 265 w 265"/>
                <a:gd name="T129" fmla="*/ 287 h 2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5" h="287">
                  <a:moveTo>
                    <a:pt x="256" y="11"/>
                  </a:moveTo>
                  <a:lnTo>
                    <a:pt x="243" y="17"/>
                  </a:lnTo>
                  <a:lnTo>
                    <a:pt x="234" y="22"/>
                  </a:lnTo>
                  <a:lnTo>
                    <a:pt x="225" y="22"/>
                  </a:lnTo>
                  <a:lnTo>
                    <a:pt x="212" y="28"/>
                  </a:lnTo>
                  <a:lnTo>
                    <a:pt x="203" y="28"/>
                  </a:lnTo>
                  <a:lnTo>
                    <a:pt x="190" y="28"/>
                  </a:lnTo>
                  <a:lnTo>
                    <a:pt x="177" y="28"/>
                  </a:lnTo>
                  <a:lnTo>
                    <a:pt x="168" y="22"/>
                  </a:lnTo>
                  <a:lnTo>
                    <a:pt x="155" y="11"/>
                  </a:lnTo>
                  <a:lnTo>
                    <a:pt x="146" y="5"/>
                  </a:lnTo>
                  <a:lnTo>
                    <a:pt x="132" y="0"/>
                  </a:lnTo>
                  <a:lnTo>
                    <a:pt x="119" y="0"/>
                  </a:lnTo>
                  <a:lnTo>
                    <a:pt x="110" y="5"/>
                  </a:lnTo>
                  <a:lnTo>
                    <a:pt x="97" y="11"/>
                  </a:lnTo>
                  <a:lnTo>
                    <a:pt x="88" y="17"/>
                  </a:lnTo>
                  <a:lnTo>
                    <a:pt x="79" y="34"/>
                  </a:lnTo>
                  <a:lnTo>
                    <a:pt x="70" y="50"/>
                  </a:lnTo>
                  <a:lnTo>
                    <a:pt x="62" y="62"/>
                  </a:lnTo>
                  <a:lnTo>
                    <a:pt x="48" y="73"/>
                  </a:lnTo>
                  <a:lnTo>
                    <a:pt x="35" y="84"/>
                  </a:lnTo>
                  <a:lnTo>
                    <a:pt x="17" y="112"/>
                  </a:lnTo>
                  <a:lnTo>
                    <a:pt x="8" y="129"/>
                  </a:lnTo>
                  <a:lnTo>
                    <a:pt x="0" y="146"/>
                  </a:lnTo>
                  <a:lnTo>
                    <a:pt x="0" y="163"/>
                  </a:lnTo>
                  <a:lnTo>
                    <a:pt x="0" y="175"/>
                  </a:lnTo>
                  <a:lnTo>
                    <a:pt x="4" y="186"/>
                  </a:lnTo>
                  <a:lnTo>
                    <a:pt x="8" y="191"/>
                  </a:lnTo>
                  <a:lnTo>
                    <a:pt x="17" y="197"/>
                  </a:lnTo>
                  <a:lnTo>
                    <a:pt x="26" y="197"/>
                  </a:lnTo>
                  <a:lnTo>
                    <a:pt x="35" y="197"/>
                  </a:lnTo>
                  <a:lnTo>
                    <a:pt x="44" y="197"/>
                  </a:lnTo>
                  <a:lnTo>
                    <a:pt x="57" y="191"/>
                  </a:lnTo>
                  <a:lnTo>
                    <a:pt x="66" y="186"/>
                  </a:lnTo>
                  <a:lnTo>
                    <a:pt x="70" y="175"/>
                  </a:lnTo>
                  <a:lnTo>
                    <a:pt x="75" y="163"/>
                  </a:lnTo>
                  <a:lnTo>
                    <a:pt x="79" y="152"/>
                  </a:lnTo>
                  <a:lnTo>
                    <a:pt x="110" y="287"/>
                  </a:lnTo>
                  <a:lnTo>
                    <a:pt x="199" y="265"/>
                  </a:lnTo>
                  <a:lnTo>
                    <a:pt x="248" y="107"/>
                  </a:lnTo>
                  <a:lnTo>
                    <a:pt x="265" y="84"/>
                  </a:lnTo>
                  <a:lnTo>
                    <a:pt x="256" y="11"/>
                  </a:lnTo>
                  <a:close/>
                </a:path>
              </a:pathLst>
            </a:custGeom>
            <a:solidFill>
              <a:srgbClr val="FFC283"/>
            </a:solidFill>
            <a:ln w="0">
              <a:solidFill>
                <a:srgbClr val="000000"/>
              </a:solidFill>
              <a:round/>
              <a:headEnd/>
              <a:tailEnd/>
            </a:ln>
          </p:spPr>
          <p:txBody>
            <a:bodyPr/>
            <a:lstStyle/>
            <a:p>
              <a:pPr algn="l" rtl="0"/>
              <a:endParaRPr lang="ar-SA" sz="1400" b="0"/>
            </a:p>
          </p:txBody>
        </p:sp>
        <p:sp>
          <p:nvSpPr>
            <p:cNvPr id="86" name="Freeform 52"/>
            <p:cNvSpPr>
              <a:spLocks/>
            </p:cNvSpPr>
            <p:nvPr/>
          </p:nvSpPr>
          <p:spPr bwMode="auto">
            <a:xfrm flipH="1">
              <a:off x="4627" y="3886"/>
              <a:ext cx="283" cy="282"/>
            </a:xfrm>
            <a:custGeom>
              <a:avLst/>
              <a:gdLst>
                <a:gd name="T0" fmla="*/ 9 w 283"/>
                <a:gd name="T1" fmla="*/ 124 h 282"/>
                <a:gd name="T2" fmla="*/ 4 w 283"/>
                <a:gd name="T3" fmla="*/ 96 h 282"/>
                <a:gd name="T4" fmla="*/ 0 w 283"/>
                <a:gd name="T5" fmla="*/ 73 h 282"/>
                <a:gd name="T6" fmla="*/ 4 w 283"/>
                <a:gd name="T7" fmla="*/ 51 h 282"/>
                <a:gd name="T8" fmla="*/ 13 w 283"/>
                <a:gd name="T9" fmla="*/ 39 h 282"/>
                <a:gd name="T10" fmla="*/ 22 w 283"/>
                <a:gd name="T11" fmla="*/ 28 h 282"/>
                <a:gd name="T12" fmla="*/ 31 w 283"/>
                <a:gd name="T13" fmla="*/ 17 h 282"/>
                <a:gd name="T14" fmla="*/ 44 w 283"/>
                <a:gd name="T15" fmla="*/ 5 h 282"/>
                <a:gd name="T16" fmla="*/ 57 w 283"/>
                <a:gd name="T17" fmla="*/ 0 h 282"/>
                <a:gd name="T18" fmla="*/ 155 w 283"/>
                <a:gd name="T19" fmla="*/ 11 h 282"/>
                <a:gd name="T20" fmla="*/ 283 w 283"/>
                <a:gd name="T21" fmla="*/ 231 h 282"/>
                <a:gd name="T22" fmla="*/ 283 w 283"/>
                <a:gd name="T23" fmla="*/ 242 h 282"/>
                <a:gd name="T24" fmla="*/ 279 w 283"/>
                <a:gd name="T25" fmla="*/ 248 h 282"/>
                <a:gd name="T26" fmla="*/ 270 w 283"/>
                <a:gd name="T27" fmla="*/ 265 h 282"/>
                <a:gd name="T28" fmla="*/ 261 w 283"/>
                <a:gd name="T29" fmla="*/ 270 h 282"/>
                <a:gd name="T30" fmla="*/ 257 w 283"/>
                <a:gd name="T31" fmla="*/ 276 h 282"/>
                <a:gd name="T32" fmla="*/ 248 w 283"/>
                <a:gd name="T33" fmla="*/ 276 h 282"/>
                <a:gd name="T34" fmla="*/ 239 w 283"/>
                <a:gd name="T35" fmla="*/ 282 h 282"/>
                <a:gd name="T36" fmla="*/ 230 w 283"/>
                <a:gd name="T37" fmla="*/ 282 h 282"/>
                <a:gd name="T38" fmla="*/ 221 w 283"/>
                <a:gd name="T39" fmla="*/ 282 h 282"/>
                <a:gd name="T40" fmla="*/ 212 w 283"/>
                <a:gd name="T41" fmla="*/ 282 h 282"/>
                <a:gd name="T42" fmla="*/ 204 w 283"/>
                <a:gd name="T43" fmla="*/ 282 h 282"/>
                <a:gd name="T44" fmla="*/ 190 w 283"/>
                <a:gd name="T45" fmla="*/ 282 h 282"/>
                <a:gd name="T46" fmla="*/ 181 w 283"/>
                <a:gd name="T47" fmla="*/ 282 h 282"/>
                <a:gd name="T48" fmla="*/ 173 w 283"/>
                <a:gd name="T49" fmla="*/ 276 h 282"/>
                <a:gd name="T50" fmla="*/ 159 w 283"/>
                <a:gd name="T51" fmla="*/ 276 h 282"/>
                <a:gd name="T52" fmla="*/ 150 w 283"/>
                <a:gd name="T53" fmla="*/ 270 h 282"/>
                <a:gd name="T54" fmla="*/ 137 w 283"/>
                <a:gd name="T55" fmla="*/ 265 h 282"/>
                <a:gd name="T56" fmla="*/ 124 w 283"/>
                <a:gd name="T57" fmla="*/ 259 h 282"/>
                <a:gd name="T58" fmla="*/ 115 w 283"/>
                <a:gd name="T59" fmla="*/ 248 h 282"/>
                <a:gd name="T60" fmla="*/ 102 w 283"/>
                <a:gd name="T61" fmla="*/ 242 h 282"/>
                <a:gd name="T62" fmla="*/ 93 w 283"/>
                <a:gd name="T63" fmla="*/ 237 h 282"/>
                <a:gd name="T64" fmla="*/ 80 w 283"/>
                <a:gd name="T65" fmla="*/ 225 h 282"/>
                <a:gd name="T66" fmla="*/ 71 w 283"/>
                <a:gd name="T67" fmla="*/ 220 h 282"/>
                <a:gd name="T68" fmla="*/ 62 w 283"/>
                <a:gd name="T69" fmla="*/ 208 h 282"/>
                <a:gd name="T70" fmla="*/ 53 w 283"/>
                <a:gd name="T71" fmla="*/ 197 h 282"/>
                <a:gd name="T72" fmla="*/ 44 w 283"/>
                <a:gd name="T73" fmla="*/ 186 h 282"/>
                <a:gd name="T74" fmla="*/ 35 w 283"/>
                <a:gd name="T75" fmla="*/ 175 h 282"/>
                <a:gd name="T76" fmla="*/ 26 w 283"/>
                <a:gd name="T77" fmla="*/ 163 h 282"/>
                <a:gd name="T78" fmla="*/ 18 w 283"/>
                <a:gd name="T79" fmla="*/ 152 h 282"/>
                <a:gd name="T80" fmla="*/ 13 w 283"/>
                <a:gd name="T81" fmla="*/ 141 h 282"/>
                <a:gd name="T82" fmla="*/ 9 w 283"/>
                <a:gd name="T83" fmla="*/ 124 h 2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3"/>
                <a:gd name="T127" fmla="*/ 0 h 282"/>
                <a:gd name="T128" fmla="*/ 283 w 283"/>
                <a:gd name="T129" fmla="*/ 282 h 2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3" h="282">
                  <a:moveTo>
                    <a:pt x="9" y="124"/>
                  </a:moveTo>
                  <a:lnTo>
                    <a:pt x="4" y="96"/>
                  </a:lnTo>
                  <a:lnTo>
                    <a:pt x="0" y="73"/>
                  </a:lnTo>
                  <a:lnTo>
                    <a:pt x="4" y="51"/>
                  </a:lnTo>
                  <a:lnTo>
                    <a:pt x="13" y="39"/>
                  </a:lnTo>
                  <a:lnTo>
                    <a:pt x="22" y="28"/>
                  </a:lnTo>
                  <a:lnTo>
                    <a:pt x="31" y="17"/>
                  </a:lnTo>
                  <a:lnTo>
                    <a:pt x="44" y="5"/>
                  </a:lnTo>
                  <a:lnTo>
                    <a:pt x="57" y="0"/>
                  </a:lnTo>
                  <a:lnTo>
                    <a:pt x="155" y="11"/>
                  </a:lnTo>
                  <a:lnTo>
                    <a:pt x="283" y="231"/>
                  </a:lnTo>
                  <a:lnTo>
                    <a:pt x="283" y="242"/>
                  </a:lnTo>
                  <a:lnTo>
                    <a:pt x="279" y="248"/>
                  </a:lnTo>
                  <a:lnTo>
                    <a:pt x="270" y="265"/>
                  </a:lnTo>
                  <a:lnTo>
                    <a:pt x="261" y="270"/>
                  </a:lnTo>
                  <a:lnTo>
                    <a:pt x="257" y="276"/>
                  </a:lnTo>
                  <a:lnTo>
                    <a:pt x="248" y="276"/>
                  </a:lnTo>
                  <a:lnTo>
                    <a:pt x="239" y="282"/>
                  </a:lnTo>
                  <a:lnTo>
                    <a:pt x="230" y="282"/>
                  </a:lnTo>
                  <a:lnTo>
                    <a:pt x="221" y="282"/>
                  </a:lnTo>
                  <a:lnTo>
                    <a:pt x="212" y="282"/>
                  </a:lnTo>
                  <a:lnTo>
                    <a:pt x="204" y="282"/>
                  </a:lnTo>
                  <a:lnTo>
                    <a:pt x="190" y="282"/>
                  </a:lnTo>
                  <a:lnTo>
                    <a:pt x="181" y="282"/>
                  </a:lnTo>
                  <a:lnTo>
                    <a:pt x="173" y="276"/>
                  </a:lnTo>
                  <a:lnTo>
                    <a:pt x="159" y="276"/>
                  </a:lnTo>
                  <a:lnTo>
                    <a:pt x="150" y="270"/>
                  </a:lnTo>
                  <a:lnTo>
                    <a:pt x="137" y="265"/>
                  </a:lnTo>
                  <a:lnTo>
                    <a:pt x="124" y="259"/>
                  </a:lnTo>
                  <a:lnTo>
                    <a:pt x="115" y="248"/>
                  </a:lnTo>
                  <a:lnTo>
                    <a:pt x="102" y="242"/>
                  </a:lnTo>
                  <a:lnTo>
                    <a:pt x="93" y="237"/>
                  </a:lnTo>
                  <a:lnTo>
                    <a:pt x="80" y="225"/>
                  </a:lnTo>
                  <a:lnTo>
                    <a:pt x="71" y="220"/>
                  </a:lnTo>
                  <a:lnTo>
                    <a:pt x="62" y="208"/>
                  </a:lnTo>
                  <a:lnTo>
                    <a:pt x="53" y="197"/>
                  </a:lnTo>
                  <a:lnTo>
                    <a:pt x="44" y="186"/>
                  </a:lnTo>
                  <a:lnTo>
                    <a:pt x="35" y="175"/>
                  </a:lnTo>
                  <a:lnTo>
                    <a:pt x="26" y="163"/>
                  </a:lnTo>
                  <a:lnTo>
                    <a:pt x="18" y="152"/>
                  </a:lnTo>
                  <a:lnTo>
                    <a:pt x="13" y="141"/>
                  </a:lnTo>
                  <a:lnTo>
                    <a:pt x="9" y="124"/>
                  </a:lnTo>
                  <a:close/>
                </a:path>
              </a:pathLst>
            </a:custGeom>
            <a:solidFill>
              <a:srgbClr val="000000"/>
            </a:solidFill>
            <a:ln w="0">
              <a:solidFill>
                <a:srgbClr val="000000"/>
              </a:solidFill>
              <a:round/>
              <a:headEnd/>
              <a:tailEnd/>
            </a:ln>
          </p:spPr>
          <p:txBody>
            <a:bodyPr/>
            <a:lstStyle/>
            <a:p>
              <a:pPr algn="l" rtl="0"/>
              <a:endParaRPr lang="ar-SA" sz="1400" b="0"/>
            </a:p>
          </p:txBody>
        </p:sp>
        <p:sp>
          <p:nvSpPr>
            <p:cNvPr id="87" name="Freeform 53"/>
            <p:cNvSpPr>
              <a:spLocks/>
            </p:cNvSpPr>
            <p:nvPr/>
          </p:nvSpPr>
          <p:spPr bwMode="auto">
            <a:xfrm flipH="1">
              <a:off x="4959" y="3948"/>
              <a:ext cx="394" cy="338"/>
            </a:xfrm>
            <a:custGeom>
              <a:avLst/>
              <a:gdLst>
                <a:gd name="T0" fmla="*/ 279 w 394"/>
                <a:gd name="T1" fmla="*/ 17 h 338"/>
                <a:gd name="T2" fmla="*/ 381 w 394"/>
                <a:gd name="T3" fmla="*/ 0 h 338"/>
                <a:gd name="T4" fmla="*/ 394 w 394"/>
                <a:gd name="T5" fmla="*/ 169 h 338"/>
                <a:gd name="T6" fmla="*/ 350 w 394"/>
                <a:gd name="T7" fmla="*/ 231 h 338"/>
                <a:gd name="T8" fmla="*/ 323 w 394"/>
                <a:gd name="T9" fmla="*/ 225 h 338"/>
                <a:gd name="T10" fmla="*/ 315 w 394"/>
                <a:gd name="T11" fmla="*/ 242 h 338"/>
                <a:gd name="T12" fmla="*/ 301 w 394"/>
                <a:gd name="T13" fmla="*/ 259 h 338"/>
                <a:gd name="T14" fmla="*/ 292 w 394"/>
                <a:gd name="T15" fmla="*/ 270 h 338"/>
                <a:gd name="T16" fmla="*/ 284 w 394"/>
                <a:gd name="T17" fmla="*/ 282 h 338"/>
                <a:gd name="T18" fmla="*/ 275 w 394"/>
                <a:gd name="T19" fmla="*/ 293 h 338"/>
                <a:gd name="T20" fmla="*/ 261 w 394"/>
                <a:gd name="T21" fmla="*/ 304 h 338"/>
                <a:gd name="T22" fmla="*/ 253 w 394"/>
                <a:gd name="T23" fmla="*/ 310 h 338"/>
                <a:gd name="T24" fmla="*/ 239 w 394"/>
                <a:gd name="T25" fmla="*/ 321 h 338"/>
                <a:gd name="T26" fmla="*/ 226 w 394"/>
                <a:gd name="T27" fmla="*/ 327 h 338"/>
                <a:gd name="T28" fmla="*/ 217 w 394"/>
                <a:gd name="T29" fmla="*/ 333 h 338"/>
                <a:gd name="T30" fmla="*/ 204 w 394"/>
                <a:gd name="T31" fmla="*/ 333 h 338"/>
                <a:gd name="T32" fmla="*/ 191 w 394"/>
                <a:gd name="T33" fmla="*/ 338 h 338"/>
                <a:gd name="T34" fmla="*/ 177 w 394"/>
                <a:gd name="T35" fmla="*/ 338 h 338"/>
                <a:gd name="T36" fmla="*/ 168 w 394"/>
                <a:gd name="T37" fmla="*/ 338 h 338"/>
                <a:gd name="T38" fmla="*/ 155 w 394"/>
                <a:gd name="T39" fmla="*/ 338 h 338"/>
                <a:gd name="T40" fmla="*/ 142 w 394"/>
                <a:gd name="T41" fmla="*/ 338 h 338"/>
                <a:gd name="T42" fmla="*/ 129 w 394"/>
                <a:gd name="T43" fmla="*/ 338 h 338"/>
                <a:gd name="T44" fmla="*/ 120 w 394"/>
                <a:gd name="T45" fmla="*/ 338 h 338"/>
                <a:gd name="T46" fmla="*/ 106 w 394"/>
                <a:gd name="T47" fmla="*/ 333 h 338"/>
                <a:gd name="T48" fmla="*/ 98 w 394"/>
                <a:gd name="T49" fmla="*/ 327 h 338"/>
                <a:gd name="T50" fmla="*/ 89 w 394"/>
                <a:gd name="T51" fmla="*/ 327 h 338"/>
                <a:gd name="T52" fmla="*/ 76 w 394"/>
                <a:gd name="T53" fmla="*/ 321 h 338"/>
                <a:gd name="T54" fmla="*/ 67 w 394"/>
                <a:gd name="T55" fmla="*/ 316 h 338"/>
                <a:gd name="T56" fmla="*/ 58 w 394"/>
                <a:gd name="T57" fmla="*/ 310 h 338"/>
                <a:gd name="T58" fmla="*/ 49 w 394"/>
                <a:gd name="T59" fmla="*/ 304 h 338"/>
                <a:gd name="T60" fmla="*/ 40 w 394"/>
                <a:gd name="T61" fmla="*/ 299 h 338"/>
                <a:gd name="T62" fmla="*/ 36 w 394"/>
                <a:gd name="T63" fmla="*/ 293 h 338"/>
                <a:gd name="T64" fmla="*/ 31 w 394"/>
                <a:gd name="T65" fmla="*/ 287 h 338"/>
                <a:gd name="T66" fmla="*/ 18 w 394"/>
                <a:gd name="T67" fmla="*/ 276 h 338"/>
                <a:gd name="T68" fmla="*/ 14 w 394"/>
                <a:gd name="T69" fmla="*/ 259 h 338"/>
                <a:gd name="T70" fmla="*/ 5 w 394"/>
                <a:gd name="T71" fmla="*/ 242 h 338"/>
                <a:gd name="T72" fmla="*/ 0 w 394"/>
                <a:gd name="T73" fmla="*/ 237 h 338"/>
                <a:gd name="T74" fmla="*/ 0 w 394"/>
                <a:gd name="T75" fmla="*/ 225 h 338"/>
                <a:gd name="T76" fmla="*/ 0 w 394"/>
                <a:gd name="T77" fmla="*/ 214 h 338"/>
                <a:gd name="T78" fmla="*/ 14 w 394"/>
                <a:gd name="T79" fmla="*/ 203 h 338"/>
                <a:gd name="T80" fmla="*/ 31 w 394"/>
                <a:gd name="T81" fmla="*/ 203 h 338"/>
                <a:gd name="T82" fmla="*/ 45 w 394"/>
                <a:gd name="T83" fmla="*/ 203 h 338"/>
                <a:gd name="T84" fmla="*/ 62 w 394"/>
                <a:gd name="T85" fmla="*/ 203 h 338"/>
                <a:gd name="T86" fmla="*/ 76 w 394"/>
                <a:gd name="T87" fmla="*/ 197 h 338"/>
                <a:gd name="T88" fmla="*/ 93 w 394"/>
                <a:gd name="T89" fmla="*/ 192 h 338"/>
                <a:gd name="T90" fmla="*/ 111 w 394"/>
                <a:gd name="T91" fmla="*/ 186 h 338"/>
                <a:gd name="T92" fmla="*/ 129 w 394"/>
                <a:gd name="T93" fmla="*/ 175 h 338"/>
                <a:gd name="T94" fmla="*/ 142 w 394"/>
                <a:gd name="T95" fmla="*/ 163 h 338"/>
                <a:gd name="T96" fmla="*/ 160 w 394"/>
                <a:gd name="T97" fmla="*/ 152 h 338"/>
                <a:gd name="T98" fmla="*/ 177 w 394"/>
                <a:gd name="T99" fmla="*/ 135 h 338"/>
                <a:gd name="T100" fmla="*/ 191 w 394"/>
                <a:gd name="T101" fmla="*/ 124 h 338"/>
                <a:gd name="T102" fmla="*/ 208 w 394"/>
                <a:gd name="T103" fmla="*/ 101 h 338"/>
                <a:gd name="T104" fmla="*/ 226 w 394"/>
                <a:gd name="T105" fmla="*/ 90 h 338"/>
                <a:gd name="T106" fmla="*/ 239 w 394"/>
                <a:gd name="T107" fmla="*/ 73 h 338"/>
                <a:gd name="T108" fmla="*/ 253 w 394"/>
                <a:gd name="T109" fmla="*/ 56 h 338"/>
                <a:gd name="T110" fmla="*/ 266 w 394"/>
                <a:gd name="T111" fmla="*/ 34 h 338"/>
                <a:gd name="T112" fmla="*/ 279 w 394"/>
                <a:gd name="T113" fmla="*/ 17 h 3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4"/>
                <a:gd name="T172" fmla="*/ 0 h 338"/>
                <a:gd name="T173" fmla="*/ 394 w 394"/>
                <a:gd name="T174" fmla="*/ 338 h 3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4" h="338">
                  <a:moveTo>
                    <a:pt x="279" y="17"/>
                  </a:moveTo>
                  <a:lnTo>
                    <a:pt x="381" y="0"/>
                  </a:lnTo>
                  <a:lnTo>
                    <a:pt x="394" y="169"/>
                  </a:lnTo>
                  <a:lnTo>
                    <a:pt x="350" y="231"/>
                  </a:lnTo>
                  <a:lnTo>
                    <a:pt x="323" y="225"/>
                  </a:lnTo>
                  <a:lnTo>
                    <a:pt x="315" y="242"/>
                  </a:lnTo>
                  <a:lnTo>
                    <a:pt x="301" y="259"/>
                  </a:lnTo>
                  <a:lnTo>
                    <a:pt x="292" y="270"/>
                  </a:lnTo>
                  <a:lnTo>
                    <a:pt x="284" y="282"/>
                  </a:lnTo>
                  <a:lnTo>
                    <a:pt x="275" y="293"/>
                  </a:lnTo>
                  <a:lnTo>
                    <a:pt x="261" y="304"/>
                  </a:lnTo>
                  <a:lnTo>
                    <a:pt x="253" y="310"/>
                  </a:lnTo>
                  <a:lnTo>
                    <a:pt x="239" y="321"/>
                  </a:lnTo>
                  <a:lnTo>
                    <a:pt x="226" y="327"/>
                  </a:lnTo>
                  <a:lnTo>
                    <a:pt x="217" y="333"/>
                  </a:lnTo>
                  <a:lnTo>
                    <a:pt x="204" y="333"/>
                  </a:lnTo>
                  <a:lnTo>
                    <a:pt x="191" y="338"/>
                  </a:lnTo>
                  <a:lnTo>
                    <a:pt x="177" y="338"/>
                  </a:lnTo>
                  <a:lnTo>
                    <a:pt x="168" y="338"/>
                  </a:lnTo>
                  <a:lnTo>
                    <a:pt x="155" y="338"/>
                  </a:lnTo>
                  <a:lnTo>
                    <a:pt x="142" y="338"/>
                  </a:lnTo>
                  <a:lnTo>
                    <a:pt x="129" y="338"/>
                  </a:lnTo>
                  <a:lnTo>
                    <a:pt x="120" y="338"/>
                  </a:lnTo>
                  <a:lnTo>
                    <a:pt x="106" y="333"/>
                  </a:lnTo>
                  <a:lnTo>
                    <a:pt x="98" y="327"/>
                  </a:lnTo>
                  <a:lnTo>
                    <a:pt x="89" y="327"/>
                  </a:lnTo>
                  <a:lnTo>
                    <a:pt x="76" y="321"/>
                  </a:lnTo>
                  <a:lnTo>
                    <a:pt x="67" y="316"/>
                  </a:lnTo>
                  <a:lnTo>
                    <a:pt x="58" y="310"/>
                  </a:lnTo>
                  <a:lnTo>
                    <a:pt x="49" y="304"/>
                  </a:lnTo>
                  <a:lnTo>
                    <a:pt x="40" y="299"/>
                  </a:lnTo>
                  <a:lnTo>
                    <a:pt x="36" y="293"/>
                  </a:lnTo>
                  <a:lnTo>
                    <a:pt x="31" y="287"/>
                  </a:lnTo>
                  <a:lnTo>
                    <a:pt x="18" y="276"/>
                  </a:lnTo>
                  <a:lnTo>
                    <a:pt x="14" y="259"/>
                  </a:lnTo>
                  <a:lnTo>
                    <a:pt x="5" y="242"/>
                  </a:lnTo>
                  <a:lnTo>
                    <a:pt x="0" y="237"/>
                  </a:lnTo>
                  <a:lnTo>
                    <a:pt x="0" y="225"/>
                  </a:lnTo>
                  <a:lnTo>
                    <a:pt x="0" y="214"/>
                  </a:lnTo>
                  <a:lnTo>
                    <a:pt x="14" y="203"/>
                  </a:lnTo>
                  <a:lnTo>
                    <a:pt x="31" y="203"/>
                  </a:lnTo>
                  <a:lnTo>
                    <a:pt x="45" y="203"/>
                  </a:lnTo>
                  <a:lnTo>
                    <a:pt x="62" y="203"/>
                  </a:lnTo>
                  <a:lnTo>
                    <a:pt x="76" y="197"/>
                  </a:lnTo>
                  <a:lnTo>
                    <a:pt x="93" y="192"/>
                  </a:lnTo>
                  <a:lnTo>
                    <a:pt x="111" y="186"/>
                  </a:lnTo>
                  <a:lnTo>
                    <a:pt x="129" y="175"/>
                  </a:lnTo>
                  <a:lnTo>
                    <a:pt x="142" y="163"/>
                  </a:lnTo>
                  <a:lnTo>
                    <a:pt x="160" y="152"/>
                  </a:lnTo>
                  <a:lnTo>
                    <a:pt x="177" y="135"/>
                  </a:lnTo>
                  <a:lnTo>
                    <a:pt x="191" y="124"/>
                  </a:lnTo>
                  <a:lnTo>
                    <a:pt x="208" y="101"/>
                  </a:lnTo>
                  <a:lnTo>
                    <a:pt x="226" y="90"/>
                  </a:lnTo>
                  <a:lnTo>
                    <a:pt x="239" y="73"/>
                  </a:lnTo>
                  <a:lnTo>
                    <a:pt x="253" y="56"/>
                  </a:lnTo>
                  <a:lnTo>
                    <a:pt x="266" y="34"/>
                  </a:lnTo>
                  <a:lnTo>
                    <a:pt x="279" y="17"/>
                  </a:lnTo>
                  <a:close/>
                </a:path>
              </a:pathLst>
            </a:custGeom>
            <a:solidFill>
              <a:srgbClr val="000000"/>
            </a:solidFill>
            <a:ln w="0">
              <a:solidFill>
                <a:srgbClr val="000000"/>
              </a:solidFill>
              <a:round/>
              <a:headEnd/>
              <a:tailEnd/>
            </a:ln>
          </p:spPr>
          <p:txBody>
            <a:bodyPr/>
            <a:lstStyle/>
            <a:p>
              <a:pPr algn="l" rtl="0"/>
              <a:endParaRPr lang="ar-SA" sz="1400" b="0"/>
            </a:p>
          </p:txBody>
        </p:sp>
        <p:sp>
          <p:nvSpPr>
            <p:cNvPr id="88" name="Freeform 54"/>
            <p:cNvSpPr>
              <a:spLocks/>
            </p:cNvSpPr>
            <p:nvPr/>
          </p:nvSpPr>
          <p:spPr bwMode="auto">
            <a:xfrm flipH="1">
              <a:off x="4720" y="2555"/>
              <a:ext cx="380" cy="1455"/>
            </a:xfrm>
            <a:custGeom>
              <a:avLst/>
              <a:gdLst>
                <a:gd name="T0" fmla="*/ 283 w 380"/>
                <a:gd name="T1" fmla="*/ 0 h 1455"/>
                <a:gd name="T2" fmla="*/ 283 w 380"/>
                <a:gd name="T3" fmla="*/ 175 h 1455"/>
                <a:gd name="T4" fmla="*/ 283 w 380"/>
                <a:gd name="T5" fmla="*/ 349 h 1455"/>
                <a:gd name="T6" fmla="*/ 283 w 380"/>
                <a:gd name="T7" fmla="*/ 524 h 1455"/>
                <a:gd name="T8" fmla="*/ 292 w 380"/>
                <a:gd name="T9" fmla="*/ 699 h 1455"/>
                <a:gd name="T10" fmla="*/ 301 w 380"/>
                <a:gd name="T11" fmla="*/ 874 h 1455"/>
                <a:gd name="T12" fmla="*/ 318 w 380"/>
                <a:gd name="T13" fmla="*/ 1049 h 1455"/>
                <a:gd name="T14" fmla="*/ 345 w 380"/>
                <a:gd name="T15" fmla="*/ 1224 h 1455"/>
                <a:gd name="T16" fmla="*/ 380 w 380"/>
                <a:gd name="T17" fmla="*/ 1398 h 1455"/>
                <a:gd name="T18" fmla="*/ 358 w 380"/>
                <a:gd name="T19" fmla="*/ 1398 h 1455"/>
                <a:gd name="T20" fmla="*/ 336 w 380"/>
                <a:gd name="T21" fmla="*/ 1404 h 1455"/>
                <a:gd name="T22" fmla="*/ 314 w 380"/>
                <a:gd name="T23" fmla="*/ 1410 h 1455"/>
                <a:gd name="T24" fmla="*/ 292 w 380"/>
                <a:gd name="T25" fmla="*/ 1415 h 1455"/>
                <a:gd name="T26" fmla="*/ 265 w 380"/>
                <a:gd name="T27" fmla="*/ 1415 h 1455"/>
                <a:gd name="T28" fmla="*/ 243 w 380"/>
                <a:gd name="T29" fmla="*/ 1404 h 1455"/>
                <a:gd name="T30" fmla="*/ 225 w 380"/>
                <a:gd name="T31" fmla="*/ 1382 h 1455"/>
                <a:gd name="T32" fmla="*/ 203 w 380"/>
                <a:gd name="T33" fmla="*/ 1336 h 1455"/>
                <a:gd name="T34" fmla="*/ 199 w 380"/>
                <a:gd name="T35" fmla="*/ 1122 h 1455"/>
                <a:gd name="T36" fmla="*/ 190 w 380"/>
                <a:gd name="T37" fmla="*/ 913 h 1455"/>
                <a:gd name="T38" fmla="*/ 181 w 380"/>
                <a:gd name="T39" fmla="*/ 710 h 1455"/>
                <a:gd name="T40" fmla="*/ 168 w 380"/>
                <a:gd name="T41" fmla="*/ 507 h 1455"/>
                <a:gd name="T42" fmla="*/ 146 w 380"/>
                <a:gd name="T43" fmla="*/ 688 h 1455"/>
                <a:gd name="T44" fmla="*/ 137 w 380"/>
                <a:gd name="T45" fmla="*/ 902 h 1455"/>
                <a:gd name="T46" fmla="*/ 137 w 380"/>
                <a:gd name="T47" fmla="*/ 1139 h 1455"/>
                <a:gd name="T48" fmla="*/ 163 w 380"/>
                <a:gd name="T49" fmla="*/ 1393 h 1455"/>
                <a:gd name="T50" fmla="*/ 141 w 380"/>
                <a:gd name="T51" fmla="*/ 1421 h 1455"/>
                <a:gd name="T52" fmla="*/ 124 w 380"/>
                <a:gd name="T53" fmla="*/ 1438 h 1455"/>
                <a:gd name="T54" fmla="*/ 101 w 380"/>
                <a:gd name="T55" fmla="*/ 1449 h 1455"/>
                <a:gd name="T56" fmla="*/ 79 w 380"/>
                <a:gd name="T57" fmla="*/ 1455 h 1455"/>
                <a:gd name="T58" fmla="*/ 62 w 380"/>
                <a:gd name="T59" fmla="*/ 1449 h 1455"/>
                <a:gd name="T60" fmla="*/ 39 w 380"/>
                <a:gd name="T61" fmla="*/ 1444 h 1455"/>
                <a:gd name="T62" fmla="*/ 17 w 380"/>
                <a:gd name="T63" fmla="*/ 1432 h 1455"/>
                <a:gd name="T64" fmla="*/ 0 w 380"/>
                <a:gd name="T65" fmla="*/ 1415 h 1455"/>
                <a:gd name="T66" fmla="*/ 35 w 380"/>
                <a:gd name="T67" fmla="*/ 22 h 14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0"/>
                <a:gd name="T103" fmla="*/ 0 h 1455"/>
                <a:gd name="T104" fmla="*/ 380 w 380"/>
                <a:gd name="T105" fmla="*/ 1455 h 14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0" h="1455">
                  <a:moveTo>
                    <a:pt x="35" y="22"/>
                  </a:moveTo>
                  <a:lnTo>
                    <a:pt x="283" y="0"/>
                  </a:lnTo>
                  <a:lnTo>
                    <a:pt x="283" y="90"/>
                  </a:lnTo>
                  <a:lnTo>
                    <a:pt x="283" y="175"/>
                  </a:lnTo>
                  <a:lnTo>
                    <a:pt x="283" y="265"/>
                  </a:lnTo>
                  <a:lnTo>
                    <a:pt x="283" y="349"/>
                  </a:lnTo>
                  <a:lnTo>
                    <a:pt x="283" y="434"/>
                  </a:lnTo>
                  <a:lnTo>
                    <a:pt x="283" y="524"/>
                  </a:lnTo>
                  <a:lnTo>
                    <a:pt x="287" y="609"/>
                  </a:lnTo>
                  <a:lnTo>
                    <a:pt x="292" y="699"/>
                  </a:lnTo>
                  <a:lnTo>
                    <a:pt x="296" y="784"/>
                  </a:lnTo>
                  <a:lnTo>
                    <a:pt x="301" y="874"/>
                  </a:lnTo>
                  <a:lnTo>
                    <a:pt x="309" y="959"/>
                  </a:lnTo>
                  <a:lnTo>
                    <a:pt x="318" y="1049"/>
                  </a:lnTo>
                  <a:lnTo>
                    <a:pt x="332" y="1133"/>
                  </a:lnTo>
                  <a:lnTo>
                    <a:pt x="345" y="1224"/>
                  </a:lnTo>
                  <a:lnTo>
                    <a:pt x="363" y="1308"/>
                  </a:lnTo>
                  <a:lnTo>
                    <a:pt x="380" y="1398"/>
                  </a:lnTo>
                  <a:lnTo>
                    <a:pt x="371" y="1398"/>
                  </a:lnTo>
                  <a:lnTo>
                    <a:pt x="358" y="1398"/>
                  </a:lnTo>
                  <a:lnTo>
                    <a:pt x="349" y="1398"/>
                  </a:lnTo>
                  <a:lnTo>
                    <a:pt x="336" y="1404"/>
                  </a:lnTo>
                  <a:lnTo>
                    <a:pt x="327" y="1404"/>
                  </a:lnTo>
                  <a:lnTo>
                    <a:pt x="314" y="1410"/>
                  </a:lnTo>
                  <a:lnTo>
                    <a:pt x="301" y="1410"/>
                  </a:lnTo>
                  <a:lnTo>
                    <a:pt x="292" y="1415"/>
                  </a:lnTo>
                  <a:lnTo>
                    <a:pt x="278" y="1415"/>
                  </a:lnTo>
                  <a:lnTo>
                    <a:pt x="265" y="1415"/>
                  </a:lnTo>
                  <a:lnTo>
                    <a:pt x="256" y="1410"/>
                  </a:lnTo>
                  <a:lnTo>
                    <a:pt x="243" y="1404"/>
                  </a:lnTo>
                  <a:lnTo>
                    <a:pt x="234" y="1393"/>
                  </a:lnTo>
                  <a:lnTo>
                    <a:pt x="225" y="1382"/>
                  </a:lnTo>
                  <a:lnTo>
                    <a:pt x="212" y="1359"/>
                  </a:lnTo>
                  <a:lnTo>
                    <a:pt x="203" y="1336"/>
                  </a:lnTo>
                  <a:lnTo>
                    <a:pt x="203" y="1229"/>
                  </a:lnTo>
                  <a:lnTo>
                    <a:pt x="199" y="1122"/>
                  </a:lnTo>
                  <a:lnTo>
                    <a:pt x="194" y="1015"/>
                  </a:lnTo>
                  <a:lnTo>
                    <a:pt x="190" y="913"/>
                  </a:lnTo>
                  <a:lnTo>
                    <a:pt x="185" y="812"/>
                  </a:lnTo>
                  <a:lnTo>
                    <a:pt x="181" y="710"/>
                  </a:lnTo>
                  <a:lnTo>
                    <a:pt x="172" y="609"/>
                  </a:lnTo>
                  <a:lnTo>
                    <a:pt x="168" y="507"/>
                  </a:lnTo>
                  <a:lnTo>
                    <a:pt x="155" y="592"/>
                  </a:lnTo>
                  <a:lnTo>
                    <a:pt x="146" y="688"/>
                  </a:lnTo>
                  <a:lnTo>
                    <a:pt x="141" y="789"/>
                  </a:lnTo>
                  <a:lnTo>
                    <a:pt x="137" y="902"/>
                  </a:lnTo>
                  <a:lnTo>
                    <a:pt x="132" y="1015"/>
                  </a:lnTo>
                  <a:lnTo>
                    <a:pt x="137" y="1139"/>
                  </a:lnTo>
                  <a:lnTo>
                    <a:pt x="146" y="1263"/>
                  </a:lnTo>
                  <a:lnTo>
                    <a:pt x="163" y="1393"/>
                  </a:lnTo>
                  <a:lnTo>
                    <a:pt x="155" y="1410"/>
                  </a:lnTo>
                  <a:lnTo>
                    <a:pt x="141" y="1421"/>
                  </a:lnTo>
                  <a:lnTo>
                    <a:pt x="132" y="1432"/>
                  </a:lnTo>
                  <a:lnTo>
                    <a:pt x="124" y="1438"/>
                  </a:lnTo>
                  <a:lnTo>
                    <a:pt x="115" y="1444"/>
                  </a:lnTo>
                  <a:lnTo>
                    <a:pt x="101" y="1449"/>
                  </a:lnTo>
                  <a:lnTo>
                    <a:pt x="93" y="1455"/>
                  </a:lnTo>
                  <a:lnTo>
                    <a:pt x="79" y="1455"/>
                  </a:lnTo>
                  <a:lnTo>
                    <a:pt x="70" y="1455"/>
                  </a:lnTo>
                  <a:lnTo>
                    <a:pt x="62" y="1449"/>
                  </a:lnTo>
                  <a:lnTo>
                    <a:pt x="48" y="1449"/>
                  </a:lnTo>
                  <a:lnTo>
                    <a:pt x="39" y="1444"/>
                  </a:lnTo>
                  <a:lnTo>
                    <a:pt x="26" y="1438"/>
                  </a:lnTo>
                  <a:lnTo>
                    <a:pt x="17" y="1432"/>
                  </a:lnTo>
                  <a:lnTo>
                    <a:pt x="8" y="1421"/>
                  </a:lnTo>
                  <a:lnTo>
                    <a:pt x="0" y="1415"/>
                  </a:lnTo>
                  <a:lnTo>
                    <a:pt x="26" y="1257"/>
                  </a:lnTo>
                  <a:lnTo>
                    <a:pt x="35" y="22"/>
                  </a:lnTo>
                  <a:close/>
                </a:path>
              </a:pathLst>
            </a:custGeom>
            <a:solidFill>
              <a:srgbClr val="ABABAB"/>
            </a:solidFill>
            <a:ln w="0">
              <a:solidFill>
                <a:srgbClr val="000000"/>
              </a:solidFill>
              <a:round/>
              <a:headEnd/>
              <a:tailEnd/>
            </a:ln>
          </p:spPr>
          <p:txBody>
            <a:bodyPr/>
            <a:lstStyle/>
            <a:p>
              <a:pPr algn="l" rtl="0"/>
              <a:endParaRPr lang="ar-SA" sz="1400" b="0"/>
            </a:p>
          </p:txBody>
        </p:sp>
        <p:sp>
          <p:nvSpPr>
            <p:cNvPr id="89" name="Freeform 55"/>
            <p:cNvSpPr>
              <a:spLocks/>
            </p:cNvSpPr>
            <p:nvPr/>
          </p:nvSpPr>
          <p:spPr bwMode="auto">
            <a:xfrm flipH="1">
              <a:off x="5623" y="2459"/>
              <a:ext cx="110" cy="214"/>
            </a:xfrm>
            <a:custGeom>
              <a:avLst/>
              <a:gdLst>
                <a:gd name="T0" fmla="*/ 0 w 110"/>
                <a:gd name="T1" fmla="*/ 214 h 214"/>
                <a:gd name="T2" fmla="*/ 0 w 110"/>
                <a:gd name="T3" fmla="*/ 192 h 214"/>
                <a:gd name="T4" fmla="*/ 0 w 110"/>
                <a:gd name="T5" fmla="*/ 169 h 214"/>
                <a:gd name="T6" fmla="*/ 0 w 110"/>
                <a:gd name="T7" fmla="*/ 147 h 214"/>
                <a:gd name="T8" fmla="*/ 4 w 110"/>
                <a:gd name="T9" fmla="*/ 124 h 214"/>
                <a:gd name="T10" fmla="*/ 8 w 110"/>
                <a:gd name="T11" fmla="*/ 107 h 214"/>
                <a:gd name="T12" fmla="*/ 13 w 110"/>
                <a:gd name="T13" fmla="*/ 84 h 214"/>
                <a:gd name="T14" fmla="*/ 22 w 110"/>
                <a:gd name="T15" fmla="*/ 68 h 214"/>
                <a:gd name="T16" fmla="*/ 31 w 110"/>
                <a:gd name="T17" fmla="*/ 51 h 214"/>
                <a:gd name="T18" fmla="*/ 39 w 110"/>
                <a:gd name="T19" fmla="*/ 39 h 214"/>
                <a:gd name="T20" fmla="*/ 48 w 110"/>
                <a:gd name="T21" fmla="*/ 28 h 214"/>
                <a:gd name="T22" fmla="*/ 62 w 110"/>
                <a:gd name="T23" fmla="*/ 17 h 214"/>
                <a:gd name="T24" fmla="*/ 70 w 110"/>
                <a:gd name="T25" fmla="*/ 6 h 214"/>
                <a:gd name="T26" fmla="*/ 79 w 110"/>
                <a:gd name="T27" fmla="*/ 0 h 214"/>
                <a:gd name="T28" fmla="*/ 88 w 110"/>
                <a:gd name="T29" fmla="*/ 0 h 214"/>
                <a:gd name="T30" fmla="*/ 97 w 110"/>
                <a:gd name="T31" fmla="*/ 0 h 214"/>
                <a:gd name="T32" fmla="*/ 106 w 110"/>
                <a:gd name="T33" fmla="*/ 0 h 214"/>
                <a:gd name="T34" fmla="*/ 88 w 110"/>
                <a:gd name="T35" fmla="*/ 11 h 214"/>
                <a:gd name="T36" fmla="*/ 70 w 110"/>
                <a:gd name="T37" fmla="*/ 28 h 214"/>
                <a:gd name="T38" fmla="*/ 48 w 110"/>
                <a:gd name="T39" fmla="*/ 45 h 214"/>
                <a:gd name="T40" fmla="*/ 35 w 110"/>
                <a:gd name="T41" fmla="*/ 68 h 214"/>
                <a:gd name="T42" fmla="*/ 22 w 110"/>
                <a:gd name="T43" fmla="*/ 96 h 214"/>
                <a:gd name="T44" fmla="*/ 13 w 110"/>
                <a:gd name="T45" fmla="*/ 124 h 214"/>
                <a:gd name="T46" fmla="*/ 8 w 110"/>
                <a:gd name="T47" fmla="*/ 158 h 214"/>
                <a:gd name="T48" fmla="*/ 8 w 110"/>
                <a:gd name="T49" fmla="*/ 192 h 214"/>
                <a:gd name="T50" fmla="*/ 26 w 110"/>
                <a:gd name="T51" fmla="*/ 186 h 214"/>
                <a:gd name="T52" fmla="*/ 44 w 110"/>
                <a:gd name="T53" fmla="*/ 169 h 214"/>
                <a:gd name="T54" fmla="*/ 57 w 110"/>
                <a:gd name="T55" fmla="*/ 152 h 214"/>
                <a:gd name="T56" fmla="*/ 70 w 110"/>
                <a:gd name="T57" fmla="*/ 135 h 214"/>
                <a:gd name="T58" fmla="*/ 84 w 110"/>
                <a:gd name="T59" fmla="*/ 113 h 214"/>
                <a:gd name="T60" fmla="*/ 93 w 110"/>
                <a:gd name="T61" fmla="*/ 84 h 214"/>
                <a:gd name="T62" fmla="*/ 101 w 110"/>
                <a:gd name="T63" fmla="*/ 56 h 214"/>
                <a:gd name="T64" fmla="*/ 110 w 110"/>
                <a:gd name="T65" fmla="*/ 28 h 214"/>
                <a:gd name="T66" fmla="*/ 0 w 110"/>
                <a:gd name="T67" fmla="*/ 214 h 2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0"/>
                <a:gd name="T103" fmla="*/ 0 h 214"/>
                <a:gd name="T104" fmla="*/ 110 w 110"/>
                <a:gd name="T105" fmla="*/ 214 h 2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0" h="214">
                  <a:moveTo>
                    <a:pt x="0" y="214"/>
                  </a:moveTo>
                  <a:lnTo>
                    <a:pt x="0" y="192"/>
                  </a:lnTo>
                  <a:lnTo>
                    <a:pt x="0" y="169"/>
                  </a:lnTo>
                  <a:lnTo>
                    <a:pt x="0" y="147"/>
                  </a:lnTo>
                  <a:lnTo>
                    <a:pt x="4" y="124"/>
                  </a:lnTo>
                  <a:lnTo>
                    <a:pt x="8" y="107"/>
                  </a:lnTo>
                  <a:lnTo>
                    <a:pt x="13" y="84"/>
                  </a:lnTo>
                  <a:lnTo>
                    <a:pt x="22" y="68"/>
                  </a:lnTo>
                  <a:lnTo>
                    <a:pt x="31" y="51"/>
                  </a:lnTo>
                  <a:lnTo>
                    <a:pt x="39" y="39"/>
                  </a:lnTo>
                  <a:lnTo>
                    <a:pt x="48" y="28"/>
                  </a:lnTo>
                  <a:lnTo>
                    <a:pt x="62" y="17"/>
                  </a:lnTo>
                  <a:lnTo>
                    <a:pt x="70" y="6"/>
                  </a:lnTo>
                  <a:lnTo>
                    <a:pt x="79" y="0"/>
                  </a:lnTo>
                  <a:lnTo>
                    <a:pt x="88" y="0"/>
                  </a:lnTo>
                  <a:lnTo>
                    <a:pt x="97" y="0"/>
                  </a:lnTo>
                  <a:lnTo>
                    <a:pt x="106" y="0"/>
                  </a:lnTo>
                  <a:lnTo>
                    <a:pt x="88" y="11"/>
                  </a:lnTo>
                  <a:lnTo>
                    <a:pt x="70" y="28"/>
                  </a:lnTo>
                  <a:lnTo>
                    <a:pt x="48" y="45"/>
                  </a:lnTo>
                  <a:lnTo>
                    <a:pt x="35" y="68"/>
                  </a:lnTo>
                  <a:lnTo>
                    <a:pt x="22" y="96"/>
                  </a:lnTo>
                  <a:lnTo>
                    <a:pt x="13" y="124"/>
                  </a:lnTo>
                  <a:lnTo>
                    <a:pt x="8" y="158"/>
                  </a:lnTo>
                  <a:lnTo>
                    <a:pt x="8" y="192"/>
                  </a:lnTo>
                  <a:lnTo>
                    <a:pt x="26" y="186"/>
                  </a:lnTo>
                  <a:lnTo>
                    <a:pt x="44" y="169"/>
                  </a:lnTo>
                  <a:lnTo>
                    <a:pt x="57" y="152"/>
                  </a:lnTo>
                  <a:lnTo>
                    <a:pt x="70" y="135"/>
                  </a:lnTo>
                  <a:lnTo>
                    <a:pt x="84" y="113"/>
                  </a:lnTo>
                  <a:lnTo>
                    <a:pt x="93" y="84"/>
                  </a:lnTo>
                  <a:lnTo>
                    <a:pt x="101" y="56"/>
                  </a:lnTo>
                  <a:lnTo>
                    <a:pt x="110" y="28"/>
                  </a:lnTo>
                  <a:lnTo>
                    <a:pt x="0" y="214"/>
                  </a:lnTo>
                  <a:close/>
                </a:path>
              </a:pathLst>
            </a:custGeom>
            <a:solidFill>
              <a:srgbClr val="FFFFFF"/>
            </a:solidFill>
            <a:ln w="0">
              <a:solidFill>
                <a:srgbClr val="000000"/>
              </a:solidFill>
              <a:round/>
              <a:headEnd/>
              <a:tailEnd/>
            </a:ln>
          </p:spPr>
          <p:txBody>
            <a:bodyPr/>
            <a:lstStyle/>
            <a:p>
              <a:pPr algn="l" rtl="0"/>
              <a:endParaRPr lang="ar-SA" sz="1400" b="0"/>
            </a:p>
          </p:txBody>
        </p:sp>
        <p:sp>
          <p:nvSpPr>
            <p:cNvPr id="90" name="Freeform 56"/>
            <p:cNvSpPr>
              <a:spLocks/>
            </p:cNvSpPr>
            <p:nvPr/>
          </p:nvSpPr>
          <p:spPr bwMode="auto">
            <a:xfrm flipH="1">
              <a:off x="4605" y="756"/>
              <a:ext cx="469" cy="716"/>
            </a:xfrm>
            <a:custGeom>
              <a:avLst/>
              <a:gdLst>
                <a:gd name="T0" fmla="*/ 75 w 469"/>
                <a:gd name="T1" fmla="*/ 716 h 716"/>
                <a:gd name="T2" fmla="*/ 0 w 469"/>
                <a:gd name="T3" fmla="*/ 699 h 716"/>
                <a:gd name="T4" fmla="*/ 49 w 469"/>
                <a:gd name="T5" fmla="*/ 693 h 716"/>
                <a:gd name="T6" fmla="*/ 53 w 469"/>
                <a:gd name="T7" fmla="*/ 665 h 716"/>
                <a:gd name="T8" fmla="*/ 62 w 469"/>
                <a:gd name="T9" fmla="*/ 631 h 716"/>
                <a:gd name="T10" fmla="*/ 67 w 469"/>
                <a:gd name="T11" fmla="*/ 598 h 716"/>
                <a:gd name="T12" fmla="*/ 71 w 469"/>
                <a:gd name="T13" fmla="*/ 558 h 716"/>
                <a:gd name="T14" fmla="*/ 80 w 469"/>
                <a:gd name="T15" fmla="*/ 519 h 716"/>
                <a:gd name="T16" fmla="*/ 89 w 469"/>
                <a:gd name="T17" fmla="*/ 473 h 716"/>
                <a:gd name="T18" fmla="*/ 98 w 469"/>
                <a:gd name="T19" fmla="*/ 434 h 716"/>
                <a:gd name="T20" fmla="*/ 111 w 469"/>
                <a:gd name="T21" fmla="*/ 389 h 716"/>
                <a:gd name="T22" fmla="*/ 124 w 469"/>
                <a:gd name="T23" fmla="*/ 349 h 716"/>
                <a:gd name="T24" fmla="*/ 137 w 469"/>
                <a:gd name="T25" fmla="*/ 304 h 716"/>
                <a:gd name="T26" fmla="*/ 155 w 469"/>
                <a:gd name="T27" fmla="*/ 265 h 716"/>
                <a:gd name="T28" fmla="*/ 173 w 469"/>
                <a:gd name="T29" fmla="*/ 225 h 716"/>
                <a:gd name="T30" fmla="*/ 195 w 469"/>
                <a:gd name="T31" fmla="*/ 191 h 716"/>
                <a:gd name="T32" fmla="*/ 217 w 469"/>
                <a:gd name="T33" fmla="*/ 163 h 716"/>
                <a:gd name="T34" fmla="*/ 244 w 469"/>
                <a:gd name="T35" fmla="*/ 129 h 716"/>
                <a:gd name="T36" fmla="*/ 275 w 469"/>
                <a:gd name="T37" fmla="*/ 107 h 716"/>
                <a:gd name="T38" fmla="*/ 221 w 469"/>
                <a:gd name="T39" fmla="*/ 96 h 716"/>
                <a:gd name="T40" fmla="*/ 288 w 469"/>
                <a:gd name="T41" fmla="*/ 90 h 716"/>
                <a:gd name="T42" fmla="*/ 252 w 469"/>
                <a:gd name="T43" fmla="*/ 0 h 716"/>
                <a:gd name="T44" fmla="*/ 306 w 469"/>
                <a:gd name="T45" fmla="*/ 79 h 716"/>
                <a:gd name="T46" fmla="*/ 306 w 469"/>
                <a:gd name="T47" fmla="*/ 28 h 716"/>
                <a:gd name="T48" fmla="*/ 319 w 469"/>
                <a:gd name="T49" fmla="*/ 79 h 716"/>
                <a:gd name="T50" fmla="*/ 332 w 469"/>
                <a:gd name="T51" fmla="*/ 56 h 716"/>
                <a:gd name="T52" fmla="*/ 345 w 469"/>
                <a:gd name="T53" fmla="*/ 39 h 716"/>
                <a:gd name="T54" fmla="*/ 354 w 469"/>
                <a:gd name="T55" fmla="*/ 34 h 716"/>
                <a:gd name="T56" fmla="*/ 363 w 469"/>
                <a:gd name="T57" fmla="*/ 34 h 716"/>
                <a:gd name="T58" fmla="*/ 372 w 469"/>
                <a:gd name="T59" fmla="*/ 39 h 716"/>
                <a:gd name="T60" fmla="*/ 376 w 469"/>
                <a:gd name="T61" fmla="*/ 50 h 716"/>
                <a:gd name="T62" fmla="*/ 385 w 469"/>
                <a:gd name="T63" fmla="*/ 62 h 716"/>
                <a:gd name="T64" fmla="*/ 394 w 469"/>
                <a:gd name="T65" fmla="*/ 73 h 716"/>
                <a:gd name="T66" fmla="*/ 469 w 469"/>
                <a:gd name="T67" fmla="*/ 310 h 716"/>
                <a:gd name="T68" fmla="*/ 430 w 469"/>
                <a:gd name="T69" fmla="*/ 338 h 716"/>
                <a:gd name="T70" fmla="*/ 319 w 469"/>
                <a:gd name="T71" fmla="*/ 220 h 716"/>
                <a:gd name="T72" fmla="*/ 204 w 469"/>
                <a:gd name="T73" fmla="*/ 552 h 716"/>
                <a:gd name="T74" fmla="*/ 75 w 469"/>
                <a:gd name="T75" fmla="*/ 716 h 7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9"/>
                <a:gd name="T115" fmla="*/ 0 h 716"/>
                <a:gd name="T116" fmla="*/ 469 w 469"/>
                <a:gd name="T117" fmla="*/ 716 h 7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9" h="716">
                  <a:moveTo>
                    <a:pt x="75" y="716"/>
                  </a:moveTo>
                  <a:lnTo>
                    <a:pt x="0" y="699"/>
                  </a:lnTo>
                  <a:lnTo>
                    <a:pt x="49" y="693"/>
                  </a:lnTo>
                  <a:lnTo>
                    <a:pt x="53" y="665"/>
                  </a:lnTo>
                  <a:lnTo>
                    <a:pt x="62" y="631"/>
                  </a:lnTo>
                  <a:lnTo>
                    <a:pt x="67" y="598"/>
                  </a:lnTo>
                  <a:lnTo>
                    <a:pt x="71" y="558"/>
                  </a:lnTo>
                  <a:lnTo>
                    <a:pt x="80" y="519"/>
                  </a:lnTo>
                  <a:lnTo>
                    <a:pt x="89" y="473"/>
                  </a:lnTo>
                  <a:lnTo>
                    <a:pt x="98" y="434"/>
                  </a:lnTo>
                  <a:lnTo>
                    <a:pt x="111" y="389"/>
                  </a:lnTo>
                  <a:lnTo>
                    <a:pt x="124" y="349"/>
                  </a:lnTo>
                  <a:lnTo>
                    <a:pt x="137" y="304"/>
                  </a:lnTo>
                  <a:lnTo>
                    <a:pt x="155" y="265"/>
                  </a:lnTo>
                  <a:lnTo>
                    <a:pt x="173" y="225"/>
                  </a:lnTo>
                  <a:lnTo>
                    <a:pt x="195" y="191"/>
                  </a:lnTo>
                  <a:lnTo>
                    <a:pt x="217" y="163"/>
                  </a:lnTo>
                  <a:lnTo>
                    <a:pt x="244" y="129"/>
                  </a:lnTo>
                  <a:lnTo>
                    <a:pt x="275" y="107"/>
                  </a:lnTo>
                  <a:lnTo>
                    <a:pt x="221" y="96"/>
                  </a:lnTo>
                  <a:lnTo>
                    <a:pt x="288" y="90"/>
                  </a:lnTo>
                  <a:lnTo>
                    <a:pt x="252" y="0"/>
                  </a:lnTo>
                  <a:lnTo>
                    <a:pt x="306" y="79"/>
                  </a:lnTo>
                  <a:lnTo>
                    <a:pt x="306" y="28"/>
                  </a:lnTo>
                  <a:lnTo>
                    <a:pt x="319" y="79"/>
                  </a:lnTo>
                  <a:lnTo>
                    <a:pt x="332" y="56"/>
                  </a:lnTo>
                  <a:lnTo>
                    <a:pt x="345" y="39"/>
                  </a:lnTo>
                  <a:lnTo>
                    <a:pt x="354" y="34"/>
                  </a:lnTo>
                  <a:lnTo>
                    <a:pt x="363" y="34"/>
                  </a:lnTo>
                  <a:lnTo>
                    <a:pt x="372" y="39"/>
                  </a:lnTo>
                  <a:lnTo>
                    <a:pt x="376" y="50"/>
                  </a:lnTo>
                  <a:lnTo>
                    <a:pt x="385" y="62"/>
                  </a:lnTo>
                  <a:lnTo>
                    <a:pt x="394" y="73"/>
                  </a:lnTo>
                  <a:lnTo>
                    <a:pt x="469" y="310"/>
                  </a:lnTo>
                  <a:lnTo>
                    <a:pt x="430" y="338"/>
                  </a:lnTo>
                  <a:lnTo>
                    <a:pt x="319" y="220"/>
                  </a:lnTo>
                  <a:lnTo>
                    <a:pt x="204" y="552"/>
                  </a:lnTo>
                  <a:lnTo>
                    <a:pt x="75" y="716"/>
                  </a:lnTo>
                  <a:close/>
                </a:path>
              </a:pathLst>
            </a:custGeom>
            <a:solidFill>
              <a:srgbClr val="850202"/>
            </a:solidFill>
            <a:ln w="0">
              <a:solidFill>
                <a:srgbClr val="000000"/>
              </a:solidFill>
              <a:round/>
              <a:headEnd/>
              <a:tailEnd/>
            </a:ln>
          </p:spPr>
          <p:txBody>
            <a:bodyPr/>
            <a:lstStyle/>
            <a:p>
              <a:pPr algn="l" rtl="0"/>
              <a:endParaRPr lang="ar-SA" sz="1400" b="0"/>
            </a:p>
          </p:txBody>
        </p:sp>
        <p:sp>
          <p:nvSpPr>
            <p:cNvPr id="91" name="Freeform 57"/>
            <p:cNvSpPr>
              <a:spLocks/>
            </p:cNvSpPr>
            <p:nvPr/>
          </p:nvSpPr>
          <p:spPr bwMode="auto">
            <a:xfrm flipH="1">
              <a:off x="5397" y="2668"/>
              <a:ext cx="27" cy="107"/>
            </a:xfrm>
            <a:custGeom>
              <a:avLst/>
              <a:gdLst>
                <a:gd name="T0" fmla="*/ 27 w 27"/>
                <a:gd name="T1" fmla="*/ 107 h 107"/>
                <a:gd name="T2" fmla="*/ 18 w 27"/>
                <a:gd name="T3" fmla="*/ 101 h 107"/>
                <a:gd name="T4" fmla="*/ 9 w 27"/>
                <a:gd name="T5" fmla="*/ 90 h 107"/>
                <a:gd name="T6" fmla="*/ 5 w 27"/>
                <a:gd name="T7" fmla="*/ 79 h 107"/>
                <a:gd name="T8" fmla="*/ 0 w 27"/>
                <a:gd name="T9" fmla="*/ 62 h 107"/>
                <a:gd name="T10" fmla="*/ 0 w 27"/>
                <a:gd name="T11" fmla="*/ 50 h 107"/>
                <a:gd name="T12" fmla="*/ 0 w 27"/>
                <a:gd name="T13" fmla="*/ 33 h 107"/>
                <a:gd name="T14" fmla="*/ 5 w 27"/>
                <a:gd name="T15" fmla="*/ 16 h 107"/>
                <a:gd name="T16" fmla="*/ 14 w 27"/>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07"/>
                <a:gd name="T29" fmla="*/ 27 w 27"/>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07">
                  <a:moveTo>
                    <a:pt x="27" y="107"/>
                  </a:moveTo>
                  <a:lnTo>
                    <a:pt x="18" y="101"/>
                  </a:lnTo>
                  <a:lnTo>
                    <a:pt x="9" y="90"/>
                  </a:lnTo>
                  <a:lnTo>
                    <a:pt x="5" y="79"/>
                  </a:lnTo>
                  <a:lnTo>
                    <a:pt x="0" y="62"/>
                  </a:lnTo>
                  <a:lnTo>
                    <a:pt x="0" y="50"/>
                  </a:lnTo>
                  <a:lnTo>
                    <a:pt x="0" y="33"/>
                  </a:lnTo>
                  <a:lnTo>
                    <a:pt x="5" y="16"/>
                  </a:lnTo>
                  <a:lnTo>
                    <a:pt x="14" y="0"/>
                  </a:lnTo>
                </a:path>
              </a:pathLst>
            </a:custGeom>
            <a:noFill/>
            <a:ln w="0">
              <a:solidFill>
                <a:srgbClr val="000000"/>
              </a:solidFill>
              <a:round/>
              <a:headEnd/>
              <a:tailEnd/>
            </a:ln>
          </p:spPr>
          <p:txBody>
            <a:bodyPr/>
            <a:lstStyle/>
            <a:p>
              <a:pPr algn="l" rtl="0"/>
              <a:endParaRPr lang="ar-SA" sz="1400" b="0"/>
            </a:p>
          </p:txBody>
        </p:sp>
        <p:sp>
          <p:nvSpPr>
            <p:cNvPr id="92" name="Freeform 58"/>
            <p:cNvSpPr>
              <a:spLocks/>
            </p:cNvSpPr>
            <p:nvPr/>
          </p:nvSpPr>
          <p:spPr bwMode="auto">
            <a:xfrm flipH="1">
              <a:off x="5410" y="2668"/>
              <a:ext cx="89" cy="28"/>
            </a:xfrm>
            <a:custGeom>
              <a:avLst/>
              <a:gdLst>
                <a:gd name="T0" fmla="*/ 0 w 89"/>
                <a:gd name="T1" fmla="*/ 16 h 28"/>
                <a:gd name="T2" fmla="*/ 13 w 89"/>
                <a:gd name="T3" fmla="*/ 22 h 28"/>
                <a:gd name="T4" fmla="*/ 27 w 89"/>
                <a:gd name="T5" fmla="*/ 28 h 28"/>
                <a:gd name="T6" fmla="*/ 36 w 89"/>
                <a:gd name="T7" fmla="*/ 28 h 28"/>
                <a:gd name="T8" fmla="*/ 49 w 89"/>
                <a:gd name="T9" fmla="*/ 28 h 28"/>
                <a:gd name="T10" fmla="*/ 62 w 89"/>
                <a:gd name="T11" fmla="*/ 22 h 28"/>
                <a:gd name="T12" fmla="*/ 71 w 89"/>
                <a:gd name="T13" fmla="*/ 16 h 28"/>
                <a:gd name="T14" fmla="*/ 80 w 89"/>
                <a:gd name="T15" fmla="*/ 11 h 28"/>
                <a:gd name="T16" fmla="*/ 89 w 89"/>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28"/>
                <a:gd name="T29" fmla="*/ 89 w 89"/>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28">
                  <a:moveTo>
                    <a:pt x="0" y="16"/>
                  </a:moveTo>
                  <a:lnTo>
                    <a:pt x="13" y="22"/>
                  </a:lnTo>
                  <a:lnTo>
                    <a:pt x="27" y="28"/>
                  </a:lnTo>
                  <a:lnTo>
                    <a:pt x="36" y="28"/>
                  </a:lnTo>
                  <a:lnTo>
                    <a:pt x="49" y="28"/>
                  </a:lnTo>
                  <a:lnTo>
                    <a:pt x="62" y="22"/>
                  </a:lnTo>
                  <a:lnTo>
                    <a:pt x="71" y="16"/>
                  </a:lnTo>
                  <a:lnTo>
                    <a:pt x="80" y="11"/>
                  </a:lnTo>
                  <a:lnTo>
                    <a:pt x="89" y="0"/>
                  </a:lnTo>
                </a:path>
              </a:pathLst>
            </a:custGeom>
            <a:noFill/>
            <a:ln w="0">
              <a:solidFill>
                <a:srgbClr val="000000"/>
              </a:solidFill>
              <a:round/>
              <a:headEnd/>
              <a:tailEnd/>
            </a:ln>
          </p:spPr>
          <p:txBody>
            <a:bodyPr/>
            <a:lstStyle/>
            <a:p>
              <a:pPr algn="l" rtl="0"/>
              <a:endParaRPr lang="ar-SA" sz="1400" b="0"/>
            </a:p>
          </p:txBody>
        </p:sp>
        <p:sp>
          <p:nvSpPr>
            <p:cNvPr id="93" name="Freeform 59"/>
            <p:cNvSpPr>
              <a:spLocks/>
            </p:cNvSpPr>
            <p:nvPr/>
          </p:nvSpPr>
          <p:spPr bwMode="auto">
            <a:xfrm flipH="1">
              <a:off x="5486" y="2656"/>
              <a:ext cx="22" cy="68"/>
            </a:xfrm>
            <a:custGeom>
              <a:avLst/>
              <a:gdLst>
                <a:gd name="T0" fmla="*/ 0 w 22"/>
                <a:gd name="T1" fmla="*/ 68 h 68"/>
                <a:gd name="T2" fmla="*/ 0 w 22"/>
                <a:gd name="T3" fmla="*/ 68 h 68"/>
                <a:gd name="T4" fmla="*/ 5 w 22"/>
                <a:gd name="T5" fmla="*/ 62 h 68"/>
                <a:gd name="T6" fmla="*/ 5 w 22"/>
                <a:gd name="T7" fmla="*/ 57 h 68"/>
                <a:gd name="T8" fmla="*/ 5 w 22"/>
                <a:gd name="T9" fmla="*/ 51 h 68"/>
                <a:gd name="T10" fmla="*/ 9 w 22"/>
                <a:gd name="T11" fmla="*/ 45 h 68"/>
                <a:gd name="T12" fmla="*/ 9 w 22"/>
                <a:gd name="T13" fmla="*/ 40 h 68"/>
                <a:gd name="T14" fmla="*/ 9 w 22"/>
                <a:gd name="T15" fmla="*/ 34 h 68"/>
                <a:gd name="T16" fmla="*/ 9 w 22"/>
                <a:gd name="T17" fmla="*/ 34 h 68"/>
                <a:gd name="T18" fmla="*/ 14 w 22"/>
                <a:gd name="T19" fmla="*/ 28 h 68"/>
                <a:gd name="T20" fmla="*/ 14 w 22"/>
                <a:gd name="T21" fmla="*/ 23 h 68"/>
                <a:gd name="T22" fmla="*/ 18 w 22"/>
                <a:gd name="T23" fmla="*/ 17 h 68"/>
                <a:gd name="T24" fmla="*/ 18 w 22"/>
                <a:gd name="T25" fmla="*/ 12 h 68"/>
                <a:gd name="T26" fmla="*/ 18 w 22"/>
                <a:gd name="T27" fmla="*/ 12 h 68"/>
                <a:gd name="T28" fmla="*/ 22 w 22"/>
                <a:gd name="T29" fmla="*/ 6 h 68"/>
                <a:gd name="T30" fmla="*/ 22 w 22"/>
                <a:gd name="T31" fmla="*/ 0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68"/>
                <a:gd name="T50" fmla="*/ 22 w 22"/>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68">
                  <a:moveTo>
                    <a:pt x="0" y="68"/>
                  </a:moveTo>
                  <a:lnTo>
                    <a:pt x="0" y="68"/>
                  </a:lnTo>
                  <a:lnTo>
                    <a:pt x="5" y="62"/>
                  </a:lnTo>
                  <a:lnTo>
                    <a:pt x="5" y="57"/>
                  </a:lnTo>
                  <a:lnTo>
                    <a:pt x="5" y="51"/>
                  </a:lnTo>
                  <a:lnTo>
                    <a:pt x="9" y="45"/>
                  </a:lnTo>
                  <a:lnTo>
                    <a:pt x="9" y="40"/>
                  </a:lnTo>
                  <a:lnTo>
                    <a:pt x="9" y="34"/>
                  </a:lnTo>
                  <a:lnTo>
                    <a:pt x="14" y="28"/>
                  </a:lnTo>
                  <a:lnTo>
                    <a:pt x="14" y="23"/>
                  </a:lnTo>
                  <a:lnTo>
                    <a:pt x="18" y="17"/>
                  </a:lnTo>
                  <a:lnTo>
                    <a:pt x="18" y="12"/>
                  </a:lnTo>
                  <a:lnTo>
                    <a:pt x="22" y="6"/>
                  </a:lnTo>
                  <a:lnTo>
                    <a:pt x="22" y="0"/>
                  </a:lnTo>
                </a:path>
              </a:pathLst>
            </a:custGeom>
            <a:noFill/>
            <a:ln w="0">
              <a:solidFill>
                <a:srgbClr val="000000"/>
              </a:solidFill>
              <a:round/>
              <a:headEnd/>
              <a:tailEnd/>
            </a:ln>
          </p:spPr>
          <p:txBody>
            <a:bodyPr/>
            <a:lstStyle/>
            <a:p>
              <a:pPr algn="l" rtl="0"/>
              <a:endParaRPr lang="ar-SA" sz="1400" b="0"/>
            </a:p>
          </p:txBody>
        </p:sp>
        <p:sp>
          <p:nvSpPr>
            <p:cNvPr id="94" name="Freeform 60"/>
            <p:cNvSpPr>
              <a:spLocks/>
            </p:cNvSpPr>
            <p:nvPr/>
          </p:nvSpPr>
          <p:spPr bwMode="auto">
            <a:xfrm flipH="1">
              <a:off x="5459" y="2752"/>
              <a:ext cx="80" cy="130"/>
            </a:xfrm>
            <a:custGeom>
              <a:avLst/>
              <a:gdLst>
                <a:gd name="T0" fmla="*/ 49 w 80"/>
                <a:gd name="T1" fmla="*/ 11 h 130"/>
                <a:gd name="T2" fmla="*/ 53 w 80"/>
                <a:gd name="T3" fmla="*/ 0 h 130"/>
                <a:gd name="T4" fmla="*/ 62 w 80"/>
                <a:gd name="T5" fmla="*/ 0 h 130"/>
                <a:gd name="T6" fmla="*/ 71 w 80"/>
                <a:gd name="T7" fmla="*/ 0 h 130"/>
                <a:gd name="T8" fmla="*/ 76 w 80"/>
                <a:gd name="T9" fmla="*/ 0 h 130"/>
                <a:gd name="T10" fmla="*/ 80 w 80"/>
                <a:gd name="T11" fmla="*/ 17 h 130"/>
                <a:gd name="T12" fmla="*/ 80 w 80"/>
                <a:gd name="T13" fmla="*/ 28 h 130"/>
                <a:gd name="T14" fmla="*/ 76 w 80"/>
                <a:gd name="T15" fmla="*/ 40 h 130"/>
                <a:gd name="T16" fmla="*/ 58 w 80"/>
                <a:gd name="T17" fmla="*/ 102 h 130"/>
                <a:gd name="T18" fmla="*/ 53 w 80"/>
                <a:gd name="T19" fmla="*/ 113 h 130"/>
                <a:gd name="T20" fmla="*/ 45 w 80"/>
                <a:gd name="T21" fmla="*/ 124 h 130"/>
                <a:gd name="T22" fmla="*/ 40 w 80"/>
                <a:gd name="T23" fmla="*/ 130 h 130"/>
                <a:gd name="T24" fmla="*/ 27 w 80"/>
                <a:gd name="T25" fmla="*/ 130 h 130"/>
                <a:gd name="T26" fmla="*/ 14 w 80"/>
                <a:gd name="T27" fmla="*/ 130 h 130"/>
                <a:gd name="T28" fmla="*/ 9 w 80"/>
                <a:gd name="T29" fmla="*/ 119 h 130"/>
                <a:gd name="T30" fmla="*/ 0 w 80"/>
                <a:gd name="T31" fmla="*/ 107 h 130"/>
                <a:gd name="T32" fmla="*/ 0 w 80"/>
                <a:gd name="T33" fmla="*/ 96 h 130"/>
                <a:gd name="T34" fmla="*/ 5 w 80"/>
                <a:gd name="T35" fmla="*/ 79 h 130"/>
                <a:gd name="T36" fmla="*/ 49 w 80"/>
                <a:gd name="T37" fmla="*/ 11 h 1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130"/>
                <a:gd name="T59" fmla="*/ 80 w 80"/>
                <a:gd name="T60" fmla="*/ 130 h 1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130">
                  <a:moveTo>
                    <a:pt x="49" y="11"/>
                  </a:moveTo>
                  <a:lnTo>
                    <a:pt x="53" y="0"/>
                  </a:lnTo>
                  <a:lnTo>
                    <a:pt x="62" y="0"/>
                  </a:lnTo>
                  <a:lnTo>
                    <a:pt x="71" y="0"/>
                  </a:lnTo>
                  <a:lnTo>
                    <a:pt x="76" y="0"/>
                  </a:lnTo>
                  <a:lnTo>
                    <a:pt x="80" y="17"/>
                  </a:lnTo>
                  <a:lnTo>
                    <a:pt x="80" y="28"/>
                  </a:lnTo>
                  <a:lnTo>
                    <a:pt x="76" y="40"/>
                  </a:lnTo>
                  <a:lnTo>
                    <a:pt x="58" y="102"/>
                  </a:lnTo>
                  <a:lnTo>
                    <a:pt x="53" y="113"/>
                  </a:lnTo>
                  <a:lnTo>
                    <a:pt x="45" y="124"/>
                  </a:lnTo>
                  <a:lnTo>
                    <a:pt x="40" y="130"/>
                  </a:lnTo>
                  <a:lnTo>
                    <a:pt x="27" y="130"/>
                  </a:lnTo>
                  <a:lnTo>
                    <a:pt x="14" y="130"/>
                  </a:lnTo>
                  <a:lnTo>
                    <a:pt x="9" y="119"/>
                  </a:lnTo>
                  <a:lnTo>
                    <a:pt x="0" y="107"/>
                  </a:lnTo>
                  <a:lnTo>
                    <a:pt x="0" y="96"/>
                  </a:lnTo>
                  <a:lnTo>
                    <a:pt x="5" y="79"/>
                  </a:lnTo>
                  <a:lnTo>
                    <a:pt x="49" y="11"/>
                  </a:lnTo>
                  <a:close/>
                </a:path>
              </a:pathLst>
            </a:custGeom>
            <a:solidFill>
              <a:srgbClr val="FFC283"/>
            </a:solidFill>
            <a:ln w="0">
              <a:solidFill>
                <a:srgbClr val="000000"/>
              </a:solidFill>
              <a:round/>
              <a:headEnd/>
              <a:tailEnd/>
            </a:ln>
          </p:spPr>
          <p:txBody>
            <a:bodyPr/>
            <a:lstStyle/>
            <a:p>
              <a:pPr algn="l" rtl="0"/>
              <a:endParaRPr lang="ar-SA" sz="1400" b="0"/>
            </a:p>
          </p:txBody>
        </p:sp>
        <p:sp>
          <p:nvSpPr>
            <p:cNvPr id="95" name="Freeform 61"/>
            <p:cNvSpPr>
              <a:spLocks/>
            </p:cNvSpPr>
            <p:nvPr/>
          </p:nvSpPr>
          <p:spPr bwMode="auto">
            <a:xfrm flipH="1">
              <a:off x="5490" y="2724"/>
              <a:ext cx="89" cy="113"/>
            </a:xfrm>
            <a:custGeom>
              <a:avLst/>
              <a:gdLst>
                <a:gd name="T0" fmla="*/ 71 w 89"/>
                <a:gd name="T1" fmla="*/ 0 h 113"/>
                <a:gd name="T2" fmla="*/ 80 w 89"/>
                <a:gd name="T3" fmla="*/ 0 h 113"/>
                <a:gd name="T4" fmla="*/ 85 w 89"/>
                <a:gd name="T5" fmla="*/ 11 h 113"/>
                <a:gd name="T6" fmla="*/ 89 w 89"/>
                <a:gd name="T7" fmla="*/ 28 h 113"/>
                <a:gd name="T8" fmla="*/ 85 w 89"/>
                <a:gd name="T9" fmla="*/ 39 h 113"/>
                <a:gd name="T10" fmla="*/ 40 w 89"/>
                <a:gd name="T11" fmla="*/ 113 h 113"/>
                <a:gd name="T12" fmla="*/ 31 w 89"/>
                <a:gd name="T13" fmla="*/ 113 h 113"/>
                <a:gd name="T14" fmla="*/ 27 w 89"/>
                <a:gd name="T15" fmla="*/ 107 h 113"/>
                <a:gd name="T16" fmla="*/ 18 w 89"/>
                <a:gd name="T17" fmla="*/ 101 h 113"/>
                <a:gd name="T18" fmla="*/ 9 w 89"/>
                <a:gd name="T19" fmla="*/ 90 h 113"/>
                <a:gd name="T20" fmla="*/ 5 w 89"/>
                <a:gd name="T21" fmla="*/ 79 h 113"/>
                <a:gd name="T22" fmla="*/ 0 w 89"/>
                <a:gd name="T23" fmla="*/ 68 h 113"/>
                <a:gd name="T24" fmla="*/ 0 w 89"/>
                <a:gd name="T25" fmla="*/ 56 h 113"/>
                <a:gd name="T26" fmla="*/ 5 w 89"/>
                <a:gd name="T27" fmla="*/ 45 h 113"/>
                <a:gd name="T28" fmla="*/ 9 w 89"/>
                <a:gd name="T29" fmla="*/ 45 h 113"/>
                <a:gd name="T30" fmla="*/ 18 w 89"/>
                <a:gd name="T31" fmla="*/ 45 h 113"/>
                <a:gd name="T32" fmla="*/ 23 w 89"/>
                <a:gd name="T33" fmla="*/ 45 h 113"/>
                <a:gd name="T34" fmla="*/ 31 w 89"/>
                <a:gd name="T35" fmla="*/ 45 h 113"/>
                <a:gd name="T36" fmla="*/ 40 w 89"/>
                <a:gd name="T37" fmla="*/ 45 h 113"/>
                <a:gd name="T38" fmla="*/ 49 w 89"/>
                <a:gd name="T39" fmla="*/ 34 h 113"/>
                <a:gd name="T40" fmla="*/ 58 w 89"/>
                <a:gd name="T41" fmla="*/ 28 h 113"/>
                <a:gd name="T42" fmla="*/ 62 w 89"/>
                <a:gd name="T43" fmla="*/ 17 h 113"/>
                <a:gd name="T44" fmla="*/ 71 w 89"/>
                <a:gd name="T45" fmla="*/ 6 h 113"/>
                <a:gd name="T46" fmla="*/ 71 w 89"/>
                <a:gd name="T47" fmla="*/ 0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9"/>
                <a:gd name="T73" fmla="*/ 0 h 113"/>
                <a:gd name="T74" fmla="*/ 89 w 89"/>
                <a:gd name="T75" fmla="*/ 113 h 1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9" h="113">
                  <a:moveTo>
                    <a:pt x="71" y="0"/>
                  </a:moveTo>
                  <a:lnTo>
                    <a:pt x="80" y="0"/>
                  </a:lnTo>
                  <a:lnTo>
                    <a:pt x="85" y="11"/>
                  </a:lnTo>
                  <a:lnTo>
                    <a:pt x="89" y="28"/>
                  </a:lnTo>
                  <a:lnTo>
                    <a:pt x="85" y="39"/>
                  </a:lnTo>
                  <a:lnTo>
                    <a:pt x="40" y="113"/>
                  </a:lnTo>
                  <a:lnTo>
                    <a:pt x="31" y="113"/>
                  </a:lnTo>
                  <a:lnTo>
                    <a:pt x="27" y="107"/>
                  </a:lnTo>
                  <a:lnTo>
                    <a:pt x="18" y="101"/>
                  </a:lnTo>
                  <a:lnTo>
                    <a:pt x="9" y="90"/>
                  </a:lnTo>
                  <a:lnTo>
                    <a:pt x="5" y="79"/>
                  </a:lnTo>
                  <a:lnTo>
                    <a:pt x="0" y="68"/>
                  </a:lnTo>
                  <a:lnTo>
                    <a:pt x="0" y="56"/>
                  </a:lnTo>
                  <a:lnTo>
                    <a:pt x="5" y="45"/>
                  </a:lnTo>
                  <a:lnTo>
                    <a:pt x="9" y="45"/>
                  </a:lnTo>
                  <a:lnTo>
                    <a:pt x="18" y="45"/>
                  </a:lnTo>
                  <a:lnTo>
                    <a:pt x="23" y="45"/>
                  </a:lnTo>
                  <a:lnTo>
                    <a:pt x="31" y="45"/>
                  </a:lnTo>
                  <a:lnTo>
                    <a:pt x="40" y="45"/>
                  </a:lnTo>
                  <a:lnTo>
                    <a:pt x="49" y="34"/>
                  </a:lnTo>
                  <a:lnTo>
                    <a:pt x="58" y="28"/>
                  </a:lnTo>
                  <a:lnTo>
                    <a:pt x="62" y="17"/>
                  </a:lnTo>
                  <a:lnTo>
                    <a:pt x="71" y="6"/>
                  </a:lnTo>
                  <a:lnTo>
                    <a:pt x="71" y="0"/>
                  </a:lnTo>
                  <a:close/>
                </a:path>
              </a:pathLst>
            </a:custGeom>
            <a:solidFill>
              <a:srgbClr val="FFC283"/>
            </a:solidFill>
            <a:ln w="0">
              <a:solidFill>
                <a:srgbClr val="000000"/>
              </a:solidFill>
              <a:round/>
              <a:headEnd/>
              <a:tailEnd/>
            </a:ln>
          </p:spPr>
          <p:txBody>
            <a:bodyPr/>
            <a:lstStyle/>
            <a:p>
              <a:pPr algn="l" rtl="0"/>
              <a:endParaRPr lang="ar-SA" sz="1400" b="0"/>
            </a:p>
          </p:txBody>
        </p:sp>
        <p:sp>
          <p:nvSpPr>
            <p:cNvPr id="96" name="Freeform 62"/>
            <p:cNvSpPr>
              <a:spLocks/>
            </p:cNvSpPr>
            <p:nvPr/>
          </p:nvSpPr>
          <p:spPr bwMode="auto">
            <a:xfrm flipH="1">
              <a:off x="5432" y="2797"/>
              <a:ext cx="54" cy="107"/>
            </a:xfrm>
            <a:custGeom>
              <a:avLst/>
              <a:gdLst>
                <a:gd name="T0" fmla="*/ 54 w 54"/>
                <a:gd name="T1" fmla="*/ 12 h 107"/>
                <a:gd name="T2" fmla="*/ 45 w 54"/>
                <a:gd name="T3" fmla="*/ 96 h 107"/>
                <a:gd name="T4" fmla="*/ 40 w 54"/>
                <a:gd name="T5" fmla="*/ 107 h 107"/>
                <a:gd name="T6" fmla="*/ 31 w 54"/>
                <a:gd name="T7" fmla="*/ 107 h 107"/>
                <a:gd name="T8" fmla="*/ 23 w 54"/>
                <a:gd name="T9" fmla="*/ 107 h 107"/>
                <a:gd name="T10" fmla="*/ 14 w 54"/>
                <a:gd name="T11" fmla="*/ 107 h 107"/>
                <a:gd name="T12" fmla="*/ 9 w 54"/>
                <a:gd name="T13" fmla="*/ 102 h 107"/>
                <a:gd name="T14" fmla="*/ 5 w 54"/>
                <a:gd name="T15" fmla="*/ 91 h 107"/>
                <a:gd name="T16" fmla="*/ 0 w 54"/>
                <a:gd name="T17" fmla="*/ 85 h 107"/>
                <a:gd name="T18" fmla="*/ 0 w 54"/>
                <a:gd name="T19" fmla="*/ 74 h 107"/>
                <a:gd name="T20" fmla="*/ 0 w 54"/>
                <a:gd name="T21" fmla="*/ 68 h 107"/>
                <a:gd name="T22" fmla="*/ 27 w 54"/>
                <a:gd name="T23" fmla="*/ 6 h 107"/>
                <a:gd name="T24" fmla="*/ 36 w 54"/>
                <a:gd name="T25" fmla="*/ 0 h 107"/>
                <a:gd name="T26" fmla="*/ 45 w 54"/>
                <a:gd name="T27" fmla="*/ 0 h 107"/>
                <a:gd name="T28" fmla="*/ 49 w 54"/>
                <a:gd name="T29" fmla="*/ 6 h 107"/>
                <a:gd name="T30" fmla="*/ 54 w 54"/>
                <a:gd name="T31" fmla="*/ 12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107"/>
                <a:gd name="T50" fmla="*/ 54 w 54"/>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107">
                  <a:moveTo>
                    <a:pt x="54" y="12"/>
                  </a:moveTo>
                  <a:lnTo>
                    <a:pt x="45" y="96"/>
                  </a:lnTo>
                  <a:lnTo>
                    <a:pt x="40" y="107"/>
                  </a:lnTo>
                  <a:lnTo>
                    <a:pt x="31" y="107"/>
                  </a:lnTo>
                  <a:lnTo>
                    <a:pt x="23" y="107"/>
                  </a:lnTo>
                  <a:lnTo>
                    <a:pt x="14" y="107"/>
                  </a:lnTo>
                  <a:lnTo>
                    <a:pt x="9" y="102"/>
                  </a:lnTo>
                  <a:lnTo>
                    <a:pt x="5" y="91"/>
                  </a:lnTo>
                  <a:lnTo>
                    <a:pt x="0" y="85"/>
                  </a:lnTo>
                  <a:lnTo>
                    <a:pt x="0" y="74"/>
                  </a:lnTo>
                  <a:lnTo>
                    <a:pt x="0" y="68"/>
                  </a:lnTo>
                  <a:lnTo>
                    <a:pt x="27" y="6"/>
                  </a:lnTo>
                  <a:lnTo>
                    <a:pt x="36" y="0"/>
                  </a:lnTo>
                  <a:lnTo>
                    <a:pt x="45" y="0"/>
                  </a:lnTo>
                  <a:lnTo>
                    <a:pt x="49" y="6"/>
                  </a:lnTo>
                  <a:lnTo>
                    <a:pt x="54" y="12"/>
                  </a:lnTo>
                  <a:close/>
                </a:path>
              </a:pathLst>
            </a:custGeom>
            <a:solidFill>
              <a:srgbClr val="FFC283"/>
            </a:solidFill>
            <a:ln w="0">
              <a:solidFill>
                <a:srgbClr val="000000"/>
              </a:solidFill>
              <a:round/>
              <a:headEnd/>
              <a:tailEnd/>
            </a:ln>
          </p:spPr>
          <p:txBody>
            <a:bodyPr/>
            <a:lstStyle/>
            <a:p>
              <a:pPr algn="l" rtl="0"/>
              <a:endParaRPr lang="ar-SA" sz="1400" b="0"/>
            </a:p>
          </p:txBody>
        </p:sp>
        <p:sp>
          <p:nvSpPr>
            <p:cNvPr id="97" name="Freeform 63"/>
            <p:cNvSpPr>
              <a:spLocks/>
            </p:cNvSpPr>
            <p:nvPr/>
          </p:nvSpPr>
          <p:spPr bwMode="auto">
            <a:xfrm flipH="1">
              <a:off x="5388" y="2803"/>
              <a:ext cx="44" cy="101"/>
            </a:xfrm>
            <a:custGeom>
              <a:avLst/>
              <a:gdLst>
                <a:gd name="T0" fmla="*/ 8 w 44"/>
                <a:gd name="T1" fmla="*/ 6 h 101"/>
                <a:gd name="T2" fmla="*/ 17 w 44"/>
                <a:gd name="T3" fmla="*/ 0 h 101"/>
                <a:gd name="T4" fmla="*/ 26 w 44"/>
                <a:gd name="T5" fmla="*/ 0 h 101"/>
                <a:gd name="T6" fmla="*/ 31 w 44"/>
                <a:gd name="T7" fmla="*/ 0 h 101"/>
                <a:gd name="T8" fmla="*/ 35 w 44"/>
                <a:gd name="T9" fmla="*/ 6 h 101"/>
                <a:gd name="T10" fmla="*/ 39 w 44"/>
                <a:gd name="T11" fmla="*/ 17 h 101"/>
                <a:gd name="T12" fmla="*/ 44 w 44"/>
                <a:gd name="T13" fmla="*/ 22 h 101"/>
                <a:gd name="T14" fmla="*/ 44 w 44"/>
                <a:gd name="T15" fmla="*/ 34 h 101"/>
                <a:gd name="T16" fmla="*/ 44 w 44"/>
                <a:gd name="T17" fmla="*/ 45 h 101"/>
                <a:gd name="T18" fmla="*/ 44 w 44"/>
                <a:gd name="T19" fmla="*/ 56 h 101"/>
                <a:gd name="T20" fmla="*/ 39 w 44"/>
                <a:gd name="T21" fmla="*/ 68 h 101"/>
                <a:gd name="T22" fmla="*/ 39 w 44"/>
                <a:gd name="T23" fmla="*/ 73 h 101"/>
                <a:gd name="T24" fmla="*/ 35 w 44"/>
                <a:gd name="T25" fmla="*/ 85 h 101"/>
                <a:gd name="T26" fmla="*/ 26 w 44"/>
                <a:gd name="T27" fmla="*/ 96 h 101"/>
                <a:gd name="T28" fmla="*/ 17 w 44"/>
                <a:gd name="T29" fmla="*/ 101 h 101"/>
                <a:gd name="T30" fmla="*/ 8 w 44"/>
                <a:gd name="T31" fmla="*/ 96 h 101"/>
                <a:gd name="T32" fmla="*/ 4 w 44"/>
                <a:gd name="T33" fmla="*/ 79 h 101"/>
                <a:gd name="T34" fmla="*/ 0 w 44"/>
                <a:gd name="T35" fmla="*/ 68 h 101"/>
                <a:gd name="T36" fmla="*/ 0 w 44"/>
                <a:gd name="T37" fmla="*/ 56 h 101"/>
                <a:gd name="T38" fmla="*/ 0 w 44"/>
                <a:gd name="T39" fmla="*/ 45 h 101"/>
                <a:gd name="T40" fmla="*/ 4 w 44"/>
                <a:gd name="T41" fmla="*/ 34 h 101"/>
                <a:gd name="T42" fmla="*/ 4 w 44"/>
                <a:gd name="T43" fmla="*/ 22 h 101"/>
                <a:gd name="T44" fmla="*/ 8 w 44"/>
                <a:gd name="T45" fmla="*/ 17 h 101"/>
                <a:gd name="T46" fmla="*/ 8 w 44"/>
                <a:gd name="T47" fmla="*/ 6 h 1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
                <a:gd name="T73" fmla="*/ 0 h 101"/>
                <a:gd name="T74" fmla="*/ 44 w 44"/>
                <a:gd name="T75" fmla="*/ 101 h 1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 h="101">
                  <a:moveTo>
                    <a:pt x="8" y="6"/>
                  </a:moveTo>
                  <a:lnTo>
                    <a:pt x="17" y="0"/>
                  </a:lnTo>
                  <a:lnTo>
                    <a:pt x="26" y="0"/>
                  </a:lnTo>
                  <a:lnTo>
                    <a:pt x="31" y="0"/>
                  </a:lnTo>
                  <a:lnTo>
                    <a:pt x="35" y="6"/>
                  </a:lnTo>
                  <a:lnTo>
                    <a:pt x="39" y="17"/>
                  </a:lnTo>
                  <a:lnTo>
                    <a:pt x="44" y="22"/>
                  </a:lnTo>
                  <a:lnTo>
                    <a:pt x="44" y="34"/>
                  </a:lnTo>
                  <a:lnTo>
                    <a:pt x="44" y="45"/>
                  </a:lnTo>
                  <a:lnTo>
                    <a:pt x="44" y="56"/>
                  </a:lnTo>
                  <a:lnTo>
                    <a:pt x="39" y="68"/>
                  </a:lnTo>
                  <a:lnTo>
                    <a:pt x="39" y="73"/>
                  </a:lnTo>
                  <a:lnTo>
                    <a:pt x="35" y="85"/>
                  </a:lnTo>
                  <a:lnTo>
                    <a:pt x="26" y="96"/>
                  </a:lnTo>
                  <a:lnTo>
                    <a:pt x="17" y="101"/>
                  </a:lnTo>
                  <a:lnTo>
                    <a:pt x="8" y="96"/>
                  </a:lnTo>
                  <a:lnTo>
                    <a:pt x="4" y="79"/>
                  </a:lnTo>
                  <a:lnTo>
                    <a:pt x="0" y="68"/>
                  </a:lnTo>
                  <a:lnTo>
                    <a:pt x="0" y="56"/>
                  </a:lnTo>
                  <a:lnTo>
                    <a:pt x="0" y="45"/>
                  </a:lnTo>
                  <a:lnTo>
                    <a:pt x="4" y="34"/>
                  </a:lnTo>
                  <a:lnTo>
                    <a:pt x="4" y="22"/>
                  </a:lnTo>
                  <a:lnTo>
                    <a:pt x="8" y="17"/>
                  </a:lnTo>
                  <a:lnTo>
                    <a:pt x="8" y="6"/>
                  </a:lnTo>
                  <a:close/>
                </a:path>
              </a:pathLst>
            </a:custGeom>
            <a:solidFill>
              <a:srgbClr val="FFC283"/>
            </a:solidFill>
            <a:ln w="0">
              <a:solidFill>
                <a:srgbClr val="000000"/>
              </a:solidFill>
              <a:round/>
              <a:headEnd/>
              <a:tailEnd/>
            </a:ln>
          </p:spPr>
          <p:txBody>
            <a:bodyPr/>
            <a:lstStyle/>
            <a:p>
              <a:pPr algn="l" rtl="0"/>
              <a:endParaRPr lang="ar-SA" sz="1400" b="0"/>
            </a:p>
          </p:txBody>
        </p:sp>
        <p:sp>
          <p:nvSpPr>
            <p:cNvPr id="98" name="Freeform 64"/>
            <p:cNvSpPr>
              <a:spLocks/>
            </p:cNvSpPr>
            <p:nvPr/>
          </p:nvSpPr>
          <p:spPr bwMode="auto">
            <a:xfrm flipH="1">
              <a:off x="4591" y="1692"/>
              <a:ext cx="788" cy="1026"/>
            </a:xfrm>
            <a:custGeom>
              <a:avLst/>
              <a:gdLst>
                <a:gd name="T0" fmla="*/ 296 w 788"/>
                <a:gd name="T1" fmla="*/ 68 h 1026"/>
                <a:gd name="T2" fmla="*/ 248 w 788"/>
                <a:gd name="T3" fmla="*/ 152 h 1026"/>
                <a:gd name="T4" fmla="*/ 234 w 788"/>
                <a:gd name="T5" fmla="*/ 209 h 1026"/>
                <a:gd name="T6" fmla="*/ 230 w 788"/>
                <a:gd name="T7" fmla="*/ 282 h 1026"/>
                <a:gd name="T8" fmla="*/ 208 w 788"/>
                <a:gd name="T9" fmla="*/ 564 h 1026"/>
                <a:gd name="T10" fmla="*/ 190 w 788"/>
                <a:gd name="T11" fmla="*/ 609 h 1026"/>
                <a:gd name="T12" fmla="*/ 177 w 788"/>
                <a:gd name="T13" fmla="*/ 682 h 1026"/>
                <a:gd name="T14" fmla="*/ 159 w 788"/>
                <a:gd name="T15" fmla="*/ 739 h 1026"/>
                <a:gd name="T16" fmla="*/ 128 w 788"/>
                <a:gd name="T17" fmla="*/ 795 h 1026"/>
                <a:gd name="T18" fmla="*/ 75 w 788"/>
                <a:gd name="T19" fmla="*/ 840 h 1026"/>
                <a:gd name="T20" fmla="*/ 0 w 788"/>
                <a:gd name="T21" fmla="*/ 868 h 1026"/>
                <a:gd name="T22" fmla="*/ 26 w 788"/>
                <a:gd name="T23" fmla="*/ 885 h 1026"/>
                <a:gd name="T24" fmla="*/ 48 w 788"/>
                <a:gd name="T25" fmla="*/ 959 h 1026"/>
                <a:gd name="T26" fmla="*/ 26 w 788"/>
                <a:gd name="T27" fmla="*/ 1026 h 1026"/>
                <a:gd name="T28" fmla="*/ 93 w 788"/>
                <a:gd name="T29" fmla="*/ 992 h 1026"/>
                <a:gd name="T30" fmla="*/ 141 w 788"/>
                <a:gd name="T31" fmla="*/ 959 h 1026"/>
                <a:gd name="T32" fmla="*/ 177 w 788"/>
                <a:gd name="T33" fmla="*/ 914 h 1026"/>
                <a:gd name="T34" fmla="*/ 212 w 788"/>
                <a:gd name="T35" fmla="*/ 846 h 1026"/>
                <a:gd name="T36" fmla="*/ 234 w 788"/>
                <a:gd name="T37" fmla="*/ 789 h 1026"/>
                <a:gd name="T38" fmla="*/ 256 w 788"/>
                <a:gd name="T39" fmla="*/ 727 h 1026"/>
                <a:gd name="T40" fmla="*/ 292 w 788"/>
                <a:gd name="T41" fmla="*/ 665 h 1026"/>
                <a:gd name="T42" fmla="*/ 301 w 788"/>
                <a:gd name="T43" fmla="*/ 592 h 1026"/>
                <a:gd name="T44" fmla="*/ 310 w 788"/>
                <a:gd name="T45" fmla="*/ 846 h 1026"/>
                <a:gd name="T46" fmla="*/ 323 w 788"/>
                <a:gd name="T47" fmla="*/ 919 h 1026"/>
                <a:gd name="T48" fmla="*/ 376 w 788"/>
                <a:gd name="T49" fmla="*/ 959 h 1026"/>
                <a:gd name="T50" fmla="*/ 434 w 788"/>
                <a:gd name="T51" fmla="*/ 970 h 1026"/>
                <a:gd name="T52" fmla="*/ 482 w 788"/>
                <a:gd name="T53" fmla="*/ 959 h 1026"/>
                <a:gd name="T54" fmla="*/ 535 w 788"/>
                <a:gd name="T55" fmla="*/ 914 h 1026"/>
                <a:gd name="T56" fmla="*/ 562 w 788"/>
                <a:gd name="T57" fmla="*/ 846 h 1026"/>
                <a:gd name="T58" fmla="*/ 549 w 788"/>
                <a:gd name="T59" fmla="*/ 722 h 1026"/>
                <a:gd name="T60" fmla="*/ 549 w 788"/>
                <a:gd name="T61" fmla="*/ 519 h 1026"/>
                <a:gd name="T62" fmla="*/ 575 w 788"/>
                <a:gd name="T63" fmla="*/ 434 h 1026"/>
                <a:gd name="T64" fmla="*/ 619 w 788"/>
                <a:gd name="T65" fmla="*/ 474 h 1026"/>
                <a:gd name="T66" fmla="*/ 659 w 788"/>
                <a:gd name="T67" fmla="*/ 496 h 1026"/>
                <a:gd name="T68" fmla="*/ 708 w 788"/>
                <a:gd name="T69" fmla="*/ 507 h 1026"/>
                <a:gd name="T70" fmla="*/ 752 w 788"/>
                <a:gd name="T71" fmla="*/ 502 h 1026"/>
                <a:gd name="T72" fmla="*/ 788 w 788"/>
                <a:gd name="T73" fmla="*/ 491 h 1026"/>
                <a:gd name="T74" fmla="*/ 695 w 788"/>
                <a:gd name="T75" fmla="*/ 327 h 1026"/>
                <a:gd name="T76" fmla="*/ 633 w 788"/>
                <a:gd name="T77" fmla="*/ 299 h 1026"/>
                <a:gd name="T78" fmla="*/ 593 w 788"/>
                <a:gd name="T79" fmla="*/ 259 h 1026"/>
                <a:gd name="T80" fmla="*/ 566 w 788"/>
                <a:gd name="T81" fmla="*/ 197 h 1026"/>
                <a:gd name="T82" fmla="*/ 553 w 788"/>
                <a:gd name="T83" fmla="*/ 141 h 1026"/>
                <a:gd name="T84" fmla="*/ 434 w 788"/>
                <a:gd name="T85" fmla="*/ 0 h 10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8"/>
                <a:gd name="T130" fmla="*/ 0 h 1026"/>
                <a:gd name="T131" fmla="*/ 788 w 788"/>
                <a:gd name="T132" fmla="*/ 1026 h 10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8" h="1026">
                  <a:moveTo>
                    <a:pt x="332" y="28"/>
                  </a:moveTo>
                  <a:lnTo>
                    <a:pt x="314" y="45"/>
                  </a:lnTo>
                  <a:lnTo>
                    <a:pt x="296" y="68"/>
                  </a:lnTo>
                  <a:lnTo>
                    <a:pt x="279" y="90"/>
                  </a:lnTo>
                  <a:lnTo>
                    <a:pt x="261" y="124"/>
                  </a:lnTo>
                  <a:lnTo>
                    <a:pt x="248" y="152"/>
                  </a:lnTo>
                  <a:lnTo>
                    <a:pt x="239" y="169"/>
                  </a:lnTo>
                  <a:lnTo>
                    <a:pt x="234" y="192"/>
                  </a:lnTo>
                  <a:lnTo>
                    <a:pt x="234" y="209"/>
                  </a:lnTo>
                  <a:lnTo>
                    <a:pt x="230" y="231"/>
                  </a:lnTo>
                  <a:lnTo>
                    <a:pt x="230" y="254"/>
                  </a:lnTo>
                  <a:lnTo>
                    <a:pt x="230" y="282"/>
                  </a:lnTo>
                  <a:lnTo>
                    <a:pt x="217" y="524"/>
                  </a:lnTo>
                  <a:lnTo>
                    <a:pt x="208" y="547"/>
                  </a:lnTo>
                  <a:lnTo>
                    <a:pt x="208" y="564"/>
                  </a:lnTo>
                  <a:lnTo>
                    <a:pt x="225" y="575"/>
                  </a:lnTo>
                  <a:lnTo>
                    <a:pt x="208" y="575"/>
                  </a:lnTo>
                  <a:lnTo>
                    <a:pt x="190" y="609"/>
                  </a:lnTo>
                  <a:lnTo>
                    <a:pt x="186" y="643"/>
                  </a:lnTo>
                  <a:lnTo>
                    <a:pt x="181" y="660"/>
                  </a:lnTo>
                  <a:lnTo>
                    <a:pt x="177" y="682"/>
                  </a:lnTo>
                  <a:lnTo>
                    <a:pt x="172" y="699"/>
                  </a:lnTo>
                  <a:lnTo>
                    <a:pt x="168" y="716"/>
                  </a:lnTo>
                  <a:lnTo>
                    <a:pt x="159" y="739"/>
                  </a:lnTo>
                  <a:lnTo>
                    <a:pt x="150" y="756"/>
                  </a:lnTo>
                  <a:lnTo>
                    <a:pt x="141" y="778"/>
                  </a:lnTo>
                  <a:lnTo>
                    <a:pt x="128" y="795"/>
                  </a:lnTo>
                  <a:lnTo>
                    <a:pt x="110" y="812"/>
                  </a:lnTo>
                  <a:lnTo>
                    <a:pt x="93" y="823"/>
                  </a:lnTo>
                  <a:lnTo>
                    <a:pt x="75" y="840"/>
                  </a:lnTo>
                  <a:lnTo>
                    <a:pt x="53" y="851"/>
                  </a:lnTo>
                  <a:lnTo>
                    <a:pt x="26" y="863"/>
                  </a:lnTo>
                  <a:lnTo>
                    <a:pt x="0" y="868"/>
                  </a:lnTo>
                  <a:lnTo>
                    <a:pt x="4" y="868"/>
                  </a:lnTo>
                  <a:lnTo>
                    <a:pt x="13" y="868"/>
                  </a:lnTo>
                  <a:lnTo>
                    <a:pt x="26" y="885"/>
                  </a:lnTo>
                  <a:lnTo>
                    <a:pt x="40" y="902"/>
                  </a:lnTo>
                  <a:lnTo>
                    <a:pt x="44" y="930"/>
                  </a:lnTo>
                  <a:lnTo>
                    <a:pt x="48" y="959"/>
                  </a:lnTo>
                  <a:lnTo>
                    <a:pt x="48" y="987"/>
                  </a:lnTo>
                  <a:lnTo>
                    <a:pt x="40" y="1009"/>
                  </a:lnTo>
                  <a:lnTo>
                    <a:pt x="26" y="1026"/>
                  </a:lnTo>
                  <a:lnTo>
                    <a:pt x="53" y="1015"/>
                  </a:lnTo>
                  <a:lnTo>
                    <a:pt x="71" y="1004"/>
                  </a:lnTo>
                  <a:lnTo>
                    <a:pt x="93" y="992"/>
                  </a:lnTo>
                  <a:lnTo>
                    <a:pt x="106" y="987"/>
                  </a:lnTo>
                  <a:lnTo>
                    <a:pt x="124" y="970"/>
                  </a:lnTo>
                  <a:lnTo>
                    <a:pt x="141" y="959"/>
                  </a:lnTo>
                  <a:lnTo>
                    <a:pt x="150" y="947"/>
                  </a:lnTo>
                  <a:lnTo>
                    <a:pt x="163" y="930"/>
                  </a:lnTo>
                  <a:lnTo>
                    <a:pt x="177" y="914"/>
                  </a:lnTo>
                  <a:lnTo>
                    <a:pt x="194" y="885"/>
                  </a:lnTo>
                  <a:lnTo>
                    <a:pt x="203" y="868"/>
                  </a:lnTo>
                  <a:lnTo>
                    <a:pt x="212" y="846"/>
                  </a:lnTo>
                  <a:lnTo>
                    <a:pt x="221" y="829"/>
                  </a:lnTo>
                  <a:lnTo>
                    <a:pt x="230" y="806"/>
                  </a:lnTo>
                  <a:lnTo>
                    <a:pt x="234" y="789"/>
                  </a:lnTo>
                  <a:lnTo>
                    <a:pt x="252" y="773"/>
                  </a:lnTo>
                  <a:lnTo>
                    <a:pt x="261" y="750"/>
                  </a:lnTo>
                  <a:lnTo>
                    <a:pt x="256" y="727"/>
                  </a:lnTo>
                  <a:lnTo>
                    <a:pt x="270" y="711"/>
                  </a:lnTo>
                  <a:lnTo>
                    <a:pt x="283" y="694"/>
                  </a:lnTo>
                  <a:lnTo>
                    <a:pt x="292" y="665"/>
                  </a:lnTo>
                  <a:lnTo>
                    <a:pt x="296" y="643"/>
                  </a:lnTo>
                  <a:lnTo>
                    <a:pt x="301" y="620"/>
                  </a:lnTo>
                  <a:lnTo>
                    <a:pt x="301" y="592"/>
                  </a:lnTo>
                  <a:lnTo>
                    <a:pt x="301" y="564"/>
                  </a:lnTo>
                  <a:lnTo>
                    <a:pt x="301" y="541"/>
                  </a:lnTo>
                  <a:lnTo>
                    <a:pt x="310" y="846"/>
                  </a:lnTo>
                  <a:lnTo>
                    <a:pt x="296" y="863"/>
                  </a:lnTo>
                  <a:lnTo>
                    <a:pt x="301" y="885"/>
                  </a:lnTo>
                  <a:lnTo>
                    <a:pt x="323" y="919"/>
                  </a:lnTo>
                  <a:lnTo>
                    <a:pt x="341" y="936"/>
                  </a:lnTo>
                  <a:lnTo>
                    <a:pt x="358" y="953"/>
                  </a:lnTo>
                  <a:lnTo>
                    <a:pt x="376" y="959"/>
                  </a:lnTo>
                  <a:lnTo>
                    <a:pt x="398" y="964"/>
                  </a:lnTo>
                  <a:lnTo>
                    <a:pt x="416" y="970"/>
                  </a:lnTo>
                  <a:lnTo>
                    <a:pt x="434" y="970"/>
                  </a:lnTo>
                  <a:lnTo>
                    <a:pt x="451" y="970"/>
                  </a:lnTo>
                  <a:lnTo>
                    <a:pt x="469" y="964"/>
                  </a:lnTo>
                  <a:lnTo>
                    <a:pt x="482" y="959"/>
                  </a:lnTo>
                  <a:lnTo>
                    <a:pt x="495" y="947"/>
                  </a:lnTo>
                  <a:lnTo>
                    <a:pt x="513" y="942"/>
                  </a:lnTo>
                  <a:lnTo>
                    <a:pt x="535" y="914"/>
                  </a:lnTo>
                  <a:lnTo>
                    <a:pt x="549" y="885"/>
                  </a:lnTo>
                  <a:lnTo>
                    <a:pt x="557" y="868"/>
                  </a:lnTo>
                  <a:lnTo>
                    <a:pt x="562" y="846"/>
                  </a:lnTo>
                  <a:lnTo>
                    <a:pt x="557" y="829"/>
                  </a:lnTo>
                  <a:lnTo>
                    <a:pt x="549" y="767"/>
                  </a:lnTo>
                  <a:lnTo>
                    <a:pt x="549" y="722"/>
                  </a:lnTo>
                  <a:lnTo>
                    <a:pt x="549" y="671"/>
                  </a:lnTo>
                  <a:lnTo>
                    <a:pt x="549" y="620"/>
                  </a:lnTo>
                  <a:lnTo>
                    <a:pt x="549" y="519"/>
                  </a:lnTo>
                  <a:lnTo>
                    <a:pt x="553" y="468"/>
                  </a:lnTo>
                  <a:lnTo>
                    <a:pt x="562" y="417"/>
                  </a:lnTo>
                  <a:lnTo>
                    <a:pt x="575" y="434"/>
                  </a:lnTo>
                  <a:lnTo>
                    <a:pt x="588" y="451"/>
                  </a:lnTo>
                  <a:lnTo>
                    <a:pt x="602" y="462"/>
                  </a:lnTo>
                  <a:lnTo>
                    <a:pt x="619" y="474"/>
                  </a:lnTo>
                  <a:lnTo>
                    <a:pt x="633" y="485"/>
                  </a:lnTo>
                  <a:lnTo>
                    <a:pt x="646" y="491"/>
                  </a:lnTo>
                  <a:lnTo>
                    <a:pt x="659" y="496"/>
                  </a:lnTo>
                  <a:lnTo>
                    <a:pt x="677" y="502"/>
                  </a:lnTo>
                  <a:lnTo>
                    <a:pt x="695" y="502"/>
                  </a:lnTo>
                  <a:lnTo>
                    <a:pt x="708" y="507"/>
                  </a:lnTo>
                  <a:lnTo>
                    <a:pt x="721" y="507"/>
                  </a:lnTo>
                  <a:lnTo>
                    <a:pt x="739" y="502"/>
                  </a:lnTo>
                  <a:lnTo>
                    <a:pt x="752" y="502"/>
                  </a:lnTo>
                  <a:lnTo>
                    <a:pt x="766" y="496"/>
                  </a:lnTo>
                  <a:lnTo>
                    <a:pt x="783" y="496"/>
                  </a:lnTo>
                  <a:lnTo>
                    <a:pt x="788" y="491"/>
                  </a:lnTo>
                  <a:lnTo>
                    <a:pt x="788" y="366"/>
                  </a:lnTo>
                  <a:lnTo>
                    <a:pt x="730" y="361"/>
                  </a:lnTo>
                  <a:lnTo>
                    <a:pt x="695" y="327"/>
                  </a:lnTo>
                  <a:lnTo>
                    <a:pt x="673" y="321"/>
                  </a:lnTo>
                  <a:lnTo>
                    <a:pt x="650" y="310"/>
                  </a:lnTo>
                  <a:lnTo>
                    <a:pt x="633" y="299"/>
                  </a:lnTo>
                  <a:lnTo>
                    <a:pt x="615" y="288"/>
                  </a:lnTo>
                  <a:lnTo>
                    <a:pt x="602" y="276"/>
                  </a:lnTo>
                  <a:lnTo>
                    <a:pt x="593" y="259"/>
                  </a:lnTo>
                  <a:lnTo>
                    <a:pt x="580" y="237"/>
                  </a:lnTo>
                  <a:lnTo>
                    <a:pt x="571" y="220"/>
                  </a:lnTo>
                  <a:lnTo>
                    <a:pt x="566" y="197"/>
                  </a:lnTo>
                  <a:lnTo>
                    <a:pt x="562" y="175"/>
                  </a:lnTo>
                  <a:lnTo>
                    <a:pt x="557" y="158"/>
                  </a:lnTo>
                  <a:lnTo>
                    <a:pt x="553" y="141"/>
                  </a:lnTo>
                  <a:lnTo>
                    <a:pt x="544" y="118"/>
                  </a:lnTo>
                  <a:lnTo>
                    <a:pt x="526" y="90"/>
                  </a:lnTo>
                  <a:lnTo>
                    <a:pt x="434" y="0"/>
                  </a:lnTo>
                  <a:lnTo>
                    <a:pt x="332" y="28"/>
                  </a:lnTo>
                  <a:close/>
                </a:path>
              </a:pathLst>
            </a:custGeom>
            <a:solidFill>
              <a:srgbClr val="FFFFFF"/>
            </a:solidFill>
            <a:ln w="0">
              <a:solidFill>
                <a:srgbClr val="000000"/>
              </a:solidFill>
              <a:round/>
              <a:headEnd/>
              <a:tailEnd/>
            </a:ln>
          </p:spPr>
          <p:txBody>
            <a:bodyPr/>
            <a:lstStyle/>
            <a:p>
              <a:pPr algn="l" rtl="0"/>
              <a:endParaRPr lang="ar-SA" sz="1400" b="0"/>
            </a:p>
          </p:txBody>
        </p:sp>
        <p:sp>
          <p:nvSpPr>
            <p:cNvPr id="99" name="Freeform 65"/>
            <p:cNvSpPr>
              <a:spLocks/>
            </p:cNvSpPr>
            <p:nvPr/>
          </p:nvSpPr>
          <p:spPr bwMode="auto">
            <a:xfrm flipH="1">
              <a:off x="4937" y="1652"/>
              <a:ext cx="208" cy="164"/>
            </a:xfrm>
            <a:custGeom>
              <a:avLst/>
              <a:gdLst>
                <a:gd name="T0" fmla="*/ 169 w 208"/>
                <a:gd name="T1" fmla="*/ 0 h 164"/>
                <a:gd name="T2" fmla="*/ 0 w 208"/>
                <a:gd name="T3" fmla="*/ 62 h 164"/>
                <a:gd name="T4" fmla="*/ 98 w 208"/>
                <a:gd name="T5" fmla="*/ 74 h 164"/>
                <a:gd name="T6" fmla="*/ 45 w 208"/>
                <a:gd name="T7" fmla="*/ 141 h 164"/>
                <a:gd name="T8" fmla="*/ 129 w 208"/>
                <a:gd name="T9" fmla="*/ 164 h 164"/>
                <a:gd name="T10" fmla="*/ 151 w 208"/>
                <a:gd name="T11" fmla="*/ 74 h 164"/>
                <a:gd name="T12" fmla="*/ 195 w 208"/>
                <a:gd name="T13" fmla="*/ 153 h 164"/>
                <a:gd name="T14" fmla="*/ 208 w 208"/>
                <a:gd name="T15" fmla="*/ 96 h 164"/>
                <a:gd name="T16" fmla="*/ 169 w 208"/>
                <a:gd name="T17" fmla="*/ 0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164"/>
                <a:gd name="T29" fmla="*/ 208 w 208"/>
                <a:gd name="T30" fmla="*/ 164 h 1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164">
                  <a:moveTo>
                    <a:pt x="169" y="0"/>
                  </a:moveTo>
                  <a:lnTo>
                    <a:pt x="0" y="62"/>
                  </a:lnTo>
                  <a:lnTo>
                    <a:pt x="98" y="74"/>
                  </a:lnTo>
                  <a:lnTo>
                    <a:pt x="45" y="141"/>
                  </a:lnTo>
                  <a:lnTo>
                    <a:pt x="129" y="164"/>
                  </a:lnTo>
                  <a:lnTo>
                    <a:pt x="151" y="74"/>
                  </a:lnTo>
                  <a:lnTo>
                    <a:pt x="195" y="153"/>
                  </a:lnTo>
                  <a:lnTo>
                    <a:pt x="208" y="96"/>
                  </a:lnTo>
                  <a:lnTo>
                    <a:pt x="169" y="0"/>
                  </a:lnTo>
                  <a:close/>
                </a:path>
              </a:pathLst>
            </a:custGeom>
            <a:solidFill>
              <a:srgbClr val="FFFFFF"/>
            </a:solidFill>
            <a:ln w="0">
              <a:solidFill>
                <a:srgbClr val="000000"/>
              </a:solidFill>
              <a:round/>
              <a:headEnd/>
              <a:tailEnd/>
            </a:ln>
          </p:spPr>
          <p:txBody>
            <a:bodyPr/>
            <a:lstStyle/>
            <a:p>
              <a:pPr algn="l" rtl="0"/>
              <a:endParaRPr lang="ar-SA" sz="1400" b="0"/>
            </a:p>
          </p:txBody>
        </p:sp>
        <p:sp>
          <p:nvSpPr>
            <p:cNvPr id="100" name="Freeform 66"/>
            <p:cNvSpPr>
              <a:spLocks/>
            </p:cNvSpPr>
            <p:nvPr/>
          </p:nvSpPr>
          <p:spPr bwMode="auto">
            <a:xfrm flipH="1">
              <a:off x="4968" y="1844"/>
              <a:ext cx="26" cy="51"/>
            </a:xfrm>
            <a:custGeom>
              <a:avLst/>
              <a:gdLst>
                <a:gd name="T0" fmla="*/ 0 w 26"/>
                <a:gd name="T1" fmla="*/ 6 h 51"/>
                <a:gd name="T2" fmla="*/ 26 w 26"/>
                <a:gd name="T3" fmla="*/ 0 h 51"/>
                <a:gd name="T4" fmla="*/ 26 w 26"/>
                <a:gd name="T5" fmla="*/ 45 h 51"/>
                <a:gd name="T6" fmla="*/ 4 w 26"/>
                <a:gd name="T7" fmla="*/ 51 h 51"/>
                <a:gd name="T8" fmla="*/ 0 w 26"/>
                <a:gd name="T9" fmla="*/ 0 h 51"/>
                <a:gd name="T10" fmla="*/ 0 w 26"/>
                <a:gd name="T11" fmla="*/ 6 h 51"/>
                <a:gd name="T12" fmla="*/ 0 60000 65536"/>
                <a:gd name="T13" fmla="*/ 0 60000 65536"/>
                <a:gd name="T14" fmla="*/ 0 60000 65536"/>
                <a:gd name="T15" fmla="*/ 0 60000 65536"/>
                <a:gd name="T16" fmla="*/ 0 60000 65536"/>
                <a:gd name="T17" fmla="*/ 0 60000 65536"/>
                <a:gd name="T18" fmla="*/ 0 w 26"/>
                <a:gd name="T19" fmla="*/ 0 h 51"/>
                <a:gd name="T20" fmla="*/ 26 w 26"/>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6" h="51">
                  <a:moveTo>
                    <a:pt x="0" y="6"/>
                  </a:moveTo>
                  <a:lnTo>
                    <a:pt x="26" y="0"/>
                  </a:lnTo>
                  <a:lnTo>
                    <a:pt x="26" y="45"/>
                  </a:lnTo>
                  <a:lnTo>
                    <a:pt x="4" y="51"/>
                  </a:lnTo>
                  <a:lnTo>
                    <a:pt x="0" y="0"/>
                  </a:lnTo>
                  <a:lnTo>
                    <a:pt x="0" y="6"/>
                  </a:lnTo>
                  <a:close/>
                </a:path>
              </a:pathLst>
            </a:custGeom>
            <a:solidFill>
              <a:srgbClr val="FF00FF"/>
            </a:solidFill>
            <a:ln w="0">
              <a:solidFill>
                <a:srgbClr val="000000"/>
              </a:solidFill>
              <a:round/>
              <a:headEnd/>
              <a:tailEnd/>
            </a:ln>
          </p:spPr>
          <p:txBody>
            <a:bodyPr/>
            <a:lstStyle/>
            <a:p>
              <a:pPr algn="l" rtl="0"/>
              <a:endParaRPr lang="ar-SA" sz="1400" b="0"/>
            </a:p>
          </p:txBody>
        </p:sp>
        <p:sp>
          <p:nvSpPr>
            <p:cNvPr id="101" name="Freeform 67"/>
            <p:cNvSpPr>
              <a:spLocks/>
            </p:cNvSpPr>
            <p:nvPr/>
          </p:nvSpPr>
          <p:spPr bwMode="auto">
            <a:xfrm flipH="1">
              <a:off x="4861" y="1878"/>
              <a:ext cx="124" cy="688"/>
            </a:xfrm>
            <a:custGeom>
              <a:avLst/>
              <a:gdLst>
                <a:gd name="T0" fmla="*/ 0 w 124"/>
                <a:gd name="T1" fmla="*/ 6 h 688"/>
                <a:gd name="T2" fmla="*/ 13 w 124"/>
                <a:gd name="T3" fmla="*/ 0 h 688"/>
                <a:gd name="T4" fmla="*/ 124 w 124"/>
                <a:gd name="T5" fmla="*/ 479 h 688"/>
                <a:gd name="T6" fmla="*/ 70 w 124"/>
                <a:gd name="T7" fmla="*/ 688 h 688"/>
                <a:gd name="T8" fmla="*/ 9 w 124"/>
                <a:gd name="T9" fmla="*/ 513 h 688"/>
                <a:gd name="T10" fmla="*/ 0 w 124"/>
                <a:gd name="T11" fmla="*/ 6 h 688"/>
                <a:gd name="T12" fmla="*/ 0 60000 65536"/>
                <a:gd name="T13" fmla="*/ 0 60000 65536"/>
                <a:gd name="T14" fmla="*/ 0 60000 65536"/>
                <a:gd name="T15" fmla="*/ 0 60000 65536"/>
                <a:gd name="T16" fmla="*/ 0 60000 65536"/>
                <a:gd name="T17" fmla="*/ 0 60000 65536"/>
                <a:gd name="T18" fmla="*/ 0 w 124"/>
                <a:gd name="T19" fmla="*/ 0 h 688"/>
                <a:gd name="T20" fmla="*/ 124 w 124"/>
                <a:gd name="T21" fmla="*/ 688 h 688"/>
              </a:gdLst>
              <a:ahLst/>
              <a:cxnLst>
                <a:cxn ang="T12">
                  <a:pos x="T0" y="T1"/>
                </a:cxn>
                <a:cxn ang="T13">
                  <a:pos x="T2" y="T3"/>
                </a:cxn>
                <a:cxn ang="T14">
                  <a:pos x="T4" y="T5"/>
                </a:cxn>
                <a:cxn ang="T15">
                  <a:pos x="T6" y="T7"/>
                </a:cxn>
                <a:cxn ang="T16">
                  <a:pos x="T8" y="T9"/>
                </a:cxn>
                <a:cxn ang="T17">
                  <a:pos x="T10" y="T11"/>
                </a:cxn>
              </a:cxnLst>
              <a:rect l="T18" t="T19" r="T20" b="T21"/>
              <a:pathLst>
                <a:path w="124" h="688">
                  <a:moveTo>
                    <a:pt x="0" y="6"/>
                  </a:moveTo>
                  <a:lnTo>
                    <a:pt x="13" y="0"/>
                  </a:lnTo>
                  <a:lnTo>
                    <a:pt x="124" y="479"/>
                  </a:lnTo>
                  <a:lnTo>
                    <a:pt x="70" y="688"/>
                  </a:lnTo>
                  <a:lnTo>
                    <a:pt x="9" y="513"/>
                  </a:lnTo>
                  <a:lnTo>
                    <a:pt x="0" y="6"/>
                  </a:lnTo>
                  <a:close/>
                </a:path>
              </a:pathLst>
            </a:custGeom>
            <a:solidFill>
              <a:srgbClr val="FF00FF"/>
            </a:solidFill>
            <a:ln w="0">
              <a:solidFill>
                <a:srgbClr val="000000"/>
              </a:solidFill>
              <a:round/>
              <a:headEnd/>
              <a:tailEnd/>
            </a:ln>
          </p:spPr>
          <p:txBody>
            <a:bodyPr/>
            <a:lstStyle/>
            <a:p>
              <a:pPr algn="l" rtl="0"/>
              <a:endParaRPr lang="ar-SA" sz="1400" b="0"/>
            </a:p>
          </p:txBody>
        </p:sp>
        <p:sp>
          <p:nvSpPr>
            <p:cNvPr id="102" name="Freeform 68"/>
            <p:cNvSpPr>
              <a:spLocks/>
            </p:cNvSpPr>
            <p:nvPr/>
          </p:nvSpPr>
          <p:spPr bwMode="auto">
            <a:xfrm flipH="1">
              <a:off x="4941" y="1726"/>
              <a:ext cx="75" cy="124"/>
            </a:xfrm>
            <a:custGeom>
              <a:avLst/>
              <a:gdLst>
                <a:gd name="T0" fmla="*/ 17 w 75"/>
                <a:gd name="T1" fmla="*/ 11 h 124"/>
                <a:gd name="T2" fmla="*/ 0 w 75"/>
                <a:gd name="T3" fmla="*/ 101 h 124"/>
                <a:gd name="T4" fmla="*/ 13 w 75"/>
                <a:gd name="T5" fmla="*/ 124 h 124"/>
                <a:gd name="T6" fmla="*/ 57 w 75"/>
                <a:gd name="T7" fmla="*/ 124 h 124"/>
                <a:gd name="T8" fmla="*/ 75 w 75"/>
                <a:gd name="T9" fmla="*/ 84 h 124"/>
                <a:gd name="T10" fmla="*/ 22 w 75"/>
                <a:gd name="T11" fmla="*/ 0 h 124"/>
                <a:gd name="T12" fmla="*/ 17 w 75"/>
                <a:gd name="T13" fmla="*/ 11 h 124"/>
                <a:gd name="T14" fmla="*/ 0 60000 65536"/>
                <a:gd name="T15" fmla="*/ 0 60000 65536"/>
                <a:gd name="T16" fmla="*/ 0 60000 65536"/>
                <a:gd name="T17" fmla="*/ 0 60000 65536"/>
                <a:gd name="T18" fmla="*/ 0 60000 65536"/>
                <a:gd name="T19" fmla="*/ 0 60000 65536"/>
                <a:gd name="T20" fmla="*/ 0 60000 65536"/>
                <a:gd name="T21" fmla="*/ 0 w 75"/>
                <a:gd name="T22" fmla="*/ 0 h 124"/>
                <a:gd name="T23" fmla="*/ 75 w 75"/>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24">
                  <a:moveTo>
                    <a:pt x="17" y="11"/>
                  </a:moveTo>
                  <a:lnTo>
                    <a:pt x="0" y="101"/>
                  </a:lnTo>
                  <a:lnTo>
                    <a:pt x="13" y="124"/>
                  </a:lnTo>
                  <a:lnTo>
                    <a:pt x="57" y="124"/>
                  </a:lnTo>
                  <a:lnTo>
                    <a:pt x="75" y="84"/>
                  </a:lnTo>
                  <a:lnTo>
                    <a:pt x="22" y="0"/>
                  </a:lnTo>
                  <a:lnTo>
                    <a:pt x="17" y="11"/>
                  </a:lnTo>
                  <a:close/>
                </a:path>
              </a:pathLst>
            </a:custGeom>
            <a:solidFill>
              <a:srgbClr val="FF00FF"/>
            </a:solidFill>
            <a:ln w="0">
              <a:solidFill>
                <a:srgbClr val="000000"/>
              </a:solidFill>
              <a:round/>
              <a:headEnd/>
              <a:tailEnd/>
            </a:ln>
          </p:spPr>
          <p:txBody>
            <a:bodyPr/>
            <a:lstStyle/>
            <a:p>
              <a:pPr algn="l" rtl="0"/>
              <a:endParaRPr lang="ar-SA" sz="1400" b="0"/>
            </a:p>
          </p:txBody>
        </p:sp>
        <p:sp>
          <p:nvSpPr>
            <p:cNvPr id="103" name="Freeform 69"/>
            <p:cNvSpPr>
              <a:spLocks/>
            </p:cNvSpPr>
            <p:nvPr/>
          </p:nvSpPr>
          <p:spPr bwMode="auto">
            <a:xfrm flipH="1">
              <a:off x="4636" y="863"/>
              <a:ext cx="407" cy="947"/>
            </a:xfrm>
            <a:custGeom>
              <a:avLst/>
              <a:gdLst>
                <a:gd name="T0" fmla="*/ 5 w 407"/>
                <a:gd name="T1" fmla="*/ 829 h 947"/>
                <a:gd name="T2" fmla="*/ 31 w 407"/>
                <a:gd name="T3" fmla="*/ 863 h 947"/>
                <a:gd name="T4" fmla="*/ 71 w 407"/>
                <a:gd name="T5" fmla="*/ 851 h 947"/>
                <a:gd name="T6" fmla="*/ 89 w 407"/>
                <a:gd name="T7" fmla="*/ 891 h 947"/>
                <a:gd name="T8" fmla="*/ 120 w 407"/>
                <a:gd name="T9" fmla="*/ 925 h 947"/>
                <a:gd name="T10" fmla="*/ 146 w 407"/>
                <a:gd name="T11" fmla="*/ 936 h 947"/>
                <a:gd name="T12" fmla="*/ 173 w 407"/>
                <a:gd name="T13" fmla="*/ 947 h 947"/>
                <a:gd name="T14" fmla="*/ 213 w 407"/>
                <a:gd name="T15" fmla="*/ 947 h 947"/>
                <a:gd name="T16" fmla="*/ 239 w 407"/>
                <a:gd name="T17" fmla="*/ 942 h 947"/>
                <a:gd name="T18" fmla="*/ 261 w 407"/>
                <a:gd name="T19" fmla="*/ 942 h 947"/>
                <a:gd name="T20" fmla="*/ 297 w 407"/>
                <a:gd name="T21" fmla="*/ 919 h 947"/>
                <a:gd name="T22" fmla="*/ 314 w 407"/>
                <a:gd name="T23" fmla="*/ 880 h 947"/>
                <a:gd name="T24" fmla="*/ 314 w 407"/>
                <a:gd name="T25" fmla="*/ 829 h 947"/>
                <a:gd name="T26" fmla="*/ 288 w 407"/>
                <a:gd name="T27" fmla="*/ 778 h 947"/>
                <a:gd name="T28" fmla="*/ 310 w 407"/>
                <a:gd name="T29" fmla="*/ 744 h 947"/>
                <a:gd name="T30" fmla="*/ 301 w 407"/>
                <a:gd name="T31" fmla="*/ 710 h 947"/>
                <a:gd name="T32" fmla="*/ 306 w 407"/>
                <a:gd name="T33" fmla="*/ 710 h 947"/>
                <a:gd name="T34" fmla="*/ 314 w 407"/>
                <a:gd name="T35" fmla="*/ 626 h 947"/>
                <a:gd name="T36" fmla="*/ 341 w 407"/>
                <a:gd name="T37" fmla="*/ 637 h 947"/>
                <a:gd name="T38" fmla="*/ 372 w 407"/>
                <a:gd name="T39" fmla="*/ 626 h 947"/>
                <a:gd name="T40" fmla="*/ 381 w 407"/>
                <a:gd name="T41" fmla="*/ 592 h 947"/>
                <a:gd name="T42" fmla="*/ 368 w 407"/>
                <a:gd name="T43" fmla="*/ 558 h 947"/>
                <a:gd name="T44" fmla="*/ 368 w 407"/>
                <a:gd name="T45" fmla="*/ 513 h 947"/>
                <a:gd name="T46" fmla="*/ 381 w 407"/>
                <a:gd name="T47" fmla="*/ 445 h 947"/>
                <a:gd name="T48" fmla="*/ 407 w 407"/>
                <a:gd name="T49" fmla="*/ 406 h 947"/>
                <a:gd name="T50" fmla="*/ 394 w 407"/>
                <a:gd name="T51" fmla="*/ 350 h 947"/>
                <a:gd name="T52" fmla="*/ 319 w 407"/>
                <a:gd name="T53" fmla="*/ 84 h 947"/>
                <a:gd name="T54" fmla="*/ 301 w 407"/>
                <a:gd name="T55" fmla="*/ 79 h 947"/>
                <a:gd name="T56" fmla="*/ 279 w 407"/>
                <a:gd name="T57" fmla="*/ 101 h 947"/>
                <a:gd name="T58" fmla="*/ 244 w 407"/>
                <a:gd name="T59" fmla="*/ 180 h 947"/>
                <a:gd name="T60" fmla="*/ 213 w 407"/>
                <a:gd name="T61" fmla="*/ 259 h 947"/>
                <a:gd name="T62" fmla="*/ 186 w 407"/>
                <a:gd name="T63" fmla="*/ 350 h 947"/>
                <a:gd name="T64" fmla="*/ 168 w 407"/>
                <a:gd name="T65" fmla="*/ 440 h 947"/>
                <a:gd name="T66" fmla="*/ 155 w 407"/>
                <a:gd name="T67" fmla="*/ 383 h 947"/>
                <a:gd name="T68" fmla="*/ 159 w 407"/>
                <a:gd name="T69" fmla="*/ 316 h 947"/>
                <a:gd name="T70" fmla="*/ 142 w 407"/>
                <a:gd name="T71" fmla="*/ 282 h 947"/>
                <a:gd name="T72" fmla="*/ 102 w 407"/>
                <a:gd name="T73" fmla="*/ 316 h 947"/>
                <a:gd name="T74" fmla="*/ 89 w 407"/>
                <a:gd name="T75" fmla="*/ 355 h 947"/>
                <a:gd name="T76" fmla="*/ 84 w 407"/>
                <a:gd name="T77" fmla="*/ 400 h 947"/>
                <a:gd name="T78" fmla="*/ 98 w 407"/>
                <a:gd name="T79" fmla="*/ 445 h 947"/>
                <a:gd name="T80" fmla="*/ 98 w 407"/>
                <a:gd name="T81" fmla="*/ 491 h 947"/>
                <a:gd name="T82" fmla="*/ 67 w 407"/>
                <a:gd name="T83" fmla="*/ 541 h 947"/>
                <a:gd name="T84" fmla="*/ 49 w 407"/>
                <a:gd name="T85" fmla="*/ 575 h 947"/>
                <a:gd name="T86" fmla="*/ 36 w 407"/>
                <a:gd name="T87" fmla="*/ 609 h 947"/>
                <a:gd name="T88" fmla="*/ 22 w 407"/>
                <a:gd name="T89" fmla="*/ 648 h 947"/>
                <a:gd name="T90" fmla="*/ 13 w 407"/>
                <a:gd name="T91" fmla="*/ 694 h 947"/>
                <a:gd name="T92" fmla="*/ 5 w 407"/>
                <a:gd name="T93" fmla="*/ 744 h 947"/>
                <a:gd name="T94" fmla="*/ 0 w 407"/>
                <a:gd name="T95" fmla="*/ 806 h 9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7"/>
                <a:gd name="T145" fmla="*/ 0 h 947"/>
                <a:gd name="T146" fmla="*/ 407 w 407"/>
                <a:gd name="T147" fmla="*/ 947 h 9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7" h="947">
                  <a:moveTo>
                    <a:pt x="0" y="806"/>
                  </a:moveTo>
                  <a:lnTo>
                    <a:pt x="5" y="829"/>
                  </a:lnTo>
                  <a:lnTo>
                    <a:pt x="13" y="846"/>
                  </a:lnTo>
                  <a:lnTo>
                    <a:pt x="31" y="863"/>
                  </a:lnTo>
                  <a:lnTo>
                    <a:pt x="53" y="857"/>
                  </a:lnTo>
                  <a:lnTo>
                    <a:pt x="71" y="851"/>
                  </a:lnTo>
                  <a:lnTo>
                    <a:pt x="80" y="868"/>
                  </a:lnTo>
                  <a:lnTo>
                    <a:pt x="89" y="891"/>
                  </a:lnTo>
                  <a:lnTo>
                    <a:pt x="111" y="914"/>
                  </a:lnTo>
                  <a:lnTo>
                    <a:pt x="120" y="925"/>
                  </a:lnTo>
                  <a:lnTo>
                    <a:pt x="133" y="936"/>
                  </a:lnTo>
                  <a:lnTo>
                    <a:pt x="146" y="936"/>
                  </a:lnTo>
                  <a:lnTo>
                    <a:pt x="159" y="942"/>
                  </a:lnTo>
                  <a:lnTo>
                    <a:pt x="173" y="947"/>
                  </a:lnTo>
                  <a:lnTo>
                    <a:pt x="199" y="947"/>
                  </a:lnTo>
                  <a:lnTo>
                    <a:pt x="213" y="947"/>
                  </a:lnTo>
                  <a:lnTo>
                    <a:pt x="226" y="942"/>
                  </a:lnTo>
                  <a:lnTo>
                    <a:pt x="239" y="942"/>
                  </a:lnTo>
                  <a:lnTo>
                    <a:pt x="248" y="942"/>
                  </a:lnTo>
                  <a:lnTo>
                    <a:pt x="261" y="942"/>
                  </a:lnTo>
                  <a:lnTo>
                    <a:pt x="283" y="936"/>
                  </a:lnTo>
                  <a:lnTo>
                    <a:pt x="297" y="919"/>
                  </a:lnTo>
                  <a:lnTo>
                    <a:pt x="310" y="902"/>
                  </a:lnTo>
                  <a:lnTo>
                    <a:pt x="314" y="880"/>
                  </a:lnTo>
                  <a:lnTo>
                    <a:pt x="314" y="851"/>
                  </a:lnTo>
                  <a:lnTo>
                    <a:pt x="314" y="829"/>
                  </a:lnTo>
                  <a:lnTo>
                    <a:pt x="301" y="801"/>
                  </a:lnTo>
                  <a:lnTo>
                    <a:pt x="288" y="778"/>
                  </a:lnTo>
                  <a:lnTo>
                    <a:pt x="306" y="767"/>
                  </a:lnTo>
                  <a:lnTo>
                    <a:pt x="310" y="744"/>
                  </a:lnTo>
                  <a:lnTo>
                    <a:pt x="306" y="722"/>
                  </a:lnTo>
                  <a:lnTo>
                    <a:pt x="301" y="710"/>
                  </a:lnTo>
                  <a:lnTo>
                    <a:pt x="292" y="710"/>
                  </a:lnTo>
                  <a:lnTo>
                    <a:pt x="306" y="710"/>
                  </a:lnTo>
                  <a:lnTo>
                    <a:pt x="314" y="694"/>
                  </a:lnTo>
                  <a:lnTo>
                    <a:pt x="314" y="626"/>
                  </a:lnTo>
                  <a:lnTo>
                    <a:pt x="328" y="637"/>
                  </a:lnTo>
                  <a:lnTo>
                    <a:pt x="341" y="637"/>
                  </a:lnTo>
                  <a:lnTo>
                    <a:pt x="359" y="637"/>
                  </a:lnTo>
                  <a:lnTo>
                    <a:pt x="372" y="626"/>
                  </a:lnTo>
                  <a:lnTo>
                    <a:pt x="385" y="615"/>
                  </a:lnTo>
                  <a:lnTo>
                    <a:pt x="381" y="592"/>
                  </a:lnTo>
                  <a:lnTo>
                    <a:pt x="368" y="581"/>
                  </a:lnTo>
                  <a:lnTo>
                    <a:pt x="368" y="558"/>
                  </a:lnTo>
                  <a:lnTo>
                    <a:pt x="363" y="536"/>
                  </a:lnTo>
                  <a:lnTo>
                    <a:pt x="368" y="513"/>
                  </a:lnTo>
                  <a:lnTo>
                    <a:pt x="372" y="491"/>
                  </a:lnTo>
                  <a:lnTo>
                    <a:pt x="381" y="445"/>
                  </a:lnTo>
                  <a:lnTo>
                    <a:pt x="399" y="428"/>
                  </a:lnTo>
                  <a:lnTo>
                    <a:pt x="407" y="406"/>
                  </a:lnTo>
                  <a:lnTo>
                    <a:pt x="407" y="378"/>
                  </a:lnTo>
                  <a:lnTo>
                    <a:pt x="394" y="350"/>
                  </a:lnTo>
                  <a:lnTo>
                    <a:pt x="407" y="197"/>
                  </a:lnTo>
                  <a:lnTo>
                    <a:pt x="319" y="84"/>
                  </a:lnTo>
                  <a:lnTo>
                    <a:pt x="306" y="0"/>
                  </a:lnTo>
                  <a:lnTo>
                    <a:pt x="301" y="79"/>
                  </a:lnTo>
                  <a:lnTo>
                    <a:pt x="275" y="39"/>
                  </a:lnTo>
                  <a:lnTo>
                    <a:pt x="279" y="101"/>
                  </a:lnTo>
                  <a:lnTo>
                    <a:pt x="261" y="141"/>
                  </a:lnTo>
                  <a:lnTo>
                    <a:pt x="244" y="180"/>
                  </a:lnTo>
                  <a:lnTo>
                    <a:pt x="230" y="220"/>
                  </a:lnTo>
                  <a:lnTo>
                    <a:pt x="213" y="259"/>
                  </a:lnTo>
                  <a:lnTo>
                    <a:pt x="199" y="304"/>
                  </a:lnTo>
                  <a:lnTo>
                    <a:pt x="186" y="350"/>
                  </a:lnTo>
                  <a:lnTo>
                    <a:pt x="177" y="395"/>
                  </a:lnTo>
                  <a:lnTo>
                    <a:pt x="168" y="440"/>
                  </a:lnTo>
                  <a:lnTo>
                    <a:pt x="146" y="434"/>
                  </a:lnTo>
                  <a:lnTo>
                    <a:pt x="155" y="383"/>
                  </a:lnTo>
                  <a:lnTo>
                    <a:pt x="159" y="350"/>
                  </a:lnTo>
                  <a:lnTo>
                    <a:pt x="159" y="316"/>
                  </a:lnTo>
                  <a:lnTo>
                    <a:pt x="155" y="299"/>
                  </a:lnTo>
                  <a:lnTo>
                    <a:pt x="142" y="282"/>
                  </a:lnTo>
                  <a:lnTo>
                    <a:pt x="124" y="287"/>
                  </a:lnTo>
                  <a:lnTo>
                    <a:pt x="102" y="316"/>
                  </a:lnTo>
                  <a:lnTo>
                    <a:pt x="93" y="333"/>
                  </a:lnTo>
                  <a:lnTo>
                    <a:pt x="89" y="355"/>
                  </a:lnTo>
                  <a:lnTo>
                    <a:pt x="84" y="378"/>
                  </a:lnTo>
                  <a:lnTo>
                    <a:pt x="84" y="400"/>
                  </a:lnTo>
                  <a:lnTo>
                    <a:pt x="89" y="423"/>
                  </a:lnTo>
                  <a:lnTo>
                    <a:pt x="98" y="445"/>
                  </a:lnTo>
                  <a:lnTo>
                    <a:pt x="106" y="474"/>
                  </a:lnTo>
                  <a:lnTo>
                    <a:pt x="98" y="491"/>
                  </a:lnTo>
                  <a:lnTo>
                    <a:pt x="84" y="507"/>
                  </a:lnTo>
                  <a:lnTo>
                    <a:pt x="67" y="541"/>
                  </a:lnTo>
                  <a:lnTo>
                    <a:pt x="58" y="558"/>
                  </a:lnTo>
                  <a:lnTo>
                    <a:pt x="49" y="575"/>
                  </a:lnTo>
                  <a:lnTo>
                    <a:pt x="44" y="592"/>
                  </a:lnTo>
                  <a:lnTo>
                    <a:pt x="36" y="609"/>
                  </a:lnTo>
                  <a:lnTo>
                    <a:pt x="31" y="632"/>
                  </a:lnTo>
                  <a:lnTo>
                    <a:pt x="22" y="648"/>
                  </a:lnTo>
                  <a:lnTo>
                    <a:pt x="18" y="671"/>
                  </a:lnTo>
                  <a:lnTo>
                    <a:pt x="13" y="694"/>
                  </a:lnTo>
                  <a:lnTo>
                    <a:pt x="9" y="722"/>
                  </a:lnTo>
                  <a:lnTo>
                    <a:pt x="5" y="744"/>
                  </a:lnTo>
                  <a:lnTo>
                    <a:pt x="0" y="773"/>
                  </a:lnTo>
                  <a:lnTo>
                    <a:pt x="0" y="806"/>
                  </a:lnTo>
                  <a:close/>
                </a:path>
              </a:pathLst>
            </a:custGeom>
            <a:solidFill>
              <a:srgbClr val="FFC283"/>
            </a:solidFill>
            <a:ln w="0">
              <a:solidFill>
                <a:srgbClr val="000000"/>
              </a:solidFill>
              <a:round/>
              <a:headEnd/>
              <a:tailEnd/>
            </a:ln>
          </p:spPr>
          <p:txBody>
            <a:bodyPr/>
            <a:lstStyle/>
            <a:p>
              <a:pPr algn="l" rtl="0"/>
              <a:endParaRPr lang="ar-SA" sz="1400" b="0"/>
            </a:p>
          </p:txBody>
        </p:sp>
        <p:sp>
          <p:nvSpPr>
            <p:cNvPr id="104" name="Freeform 70"/>
            <p:cNvSpPr>
              <a:spLocks/>
            </p:cNvSpPr>
            <p:nvPr/>
          </p:nvSpPr>
          <p:spPr bwMode="auto">
            <a:xfrm flipH="1">
              <a:off x="4959" y="1438"/>
              <a:ext cx="22" cy="276"/>
            </a:xfrm>
            <a:custGeom>
              <a:avLst/>
              <a:gdLst>
                <a:gd name="T0" fmla="*/ 9 w 22"/>
                <a:gd name="T1" fmla="*/ 276 h 276"/>
                <a:gd name="T2" fmla="*/ 5 w 22"/>
                <a:gd name="T3" fmla="*/ 248 h 276"/>
                <a:gd name="T4" fmla="*/ 5 w 22"/>
                <a:gd name="T5" fmla="*/ 214 h 276"/>
                <a:gd name="T6" fmla="*/ 0 w 22"/>
                <a:gd name="T7" fmla="*/ 181 h 276"/>
                <a:gd name="T8" fmla="*/ 0 w 22"/>
                <a:gd name="T9" fmla="*/ 141 h 276"/>
                <a:gd name="T10" fmla="*/ 0 w 22"/>
                <a:gd name="T11" fmla="*/ 107 h 276"/>
                <a:gd name="T12" fmla="*/ 5 w 22"/>
                <a:gd name="T13" fmla="*/ 68 h 276"/>
                <a:gd name="T14" fmla="*/ 9 w 22"/>
                <a:gd name="T15" fmla="*/ 34 h 276"/>
                <a:gd name="T16" fmla="*/ 22 w 22"/>
                <a:gd name="T17" fmla="*/ 0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6"/>
                <a:gd name="T29" fmla="*/ 22 w 22"/>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6">
                  <a:moveTo>
                    <a:pt x="9" y="276"/>
                  </a:moveTo>
                  <a:lnTo>
                    <a:pt x="5" y="248"/>
                  </a:lnTo>
                  <a:lnTo>
                    <a:pt x="5" y="214"/>
                  </a:lnTo>
                  <a:lnTo>
                    <a:pt x="0" y="181"/>
                  </a:lnTo>
                  <a:lnTo>
                    <a:pt x="0" y="141"/>
                  </a:lnTo>
                  <a:lnTo>
                    <a:pt x="0" y="107"/>
                  </a:lnTo>
                  <a:lnTo>
                    <a:pt x="5" y="68"/>
                  </a:lnTo>
                  <a:lnTo>
                    <a:pt x="9" y="34"/>
                  </a:lnTo>
                  <a:lnTo>
                    <a:pt x="22" y="0"/>
                  </a:lnTo>
                </a:path>
              </a:pathLst>
            </a:custGeom>
            <a:noFill/>
            <a:ln w="0">
              <a:solidFill>
                <a:srgbClr val="000000"/>
              </a:solidFill>
              <a:round/>
              <a:headEnd/>
              <a:tailEnd/>
            </a:ln>
          </p:spPr>
          <p:txBody>
            <a:bodyPr/>
            <a:lstStyle/>
            <a:p>
              <a:pPr algn="l" rtl="0"/>
              <a:endParaRPr lang="ar-SA" sz="1400" b="0"/>
            </a:p>
          </p:txBody>
        </p:sp>
        <p:sp>
          <p:nvSpPr>
            <p:cNvPr id="105" name="Freeform 71"/>
            <p:cNvSpPr>
              <a:spLocks/>
            </p:cNvSpPr>
            <p:nvPr/>
          </p:nvSpPr>
          <p:spPr bwMode="auto">
            <a:xfrm flipH="1">
              <a:off x="4764" y="1382"/>
              <a:ext cx="27" cy="90"/>
            </a:xfrm>
            <a:custGeom>
              <a:avLst/>
              <a:gdLst>
                <a:gd name="T0" fmla="*/ 23 w 27"/>
                <a:gd name="T1" fmla="*/ 90 h 90"/>
                <a:gd name="T2" fmla="*/ 18 w 27"/>
                <a:gd name="T3" fmla="*/ 84 h 90"/>
                <a:gd name="T4" fmla="*/ 5 w 27"/>
                <a:gd name="T5" fmla="*/ 67 h 90"/>
                <a:gd name="T6" fmla="*/ 5 w 27"/>
                <a:gd name="T7" fmla="*/ 56 h 90"/>
                <a:gd name="T8" fmla="*/ 0 w 27"/>
                <a:gd name="T9" fmla="*/ 50 h 90"/>
                <a:gd name="T10" fmla="*/ 0 w 27"/>
                <a:gd name="T11" fmla="*/ 39 h 90"/>
                <a:gd name="T12" fmla="*/ 0 w 27"/>
                <a:gd name="T13" fmla="*/ 34 h 90"/>
                <a:gd name="T14" fmla="*/ 5 w 27"/>
                <a:gd name="T15" fmla="*/ 22 h 90"/>
                <a:gd name="T16" fmla="*/ 9 w 27"/>
                <a:gd name="T17" fmla="*/ 5 h 90"/>
                <a:gd name="T18" fmla="*/ 14 w 27"/>
                <a:gd name="T19" fmla="*/ 0 h 90"/>
                <a:gd name="T20" fmla="*/ 23 w 27"/>
                <a:gd name="T21" fmla="*/ 0 h 90"/>
                <a:gd name="T22" fmla="*/ 27 w 27"/>
                <a:gd name="T23" fmla="*/ 17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90"/>
                <a:gd name="T38" fmla="*/ 27 w 27"/>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90">
                  <a:moveTo>
                    <a:pt x="23" y="90"/>
                  </a:moveTo>
                  <a:lnTo>
                    <a:pt x="18" y="84"/>
                  </a:lnTo>
                  <a:lnTo>
                    <a:pt x="5" y="67"/>
                  </a:lnTo>
                  <a:lnTo>
                    <a:pt x="5" y="56"/>
                  </a:lnTo>
                  <a:lnTo>
                    <a:pt x="0" y="50"/>
                  </a:lnTo>
                  <a:lnTo>
                    <a:pt x="0" y="39"/>
                  </a:lnTo>
                  <a:lnTo>
                    <a:pt x="0" y="34"/>
                  </a:lnTo>
                  <a:lnTo>
                    <a:pt x="5" y="22"/>
                  </a:lnTo>
                  <a:lnTo>
                    <a:pt x="9" y="5"/>
                  </a:lnTo>
                  <a:lnTo>
                    <a:pt x="14" y="0"/>
                  </a:lnTo>
                  <a:lnTo>
                    <a:pt x="23" y="0"/>
                  </a:lnTo>
                  <a:lnTo>
                    <a:pt x="27" y="17"/>
                  </a:lnTo>
                </a:path>
              </a:pathLst>
            </a:custGeom>
            <a:noFill/>
            <a:ln w="0">
              <a:solidFill>
                <a:srgbClr val="000000"/>
              </a:solidFill>
              <a:round/>
              <a:headEnd/>
              <a:tailEnd/>
            </a:ln>
          </p:spPr>
          <p:txBody>
            <a:bodyPr/>
            <a:lstStyle/>
            <a:p>
              <a:pPr algn="l" rtl="0"/>
              <a:endParaRPr lang="ar-SA" sz="1400" b="0"/>
            </a:p>
          </p:txBody>
        </p:sp>
        <p:sp>
          <p:nvSpPr>
            <p:cNvPr id="106" name="Freeform 72"/>
            <p:cNvSpPr>
              <a:spLocks/>
            </p:cNvSpPr>
            <p:nvPr/>
          </p:nvSpPr>
          <p:spPr bwMode="auto">
            <a:xfrm flipH="1">
              <a:off x="4755" y="1641"/>
              <a:ext cx="58" cy="17"/>
            </a:xfrm>
            <a:custGeom>
              <a:avLst/>
              <a:gdLst>
                <a:gd name="T0" fmla="*/ 0 w 58"/>
                <a:gd name="T1" fmla="*/ 17 h 17"/>
                <a:gd name="T2" fmla="*/ 14 w 58"/>
                <a:gd name="T3" fmla="*/ 6 h 17"/>
                <a:gd name="T4" fmla="*/ 22 w 58"/>
                <a:gd name="T5" fmla="*/ 0 h 17"/>
                <a:gd name="T6" fmla="*/ 27 w 58"/>
                <a:gd name="T7" fmla="*/ 0 h 17"/>
                <a:gd name="T8" fmla="*/ 36 w 58"/>
                <a:gd name="T9" fmla="*/ 0 h 17"/>
                <a:gd name="T10" fmla="*/ 40 w 58"/>
                <a:gd name="T11" fmla="*/ 0 h 17"/>
                <a:gd name="T12" fmla="*/ 49 w 58"/>
                <a:gd name="T13" fmla="*/ 0 h 17"/>
                <a:gd name="T14" fmla="*/ 58 w 58"/>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17"/>
                <a:gd name="T26" fmla="*/ 58 w 58"/>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17">
                  <a:moveTo>
                    <a:pt x="0" y="17"/>
                  </a:moveTo>
                  <a:lnTo>
                    <a:pt x="14" y="6"/>
                  </a:lnTo>
                  <a:lnTo>
                    <a:pt x="22" y="0"/>
                  </a:lnTo>
                  <a:lnTo>
                    <a:pt x="27" y="0"/>
                  </a:lnTo>
                  <a:lnTo>
                    <a:pt x="36" y="0"/>
                  </a:lnTo>
                  <a:lnTo>
                    <a:pt x="40" y="0"/>
                  </a:lnTo>
                  <a:lnTo>
                    <a:pt x="49" y="0"/>
                  </a:lnTo>
                  <a:lnTo>
                    <a:pt x="58" y="0"/>
                  </a:lnTo>
                </a:path>
              </a:pathLst>
            </a:custGeom>
            <a:noFill/>
            <a:ln w="0">
              <a:solidFill>
                <a:srgbClr val="000000"/>
              </a:solidFill>
              <a:round/>
              <a:headEnd/>
              <a:tailEnd/>
            </a:ln>
          </p:spPr>
          <p:txBody>
            <a:bodyPr/>
            <a:lstStyle/>
            <a:p>
              <a:pPr algn="l" rtl="0"/>
              <a:endParaRPr lang="ar-SA" sz="1400" b="0"/>
            </a:p>
          </p:txBody>
        </p:sp>
        <p:sp>
          <p:nvSpPr>
            <p:cNvPr id="107" name="Freeform 73"/>
            <p:cNvSpPr>
              <a:spLocks/>
            </p:cNvSpPr>
            <p:nvPr/>
          </p:nvSpPr>
          <p:spPr bwMode="auto">
            <a:xfrm flipH="1">
              <a:off x="4755" y="1421"/>
              <a:ext cx="177" cy="231"/>
            </a:xfrm>
            <a:custGeom>
              <a:avLst/>
              <a:gdLst>
                <a:gd name="T0" fmla="*/ 177 w 177"/>
                <a:gd name="T1" fmla="*/ 152 h 231"/>
                <a:gd name="T2" fmla="*/ 84 w 177"/>
                <a:gd name="T3" fmla="*/ 17 h 231"/>
                <a:gd name="T4" fmla="*/ 75 w 177"/>
                <a:gd name="T5" fmla="*/ 11 h 231"/>
                <a:gd name="T6" fmla="*/ 48 w 177"/>
                <a:gd name="T7" fmla="*/ 0 h 231"/>
                <a:gd name="T8" fmla="*/ 40 w 177"/>
                <a:gd name="T9" fmla="*/ 0 h 231"/>
                <a:gd name="T10" fmla="*/ 31 w 177"/>
                <a:gd name="T11" fmla="*/ 6 h 231"/>
                <a:gd name="T12" fmla="*/ 26 w 177"/>
                <a:gd name="T13" fmla="*/ 11 h 231"/>
                <a:gd name="T14" fmla="*/ 17 w 177"/>
                <a:gd name="T15" fmla="*/ 17 h 231"/>
                <a:gd name="T16" fmla="*/ 17 w 177"/>
                <a:gd name="T17" fmla="*/ 28 h 231"/>
                <a:gd name="T18" fmla="*/ 9 w 177"/>
                <a:gd name="T19" fmla="*/ 40 h 231"/>
                <a:gd name="T20" fmla="*/ 4 w 177"/>
                <a:gd name="T21" fmla="*/ 51 h 231"/>
                <a:gd name="T22" fmla="*/ 4 w 177"/>
                <a:gd name="T23" fmla="*/ 62 h 231"/>
                <a:gd name="T24" fmla="*/ 4 w 177"/>
                <a:gd name="T25" fmla="*/ 79 h 231"/>
                <a:gd name="T26" fmla="*/ 0 w 177"/>
                <a:gd name="T27" fmla="*/ 96 h 231"/>
                <a:gd name="T28" fmla="*/ 4 w 177"/>
                <a:gd name="T29" fmla="*/ 113 h 231"/>
                <a:gd name="T30" fmla="*/ 4 w 177"/>
                <a:gd name="T31" fmla="*/ 130 h 231"/>
                <a:gd name="T32" fmla="*/ 4 w 177"/>
                <a:gd name="T33" fmla="*/ 152 h 231"/>
                <a:gd name="T34" fmla="*/ 9 w 177"/>
                <a:gd name="T35" fmla="*/ 169 h 231"/>
                <a:gd name="T36" fmla="*/ 9 w 177"/>
                <a:gd name="T37" fmla="*/ 186 h 231"/>
                <a:gd name="T38" fmla="*/ 13 w 177"/>
                <a:gd name="T39" fmla="*/ 198 h 231"/>
                <a:gd name="T40" fmla="*/ 17 w 177"/>
                <a:gd name="T41" fmla="*/ 209 h 231"/>
                <a:gd name="T42" fmla="*/ 22 w 177"/>
                <a:gd name="T43" fmla="*/ 215 h 231"/>
                <a:gd name="T44" fmla="*/ 31 w 177"/>
                <a:gd name="T45" fmla="*/ 226 h 231"/>
                <a:gd name="T46" fmla="*/ 40 w 177"/>
                <a:gd name="T47" fmla="*/ 231 h 231"/>
                <a:gd name="T48" fmla="*/ 44 w 177"/>
                <a:gd name="T49" fmla="*/ 231 h 231"/>
                <a:gd name="T50" fmla="*/ 53 w 177"/>
                <a:gd name="T51" fmla="*/ 231 h 231"/>
                <a:gd name="T52" fmla="*/ 57 w 177"/>
                <a:gd name="T53" fmla="*/ 231 h 231"/>
                <a:gd name="T54" fmla="*/ 66 w 177"/>
                <a:gd name="T55" fmla="*/ 226 h 231"/>
                <a:gd name="T56" fmla="*/ 75 w 177"/>
                <a:gd name="T57" fmla="*/ 220 h 231"/>
                <a:gd name="T58" fmla="*/ 177 w 177"/>
                <a:gd name="T59" fmla="*/ 152 h 2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7"/>
                <a:gd name="T91" fmla="*/ 0 h 231"/>
                <a:gd name="T92" fmla="*/ 177 w 177"/>
                <a:gd name="T93" fmla="*/ 231 h 2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7" h="231">
                  <a:moveTo>
                    <a:pt x="177" y="152"/>
                  </a:moveTo>
                  <a:lnTo>
                    <a:pt x="84" y="17"/>
                  </a:lnTo>
                  <a:lnTo>
                    <a:pt x="75" y="11"/>
                  </a:lnTo>
                  <a:lnTo>
                    <a:pt x="48" y="0"/>
                  </a:lnTo>
                  <a:lnTo>
                    <a:pt x="40" y="0"/>
                  </a:lnTo>
                  <a:lnTo>
                    <a:pt x="31" y="6"/>
                  </a:lnTo>
                  <a:lnTo>
                    <a:pt x="26" y="11"/>
                  </a:lnTo>
                  <a:lnTo>
                    <a:pt x="17" y="17"/>
                  </a:lnTo>
                  <a:lnTo>
                    <a:pt x="17" y="28"/>
                  </a:lnTo>
                  <a:lnTo>
                    <a:pt x="9" y="40"/>
                  </a:lnTo>
                  <a:lnTo>
                    <a:pt x="4" y="51"/>
                  </a:lnTo>
                  <a:lnTo>
                    <a:pt x="4" y="62"/>
                  </a:lnTo>
                  <a:lnTo>
                    <a:pt x="4" y="79"/>
                  </a:lnTo>
                  <a:lnTo>
                    <a:pt x="0" y="96"/>
                  </a:lnTo>
                  <a:lnTo>
                    <a:pt x="4" y="113"/>
                  </a:lnTo>
                  <a:lnTo>
                    <a:pt x="4" y="130"/>
                  </a:lnTo>
                  <a:lnTo>
                    <a:pt x="4" y="152"/>
                  </a:lnTo>
                  <a:lnTo>
                    <a:pt x="9" y="169"/>
                  </a:lnTo>
                  <a:lnTo>
                    <a:pt x="9" y="186"/>
                  </a:lnTo>
                  <a:lnTo>
                    <a:pt x="13" y="198"/>
                  </a:lnTo>
                  <a:lnTo>
                    <a:pt x="17" y="209"/>
                  </a:lnTo>
                  <a:lnTo>
                    <a:pt x="22" y="215"/>
                  </a:lnTo>
                  <a:lnTo>
                    <a:pt x="31" y="226"/>
                  </a:lnTo>
                  <a:lnTo>
                    <a:pt x="40" y="231"/>
                  </a:lnTo>
                  <a:lnTo>
                    <a:pt x="44" y="231"/>
                  </a:lnTo>
                  <a:lnTo>
                    <a:pt x="53" y="231"/>
                  </a:lnTo>
                  <a:lnTo>
                    <a:pt x="57" y="231"/>
                  </a:lnTo>
                  <a:lnTo>
                    <a:pt x="66" y="226"/>
                  </a:lnTo>
                  <a:lnTo>
                    <a:pt x="75" y="220"/>
                  </a:lnTo>
                  <a:lnTo>
                    <a:pt x="177" y="152"/>
                  </a:lnTo>
                  <a:close/>
                </a:path>
              </a:pathLst>
            </a:custGeom>
            <a:solidFill>
              <a:srgbClr val="FFFFFF"/>
            </a:solidFill>
            <a:ln w="0">
              <a:solidFill>
                <a:srgbClr val="000000"/>
              </a:solidFill>
              <a:round/>
              <a:headEnd/>
              <a:tailEnd/>
            </a:ln>
          </p:spPr>
          <p:txBody>
            <a:bodyPr/>
            <a:lstStyle/>
            <a:p>
              <a:pPr algn="l" rtl="0"/>
              <a:endParaRPr lang="ar-SA" sz="1400" b="0"/>
            </a:p>
          </p:txBody>
        </p:sp>
        <p:sp>
          <p:nvSpPr>
            <p:cNvPr id="108" name="Freeform 74"/>
            <p:cNvSpPr>
              <a:spLocks/>
            </p:cNvSpPr>
            <p:nvPr/>
          </p:nvSpPr>
          <p:spPr bwMode="auto">
            <a:xfrm flipH="1">
              <a:off x="4866" y="1427"/>
              <a:ext cx="26" cy="225"/>
            </a:xfrm>
            <a:custGeom>
              <a:avLst/>
              <a:gdLst>
                <a:gd name="T0" fmla="*/ 26 w 26"/>
                <a:gd name="T1" fmla="*/ 0 h 225"/>
                <a:gd name="T2" fmla="*/ 22 w 26"/>
                <a:gd name="T3" fmla="*/ 28 h 225"/>
                <a:gd name="T4" fmla="*/ 13 w 26"/>
                <a:gd name="T5" fmla="*/ 56 h 225"/>
                <a:gd name="T6" fmla="*/ 8 w 26"/>
                <a:gd name="T7" fmla="*/ 84 h 225"/>
                <a:gd name="T8" fmla="*/ 4 w 26"/>
                <a:gd name="T9" fmla="*/ 113 h 225"/>
                <a:gd name="T10" fmla="*/ 4 w 26"/>
                <a:gd name="T11" fmla="*/ 141 h 225"/>
                <a:gd name="T12" fmla="*/ 0 w 26"/>
                <a:gd name="T13" fmla="*/ 169 h 225"/>
                <a:gd name="T14" fmla="*/ 0 w 26"/>
                <a:gd name="T15" fmla="*/ 197 h 225"/>
                <a:gd name="T16" fmla="*/ 0 w 26"/>
                <a:gd name="T17" fmla="*/ 225 h 2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25"/>
                <a:gd name="T29" fmla="*/ 26 w 26"/>
                <a:gd name="T30" fmla="*/ 225 h 2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25">
                  <a:moveTo>
                    <a:pt x="26" y="0"/>
                  </a:moveTo>
                  <a:lnTo>
                    <a:pt x="22" y="28"/>
                  </a:lnTo>
                  <a:lnTo>
                    <a:pt x="13" y="56"/>
                  </a:lnTo>
                  <a:lnTo>
                    <a:pt x="8" y="84"/>
                  </a:lnTo>
                  <a:lnTo>
                    <a:pt x="4" y="113"/>
                  </a:lnTo>
                  <a:lnTo>
                    <a:pt x="4" y="141"/>
                  </a:lnTo>
                  <a:lnTo>
                    <a:pt x="0" y="169"/>
                  </a:lnTo>
                  <a:lnTo>
                    <a:pt x="0" y="197"/>
                  </a:lnTo>
                  <a:lnTo>
                    <a:pt x="0" y="225"/>
                  </a:lnTo>
                </a:path>
              </a:pathLst>
            </a:custGeom>
            <a:noFill/>
            <a:ln w="0">
              <a:solidFill>
                <a:srgbClr val="000000"/>
              </a:solidFill>
              <a:round/>
              <a:headEnd/>
              <a:tailEnd/>
            </a:ln>
          </p:spPr>
          <p:txBody>
            <a:bodyPr/>
            <a:lstStyle/>
            <a:p>
              <a:pPr algn="l" rtl="0"/>
              <a:endParaRPr lang="ar-SA" sz="1400" b="0"/>
            </a:p>
          </p:txBody>
        </p:sp>
        <p:sp>
          <p:nvSpPr>
            <p:cNvPr id="109" name="Line 75"/>
            <p:cNvSpPr>
              <a:spLocks noChangeShapeType="1"/>
            </p:cNvSpPr>
            <p:nvPr/>
          </p:nvSpPr>
          <p:spPr bwMode="auto">
            <a:xfrm flipH="1">
              <a:off x="4755" y="1528"/>
              <a:ext cx="173" cy="45"/>
            </a:xfrm>
            <a:prstGeom prst="line">
              <a:avLst/>
            </a:prstGeom>
            <a:noFill/>
            <a:ln w="0">
              <a:solidFill>
                <a:srgbClr val="000000"/>
              </a:solidFill>
              <a:round/>
              <a:headEnd/>
              <a:tailEnd/>
            </a:ln>
          </p:spPr>
          <p:txBody>
            <a:bodyPr/>
            <a:lstStyle/>
            <a:p>
              <a:endParaRPr lang="ar-SA" sz="1400"/>
            </a:p>
          </p:txBody>
        </p:sp>
        <p:sp>
          <p:nvSpPr>
            <p:cNvPr id="110" name="Freeform 76"/>
            <p:cNvSpPr>
              <a:spLocks/>
            </p:cNvSpPr>
            <p:nvPr/>
          </p:nvSpPr>
          <p:spPr bwMode="auto">
            <a:xfrm flipH="1">
              <a:off x="4826" y="1478"/>
              <a:ext cx="13" cy="152"/>
            </a:xfrm>
            <a:custGeom>
              <a:avLst/>
              <a:gdLst>
                <a:gd name="T0" fmla="*/ 13 w 13"/>
                <a:gd name="T1" fmla="*/ 0 h 152"/>
                <a:gd name="T2" fmla="*/ 9 w 13"/>
                <a:gd name="T3" fmla="*/ 33 h 152"/>
                <a:gd name="T4" fmla="*/ 4 w 13"/>
                <a:gd name="T5" fmla="*/ 73 h 152"/>
                <a:gd name="T6" fmla="*/ 4 w 13"/>
                <a:gd name="T7" fmla="*/ 112 h 152"/>
                <a:gd name="T8" fmla="*/ 0 w 13"/>
                <a:gd name="T9" fmla="*/ 152 h 152"/>
                <a:gd name="T10" fmla="*/ 0 60000 65536"/>
                <a:gd name="T11" fmla="*/ 0 60000 65536"/>
                <a:gd name="T12" fmla="*/ 0 60000 65536"/>
                <a:gd name="T13" fmla="*/ 0 60000 65536"/>
                <a:gd name="T14" fmla="*/ 0 60000 65536"/>
                <a:gd name="T15" fmla="*/ 0 w 13"/>
                <a:gd name="T16" fmla="*/ 0 h 152"/>
                <a:gd name="T17" fmla="*/ 13 w 13"/>
                <a:gd name="T18" fmla="*/ 152 h 152"/>
              </a:gdLst>
              <a:ahLst/>
              <a:cxnLst>
                <a:cxn ang="T10">
                  <a:pos x="T0" y="T1"/>
                </a:cxn>
                <a:cxn ang="T11">
                  <a:pos x="T2" y="T3"/>
                </a:cxn>
                <a:cxn ang="T12">
                  <a:pos x="T4" y="T5"/>
                </a:cxn>
                <a:cxn ang="T13">
                  <a:pos x="T6" y="T7"/>
                </a:cxn>
                <a:cxn ang="T14">
                  <a:pos x="T8" y="T9"/>
                </a:cxn>
              </a:cxnLst>
              <a:rect l="T15" t="T16" r="T17" b="T18"/>
              <a:pathLst>
                <a:path w="13" h="152">
                  <a:moveTo>
                    <a:pt x="13" y="0"/>
                  </a:moveTo>
                  <a:lnTo>
                    <a:pt x="9" y="33"/>
                  </a:lnTo>
                  <a:lnTo>
                    <a:pt x="4" y="73"/>
                  </a:lnTo>
                  <a:lnTo>
                    <a:pt x="4" y="112"/>
                  </a:lnTo>
                  <a:lnTo>
                    <a:pt x="0" y="152"/>
                  </a:lnTo>
                </a:path>
              </a:pathLst>
            </a:custGeom>
            <a:noFill/>
            <a:ln w="0">
              <a:solidFill>
                <a:srgbClr val="000000"/>
              </a:solidFill>
              <a:round/>
              <a:headEnd/>
              <a:tailEnd/>
            </a:ln>
          </p:spPr>
          <p:txBody>
            <a:bodyPr/>
            <a:lstStyle/>
            <a:p>
              <a:pPr algn="l" rtl="0"/>
              <a:endParaRPr lang="ar-SA" sz="1400" b="0"/>
            </a:p>
          </p:txBody>
        </p:sp>
        <p:sp>
          <p:nvSpPr>
            <p:cNvPr id="111" name="Line 77"/>
            <p:cNvSpPr>
              <a:spLocks noChangeShapeType="1"/>
            </p:cNvSpPr>
            <p:nvPr/>
          </p:nvSpPr>
          <p:spPr bwMode="auto">
            <a:xfrm>
              <a:off x="4777" y="1540"/>
              <a:ext cx="5" cy="50"/>
            </a:xfrm>
            <a:prstGeom prst="line">
              <a:avLst/>
            </a:prstGeom>
            <a:noFill/>
            <a:ln w="0">
              <a:solidFill>
                <a:srgbClr val="000000"/>
              </a:solidFill>
              <a:round/>
              <a:headEnd/>
              <a:tailEnd/>
            </a:ln>
          </p:spPr>
          <p:txBody>
            <a:bodyPr/>
            <a:lstStyle/>
            <a:p>
              <a:endParaRPr lang="ar-SA" sz="1400"/>
            </a:p>
          </p:txBody>
        </p:sp>
        <p:sp>
          <p:nvSpPr>
            <p:cNvPr id="112" name="Line 78"/>
            <p:cNvSpPr>
              <a:spLocks noChangeShapeType="1"/>
            </p:cNvSpPr>
            <p:nvPr/>
          </p:nvSpPr>
          <p:spPr bwMode="auto">
            <a:xfrm flipV="1">
              <a:off x="4729" y="1438"/>
              <a:ext cx="26" cy="51"/>
            </a:xfrm>
            <a:prstGeom prst="line">
              <a:avLst/>
            </a:prstGeom>
            <a:noFill/>
            <a:ln w="0">
              <a:solidFill>
                <a:srgbClr val="000000"/>
              </a:solidFill>
              <a:round/>
              <a:headEnd/>
              <a:tailEnd/>
            </a:ln>
          </p:spPr>
          <p:txBody>
            <a:bodyPr/>
            <a:lstStyle/>
            <a:p>
              <a:endParaRPr lang="ar-SA" sz="1400"/>
            </a:p>
          </p:txBody>
        </p:sp>
        <p:sp>
          <p:nvSpPr>
            <p:cNvPr id="113" name="Freeform 79"/>
            <p:cNvSpPr>
              <a:spLocks/>
            </p:cNvSpPr>
            <p:nvPr/>
          </p:nvSpPr>
          <p:spPr bwMode="auto">
            <a:xfrm flipH="1">
              <a:off x="4751" y="1432"/>
              <a:ext cx="17" cy="29"/>
            </a:xfrm>
            <a:custGeom>
              <a:avLst/>
              <a:gdLst>
                <a:gd name="T0" fmla="*/ 4 w 17"/>
                <a:gd name="T1" fmla="*/ 0 h 29"/>
                <a:gd name="T2" fmla="*/ 8 w 17"/>
                <a:gd name="T3" fmla="*/ 6 h 29"/>
                <a:gd name="T4" fmla="*/ 13 w 17"/>
                <a:gd name="T5" fmla="*/ 12 h 29"/>
                <a:gd name="T6" fmla="*/ 17 w 17"/>
                <a:gd name="T7" fmla="*/ 23 h 29"/>
                <a:gd name="T8" fmla="*/ 17 w 17"/>
                <a:gd name="T9" fmla="*/ 29 h 29"/>
                <a:gd name="T10" fmla="*/ 8 w 17"/>
                <a:gd name="T11" fmla="*/ 29 h 29"/>
                <a:gd name="T12" fmla="*/ 4 w 17"/>
                <a:gd name="T13" fmla="*/ 23 h 29"/>
                <a:gd name="T14" fmla="*/ 4 w 17"/>
                <a:gd name="T15" fmla="*/ 12 h 29"/>
                <a:gd name="T16" fmla="*/ 0 w 17"/>
                <a:gd name="T17" fmla="*/ 6 h 29"/>
                <a:gd name="T18" fmla="*/ 4 w 17"/>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9"/>
                <a:gd name="T32" fmla="*/ 17 w 1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9">
                  <a:moveTo>
                    <a:pt x="4" y="0"/>
                  </a:moveTo>
                  <a:lnTo>
                    <a:pt x="8" y="6"/>
                  </a:lnTo>
                  <a:lnTo>
                    <a:pt x="13" y="12"/>
                  </a:lnTo>
                  <a:lnTo>
                    <a:pt x="17" y="23"/>
                  </a:lnTo>
                  <a:lnTo>
                    <a:pt x="17" y="29"/>
                  </a:lnTo>
                  <a:lnTo>
                    <a:pt x="8" y="29"/>
                  </a:lnTo>
                  <a:lnTo>
                    <a:pt x="4" y="23"/>
                  </a:lnTo>
                  <a:lnTo>
                    <a:pt x="4" y="12"/>
                  </a:lnTo>
                  <a:lnTo>
                    <a:pt x="0" y="6"/>
                  </a:lnTo>
                  <a:lnTo>
                    <a:pt x="4" y="0"/>
                  </a:lnTo>
                  <a:close/>
                </a:path>
              </a:pathLst>
            </a:custGeom>
            <a:solidFill>
              <a:srgbClr val="000000"/>
            </a:solidFill>
            <a:ln w="0">
              <a:solidFill>
                <a:srgbClr val="000000"/>
              </a:solidFill>
              <a:round/>
              <a:headEnd/>
              <a:tailEnd/>
            </a:ln>
          </p:spPr>
          <p:txBody>
            <a:bodyPr/>
            <a:lstStyle/>
            <a:p>
              <a:pPr algn="l" rtl="0"/>
              <a:endParaRPr lang="ar-SA" sz="1400" b="0"/>
            </a:p>
          </p:txBody>
        </p:sp>
        <p:sp>
          <p:nvSpPr>
            <p:cNvPr id="114" name="Freeform 80"/>
            <p:cNvSpPr>
              <a:spLocks/>
            </p:cNvSpPr>
            <p:nvPr/>
          </p:nvSpPr>
          <p:spPr bwMode="auto">
            <a:xfrm flipH="1">
              <a:off x="4667" y="1218"/>
              <a:ext cx="88" cy="90"/>
            </a:xfrm>
            <a:custGeom>
              <a:avLst/>
              <a:gdLst>
                <a:gd name="T0" fmla="*/ 0 w 88"/>
                <a:gd name="T1" fmla="*/ 0 h 90"/>
                <a:gd name="T2" fmla="*/ 13 w 88"/>
                <a:gd name="T3" fmla="*/ 17 h 90"/>
                <a:gd name="T4" fmla="*/ 22 w 88"/>
                <a:gd name="T5" fmla="*/ 28 h 90"/>
                <a:gd name="T6" fmla="*/ 31 w 88"/>
                <a:gd name="T7" fmla="*/ 45 h 90"/>
                <a:gd name="T8" fmla="*/ 40 w 88"/>
                <a:gd name="T9" fmla="*/ 57 h 90"/>
                <a:gd name="T10" fmla="*/ 53 w 88"/>
                <a:gd name="T11" fmla="*/ 68 h 90"/>
                <a:gd name="T12" fmla="*/ 66 w 88"/>
                <a:gd name="T13" fmla="*/ 79 h 90"/>
                <a:gd name="T14" fmla="*/ 80 w 88"/>
                <a:gd name="T15" fmla="*/ 85 h 90"/>
                <a:gd name="T16" fmla="*/ 88 w 88"/>
                <a:gd name="T17" fmla="*/ 90 h 90"/>
                <a:gd name="T18" fmla="*/ 0 w 88"/>
                <a:gd name="T19" fmla="*/ 45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90"/>
                <a:gd name="T32" fmla="*/ 88 w 88"/>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90">
                  <a:moveTo>
                    <a:pt x="0" y="0"/>
                  </a:moveTo>
                  <a:lnTo>
                    <a:pt x="13" y="17"/>
                  </a:lnTo>
                  <a:lnTo>
                    <a:pt x="22" y="28"/>
                  </a:lnTo>
                  <a:lnTo>
                    <a:pt x="31" y="45"/>
                  </a:lnTo>
                  <a:lnTo>
                    <a:pt x="40" y="57"/>
                  </a:lnTo>
                  <a:lnTo>
                    <a:pt x="53" y="68"/>
                  </a:lnTo>
                  <a:lnTo>
                    <a:pt x="66" y="79"/>
                  </a:lnTo>
                  <a:lnTo>
                    <a:pt x="80" y="85"/>
                  </a:lnTo>
                  <a:lnTo>
                    <a:pt x="88" y="90"/>
                  </a:lnTo>
                  <a:lnTo>
                    <a:pt x="0" y="45"/>
                  </a:lnTo>
                </a:path>
              </a:pathLst>
            </a:custGeom>
            <a:noFill/>
            <a:ln w="0">
              <a:solidFill>
                <a:srgbClr val="000000"/>
              </a:solidFill>
              <a:round/>
              <a:headEnd/>
              <a:tailEnd/>
            </a:ln>
          </p:spPr>
          <p:txBody>
            <a:bodyPr/>
            <a:lstStyle/>
            <a:p>
              <a:pPr algn="l" rtl="0"/>
              <a:endParaRPr lang="ar-SA" sz="1400" b="0"/>
            </a:p>
          </p:txBody>
        </p:sp>
        <p:sp>
          <p:nvSpPr>
            <p:cNvPr id="115" name="Freeform 81"/>
            <p:cNvSpPr>
              <a:spLocks/>
            </p:cNvSpPr>
            <p:nvPr/>
          </p:nvSpPr>
          <p:spPr bwMode="auto">
            <a:xfrm flipH="1">
              <a:off x="4667" y="1297"/>
              <a:ext cx="84" cy="11"/>
            </a:xfrm>
            <a:custGeom>
              <a:avLst/>
              <a:gdLst>
                <a:gd name="T0" fmla="*/ 84 w 84"/>
                <a:gd name="T1" fmla="*/ 11 h 11"/>
                <a:gd name="T2" fmla="*/ 76 w 84"/>
                <a:gd name="T3" fmla="*/ 11 h 11"/>
                <a:gd name="T4" fmla="*/ 67 w 84"/>
                <a:gd name="T5" fmla="*/ 6 h 11"/>
                <a:gd name="T6" fmla="*/ 53 w 84"/>
                <a:gd name="T7" fmla="*/ 6 h 11"/>
                <a:gd name="T8" fmla="*/ 45 w 84"/>
                <a:gd name="T9" fmla="*/ 0 h 11"/>
                <a:gd name="T10" fmla="*/ 31 w 84"/>
                <a:gd name="T11" fmla="*/ 6 h 11"/>
                <a:gd name="T12" fmla="*/ 22 w 84"/>
                <a:gd name="T13" fmla="*/ 6 h 11"/>
                <a:gd name="T14" fmla="*/ 9 w 84"/>
                <a:gd name="T15" fmla="*/ 6 h 11"/>
                <a:gd name="T16" fmla="*/ 0 w 84"/>
                <a:gd name="T17" fmla="*/ 11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11"/>
                <a:gd name="T29" fmla="*/ 84 w 84"/>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11">
                  <a:moveTo>
                    <a:pt x="84" y="11"/>
                  </a:moveTo>
                  <a:lnTo>
                    <a:pt x="76" y="11"/>
                  </a:lnTo>
                  <a:lnTo>
                    <a:pt x="67" y="6"/>
                  </a:lnTo>
                  <a:lnTo>
                    <a:pt x="53" y="6"/>
                  </a:lnTo>
                  <a:lnTo>
                    <a:pt x="45" y="0"/>
                  </a:lnTo>
                  <a:lnTo>
                    <a:pt x="31" y="6"/>
                  </a:lnTo>
                  <a:lnTo>
                    <a:pt x="22" y="6"/>
                  </a:lnTo>
                  <a:lnTo>
                    <a:pt x="9" y="6"/>
                  </a:lnTo>
                  <a:lnTo>
                    <a:pt x="0" y="11"/>
                  </a:lnTo>
                </a:path>
              </a:pathLst>
            </a:custGeom>
            <a:noFill/>
            <a:ln w="0">
              <a:solidFill>
                <a:srgbClr val="000000"/>
              </a:solidFill>
              <a:round/>
              <a:headEnd/>
              <a:tailEnd/>
            </a:ln>
          </p:spPr>
          <p:txBody>
            <a:bodyPr/>
            <a:lstStyle/>
            <a:p>
              <a:pPr algn="l" rtl="0"/>
              <a:endParaRPr lang="ar-SA" sz="1400" b="0"/>
            </a:p>
          </p:txBody>
        </p:sp>
        <p:sp>
          <p:nvSpPr>
            <p:cNvPr id="116" name="Freeform 82"/>
            <p:cNvSpPr>
              <a:spLocks/>
            </p:cNvSpPr>
            <p:nvPr/>
          </p:nvSpPr>
          <p:spPr bwMode="auto">
            <a:xfrm flipH="1">
              <a:off x="4830" y="1991"/>
              <a:ext cx="98" cy="17"/>
            </a:xfrm>
            <a:custGeom>
              <a:avLst/>
              <a:gdLst>
                <a:gd name="T0" fmla="*/ 0 w 98"/>
                <a:gd name="T1" fmla="*/ 17 h 17"/>
                <a:gd name="T2" fmla="*/ 98 w 98"/>
                <a:gd name="T3" fmla="*/ 5 h 17"/>
                <a:gd name="T4" fmla="*/ 49 w 98"/>
                <a:gd name="T5" fmla="*/ 0 h 17"/>
                <a:gd name="T6" fmla="*/ 0 60000 65536"/>
                <a:gd name="T7" fmla="*/ 0 60000 65536"/>
                <a:gd name="T8" fmla="*/ 0 60000 65536"/>
                <a:gd name="T9" fmla="*/ 0 w 98"/>
                <a:gd name="T10" fmla="*/ 0 h 17"/>
                <a:gd name="T11" fmla="*/ 98 w 98"/>
                <a:gd name="T12" fmla="*/ 17 h 17"/>
              </a:gdLst>
              <a:ahLst/>
              <a:cxnLst>
                <a:cxn ang="T6">
                  <a:pos x="T0" y="T1"/>
                </a:cxn>
                <a:cxn ang="T7">
                  <a:pos x="T2" y="T3"/>
                </a:cxn>
                <a:cxn ang="T8">
                  <a:pos x="T4" y="T5"/>
                </a:cxn>
              </a:cxnLst>
              <a:rect l="T9" t="T10" r="T11" b="T12"/>
              <a:pathLst>
                <a:path w="98" h="17">
                  <a:moveTo>
                    <a:pt x="0" y="17"/>
                  </a:moveTo>
                  <a:lnTo>
                    <a:pt x="98" y="5"/>
                  </a:lnTo>
                  <a:lnTo>
                    <a:pt x="49" y="0"/>
                  </a:lnTo>
                </a:path>
              </a:pathLst>
            </a:custGeom>
            <a:noFill/>
            <a:ln w="0">
              <a:solidFill>
                <a:srgbClr val="000000"/>
              </a:solidFill>
              <a:round/>
              <a:headEnd/>
              <a:tailEnd/>
            </a:ln>
          </p:spPr>
          <p:txBody>
            <a:bodyPr/>
            <a:lstStyle/>
            <a:p>
              <a:pPr algn="l" rtl="0"/>
              <a:endParaRPr lang="ar-SA" sz="1400" b="0"/>
            </a:p>
          </p:txBody>
        </p:sp>
        <p:sp>
          <p:nvSpPr>
            <p:cNvPr id="117" name="Line 83"/>
            <p:cNvSpPr>
              <a:spLocks noChangeShapeType="1"/>
            </p:cNvSpPr>
            <p:nvPr/>
          </p:nvSpPr>
          <p:spPr bwMode="auto">
            <a:xfrm>
              <a:off x="4830" y="1996"/>
              <a:ext cx="23" cy="164"/>
            </a:xfrm>
            <a:prstGeom prst="line">
              <a:avLst/>
            </a:prstGeom>
            <a:noFill/>
            <a:ln w="0">
              <a:solidFill>
                <a:srgbClr val="000000"/>
              </a:solidFill>
              <a:round/>
              <a:headEnd/>
              <a:tailEnd/>
            </a:ln>
          </p:spPr>
          <p:txBody>
            <a:bodyPr/>
            <a:lstStyle/>
            <a:p>
              <a:endParaRPr lang="ar-SA" sz="1400"/>
            </a:p>
          </p:txBody>
        </p:sp>
        <p:sp>
          <p:nvSpPr>
            <p:cNvPr id="118" name="Line 84"/>
            <p:cNvSpPr>
              <a:spLocks noChangeShapeType="1"/>
            </p:cNvSpPr>
            <p:nvPr/>
          </p:nvSpPr>
          <p:spPr bwMode="auto">
            <a:xfrm flipH="1" flipV="1">
              <a:off x="5074" y="1963"/>
              <a:ext cx="4" cy="265"/>
            </a:xfrm>
            <a:prstGeom prst="line">
              <a:avLst/>
            </a:prstGeom>
            <a:noFill/>
            <a:ln w="0">
              <a:solidFill>
                <a:srgbClr val="000000"/>
              </a:solidFill>
              <a:round/>
              <a:headEnd/>
              <a:tailEnd/>
            </a:ln>
          </p:spPr>
          <p:txBody>
            <a:bodyPr/>
            <a:lstStyle/>
            <a:p>
              <a:endParaRPr lang="ar-SA" sz="1400"/>
            </a:p>
          </p:txBody>
        </p:sp>
        <p:sp>
          <p:nvSpPr>
            <p:cNvPr id="119" name="Line 85"/>
            <p:cNvSpPr>
              <a:spLocks noChangeShapeType="1"/>
            </p:cNvSpPr>
            <p:nvPr/>
          </p:nvSpPr>
          <p:spPr bwMode="auto">
            <a:xfrm flipH="1">
              <a:off x="5078" y="1957"/>
              <a:ext cx="22" cy="107"/>
            </a:xfrm>
            <a:prstGeom prst="line">
              <a:avLst/>
            </a:prstGeom>
            <a:noFill/>
            <a:ln w="0">
              <a:solidFill>
                <a:srgbClr val="000000"/>
              </a:solidFill>
              <a:round/>
              <a:headEnd/>
              <a:tailEnd/>
            </a:ln>
          </p:spPr>
          <p:txBody>
            <a:bodyPr/>
            <a:lstStyle/>
            <a:p>
              <a:endParaRPr lang="ar-SA" sz="1400"/>
            </a:p>
          </p:txBody>
        </p:sp>
        <p:sp>
          <p:nvSpPr>
            <p:cNvPr id="120" name="Freeform 86"/>
            <p:cNvSpPr>
              <a:spLocks/>
            </p:cNvSpPr>
            <p:nvPr/>
          </p:nvSpPr>
          <p:spPr bwMode="auto">
            <a:xfrm flipH="1">
              <a:off x="4999" y="2538"/>
              <a:ext cx="70" cy="68"/>
            </a:xfrm>
            <a:custGeom>
              <a:avLst/>
              <a:gdLst>
                <a:gd name="T0" fmla="*/ 0 w 70"/>
                <a:gd name="T1" fmla="*/ 0 h 68"/>
                <a:gd name="T2" fmla="*/ 4 w 70"/>
                <a:gd name="T3" fmla="*/ 17 h 68"/>
                <a:gd name="T4" fmla="*/ 13 w 70"/>
                <a:gd name="T5" fmla="*/ 22 h 68"/>
                <a:gd name="T6" fmla="*/ 17 w 70"/>
                <a:gd name="T7" fmla="*/ 34 h 68"/>
                <a:gd name="T8" fmla="*/ 26 w 70"/>
                <a:gd name="T9" fmla="*/ 45 h 68"/>
                <a:gd name="T10" fmla="*/ 39 w 70"/>
                <a:gd name="T11" fmla="*/ 51 h 68"/>
                <a:gd name="T12" fmla="*/ 48 w 70"/>
                <a:gd name="T13" fmla="*/ 56 h 68"/>
                <a:gd name="T14" fmla="*/ 57 w 70"/>
                <a:gd name="T15" fmla="*/ 62 h 68"/>
                <a:gd name="T16" fmla="*/ 70 w 70"/>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68"/>
                <a:gd name="T29" fmla="*/ 70 w 70"/>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68">
                  <a:moveTo>
                    <a:pt x="0" y="0"/>
                  </a:moveTo>
                  <a:lnTo>
                    <a:pt x="4" y="17"/>
                  </a:lnTo>
                  <a:lnTo>
                    <a:pt x="13" y="22"/>
                  </a:lnTo>
                  <a:lnTo>
                    <a:pt x="17" y="34"/>
                  </a:lnTo>
                  <a:lnTo>
                    <a:pt x="26" y="45"/>
                  </a:lnTo>
                  <a:lnTo>
                    <a:pt x="39" y="51"/>
                  </a:lnTo>
                  <a:lnTo>
                    <a:pt x="48" y="56"/>
                  </a:lnTo>
                  <a:lnTo>
                    <a:pt x="57" y="62"/>
                  </a:lnTo>
                  <a:lnTo>
                    <a:pt x="70" y="68"/>
                  </a:lnTo>
                </a:path>
              </a:pathLst>
            </a:custGeom>
            <a:noFill/>
            <a:ln w="0">
              <a:solidFill>
                <a:srgbClr val="000000"/>
              </a:solidFill>
              <a:round/>
              <a:headEnd/>
              <a:tailEnd/>
            </a:ln>
          </p:spPr>
          <p:txBody>
            <a:bodyPr/>
            <a:lstStyle/>
            <a:p>
              <a:pPr algn="l" rtl="0"/>
              <a:endParaRPr lang="ar-SA" sz="1400" b="0"/>
            </a:p>
          </p:txBody>
        </p:sp>
        <p:sp>
          <p:nvSpPr>
            <p:cNvPr id="121" name="Freeform 87"/>
            <p:cNvSpPr>
              <a:spLocks/>
            </p:cNvSpPr>
            <p:nvPr/>
          </p:nvSpPr>
          <p:spPr bwMode="auto">
            <a:xfrm flipH="1">
              <a:off x="4392" y="2126"/>
              <a:ext cx="93" cy="68"/>
            </a:xfrm>
            <a:custGeom>
              <a:avLst/>
              <a:gdLst>
                <a:gd name="T0" fmla="*/ 35 w 93"/>
                <a:gd name="T1" fmla="*/ 0 h 68"/>
                <a:gd name="T2" fmla="*/ 9 w 93"/>
                <a:gd name="T3" fmla="*/ 0 h 68"/>
                <a:gd name="T4" fmla="*/ 4 w 93"/>
                <a:gd name="T5" fmla="*/ 17 h 68"/>
                <a:gd name="T6" fmla="*/ 0 w 93"/>
                <a:gd name="T7" fmla="*/ 34 h 68"/>
                <a:gd name="T8" fmla="*/ 4 w 93"/>
                <a:gd name="T9" fmla="*/ 45 h 68"/>
                <a:gd name="T10" fmla="*/ 13 w 93"/>
                <a:gd name="T11" fmla="*/ 57 h 68"/>
                <a:gd name="T12" fmla="*/ 80 w 93"/>
                <a:gd name="T13" fmla="*/ 68 h 68"/>
                <a:gd name="T14" fmla="*/ 88 w 93"/>
                <a:gd name="T15" fmla="*/ 62 h 68"/>
                <a:gd name="T16" fmla="*/ 93 w 93"/>
                <a:gd name="T17" fmla="*/ 51 h 68"/>
                <a:gd name="T18" fmla="*/ 93 w 93"/>
                <a:gd name="T19" fmla="*/ 40 h 68"/>
                <a:gd name="T20" fmla="*/ 93 w 93"/>
                <a:gd name="T21" fmla="*/ 23 h 68"/>
                <a:gd name="T22" fmla="*/ 88 w 93"/>
                <a:gd name="T23" fmla="*/ 17 h 68"/>
                <a:gd name="T24" fmla="*/ 84 w 93"/>
                <a:gd name="T25" fmla="*/ 6 h 68"/>
                <a:gd name="T26" fmla="*/ 80 w 93"/>
                <a:gd name="T27" fmla="*/ 0 h 68"/>
                <a:gd name="T28" fmla="*/ 35 w 93"/>
                <a:gd name="T29" fmla="*/ 0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68"/>
                <a:gd name="T47" fmla="*/ 93 w 93"/>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68">
                  <a:moveTo>
                    <a:pt x="35" y="0"/>
                  </a:moveTo>
                  <a:lnTo>
                    <a:pt x="9" y="0"/>
                  </a:lnTo>
                  <a:lnTo>
                    <a:pt x="4" y="17"/>
                  </a:lnTo>
                  <a:lnTo>
                    <a:pt x="0" y="34"/>
                  </a:lnTo>
                  <a:lnTo>
                    <a:pt x="4" y="45"/>
                  </a:lnTo>
                  <a:lnTo>
                    <a:pt x="13" y="57"/>
                  </a:lnTo>
                  <a:lnTo>
                    <a:pt x="80" y="68"/>
                  </a:lnTo>
                  <a:lnTo>
                    <a:pt x="88" y="62"/>
                  </a:lnTo>
                  <a:lnTo>
                    <a:pt x="93" y="51"/>
                  </a:lnTo>
                  <a:lnTo>
                    <a:pt x="93" y="40"/>
                  </a:lnTo>
                  <a:lnTo>
                    <a:pt x="93" y="23"/>
                  </a:lnTo>
                  <a:lnTo>
                    <a:pt x="88" y="17"/>
                  </a:lnTo>
                  <a:lnTo>
                    <a:pt x="84" y="6"/>
                  </a:lnTo>
                  <a:lnTo>
                    <a:pt x="80" y="0"/>
                  </a:lnTo>
                  <a:lnTo>
                    <a:pt x="35" y="0"/>
                  </a:lnTo>
                  <a:close/>
                </a:path>
              </a:pathLst>
            </a:custGeom>
            <a:solidFill>
              <a:srgbClr val="FFC283"/>
            </a:solidFill>
            <a:ln w="0">
              <a:solidFill>
                <a:srgbClr val="000000"/>
              </a:solidFill>
              <a:round/>
              <a:headEnd/>
              <a:tailEnd/>
            </a:ln>
          </p:spPr>
          <p:txBody>
            <a:bodyPr/>
            <a:lstStyle/>
            <a:p>
              <a:pPr algn="l" rtl="0"/>
              <a:endParaRPr lang="ar-SA" sz="1400" b="0"/>
            </a:p>
          </p:txBody>
        </p:sp>
        <p:sp>
          <p:nvSpPr>
            <p:cNvPr id="122" name="Freeform 88"/>
            <p:cNvSpPr>
              <a:spLocks/>
            </p:cNvSpPr>
            <p:nvPr/>
          </p:nvSpPr>
          <p:spPr bwMode="auto">
            <a:xfrm flipH="1">
              <a:off x="4392" y="2199"/>
              <a:ext cx="75" cy="40"/>
            </a:xfrm>
            <a:custGeom>
              <a:avLst/>
              <a:gdLst>
                <a:gd name="T0" fmla="*/ 17 w 75"/>
                <a:gd name="T1" fmla="*/ 0 h 40"/>
                <a:gd name="T2" fmla="*/ 62 w 75"/>
                <a:gd name="T3" fmla="*/ 0 h 40"/>
                <a:gd name="T4" fmla="*/ 70 w 75"/>
                <a:gd name="T5" fmla="*/ 6 h 40"/>
                <a:gd name="T6" fmla="*/ 75 w 75"/>
                <a:gd name="T7" fmla="*/ 23 h 40"/>
                <a:gd name="T8" fmla="*/ 70 w 75"/>
                <a:gd name="T9" fmla="*/ 34 h 40"/>
                <a:gd name="T10" fmla="*/ 62 w 75"/>
                <a:gd name="T11" fmla="*/ 40 h 40"/>
                <a:gd name="T12" fmla="*/ 13 w 75"/>
                <a:gd name="T13" fmla="*/ 40 h 40"/>
                <a:gd name="T14" fmla="*/ 4 w 75"/>
                <a:gd name="T15" fmla="*/ 29 h 40"/>
                <a:gd name="T16" fmla="*/ 0 w 75"/>
                <a:gd name="T17" fmla="*/ 17 h 40"/>
                <a:gd name="T18" fmla="*/ 4 w 75"/>
                <a:gd name="T19" fmla="*/ 0 h 40"/>
                <a:gd name="T20" fmla="*/ 17 w 75"/>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40"/>
                <a:gd name="T35" fmla="*/ 75 w 75"/>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40">
                  <a:moveTo>
                    <a:pt x="17" y="0"/>
                  </a:moveTo>
                  <a:lnTo>
                    <a:pt x="62" y="0"/>
                  </a:lnTo>
                  <a:lnTo>
                    <a:pt x="70" y="6"/>
                  </a:lnTo>
                  <a:lnTo>
                    <a:pt x="75" y="23"/>
                  </a:lnTo>
                  <a:lnTo>
                    <a:pt x="70" y="34"/>
                  </a:lnTo>
                  <a:lnTo>
                    <a:pt x="62" y="40"/>
                  </a:lnTo>
                  <a:lnTo>
                    <a:pt x="13" y="40"/>
                  </a:lnTo>
                  <a:lnTo>
                    <a:pt x="4" y="29"/>
                  </a:lnTo>
                  <a:lnTo>
                    <a:pt x="0" y="17"/>
                  </a:lnTo>
                  <a:lnTo>
                    <a:pt x="4" y="0"/>
                  </a:lnTo>
                  <a:lnTo>
                    <a:pt x="17" y="0"/>
                  </a:lnTo>
                  <a:close/>
                </a:path>
              </a:pathLst>
            </a:custGeom>
            <a:solidFill>
              <a:srgbClr val="FFC283"/>
            </a:solidFill>
            <a:ln w="0">
              <a:solidFill>
                <a:srgbClr val="000000"/>
              </a:solidFill>
              <a:round/>
              <a:headEnd/>
              <a:tailEnd/>
            </a:ln>
          </p:spPr>
          <p:txBody>
            <a:bodyPr/>
            <a:lstStyle/>
            <a:p>
              <a:pPr algn="l" rtl="0"/>
              <a:endParaRPr lang="ar-SA" sz="1400" b="0"/>
            </a:p>
          </p:txBody>
        </p:sp>
        <p:sp>
          <p:nvSpPr>
            <p:cNvPr id="123" name="Freeform 89"/>
            <p:cNvSpPr>
              <a:spLocks/>
            </p:cNvSpPr>
            <p:nvPr/>
          </p:nvSpPr>
          <p:spPr bwMode="auto">
            <a:xfrm flipH="1">
              <a:off x="4388" y="2053"/>
              <a:ext cx="84" cy="73"/>
            </a:xfrm>
            <a:custGeom>
              <a:avLst/>
              <a:gdLst>
                <a:gd name="T0" fmla="*/ 13 w 84"/>
                <a:gd name="T1" fmla="*/ 0 h 73"/>
                <a:gd name="T2" fmla="*/ 9 w 84"/>
                <a:gd name="T3" fmla="*/ 5 h 73"/>
                <a:gd name="T4" fmla="*/ 5 w 84"/>
                <a:gd name="T5" fmla="*/ 11 h 73"/>
                <a:gd name="T6" fmla="*/ 0 w 84"/>
                <a:gd name="T7" fmla="*/ 22 h 73"/>
                <a:gd name="T8" fmla="*/ 0 w 84"/>
                <a:gd name="T9" fmla="*/ 34 h 73"/>
                <a:gd name="T10" fmla="*/ 0 w 84"/>
                <a:gd name="T11" fmla="*/ 45 h 73"/>
                <a:gd name="T12" fmla="*/ 5 w 84"/>
                <a:gd name="T13" fmla="*/ 56 h 73"/>
                <a:gd name="T14" fmla="*/ 13 w 84"/>
                <a:gd name="T15" fmla="*/ 68 h 73"/>
                <a:gd name="T16" fmla="*/ 27 w 84"/>
                <a:gd name="T17" fmla="*/ 73 h 73"/>
                <a:gd name="T18" fmla="*/ 40 w 84"/>
                <a:gd name="T19" fmla="*/ 73 h 73"/>
                <a:gd name="T20" fmla="*/ 53 w 84"/>
                <a:gd name="T21" fmla="*/ 73 h 73"/>
                <a:gd name="T22" fmla="*/ 67 w 84"/>
                <a:gd name="T23" fmla="*/ 73 h 73"/>
                <a:gd name="T24" fmla="*/ 75 w 84"/>
                <a:gd name="T25" fmla="*/ 68 h 73"/>
                <a:gd name="T26" fmla="*/ 80 w 84"/>
                <a:gd name="T27" fmla="*/ 56 h 73"/>
                <a:gd name="T28" fmla="*/ 84 w 84"/>
                <a:gd name="T29" fmla="*/ 45 h 73"/>
                <a:gd name="T30" fmla="*/ 84 w 84"/>
                <a:gd name="T31" fmla="*/ 34 h 73"/>
                <a:gd name="T32" fmla="*/ 80 w 84"/>
                <a:gd name="T33" fmla="*/ 17 h 73"/>
                <a:gd name="T34" fmla="*/ 80 w 84"/>
                <a:gd name="T35" fmla="*/ 11 h 73"/>
                <a:gd name="T36" fmla="*/ 71 w 84"/>
                <a:gd name="T37" fmla="*/ 0 h 73"/>
                <a:gd name="T38" fmla="*/ 13 w 84"/>
                <a:gd name="T39" fmla="*/ 0 h 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
                <a:gd name="T61" fmla="*/ 0 h 73"/>
                <a:gd name="T62" fmla="*/ 84 w 84"/>
                <a:gd name="T63" fmla="*/ 73 h 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 h="73">
                  <a:moveTo>
                    <a:pt x="13" y="0"/>
                  </a:moveTo>
                  <a:lnTo>
                    <a:pt x="9" y="5"/>
                  </a:lnTo>
                  <a:lnTo>
                    <a:pt x="5" y="11"/>
                  </a:lnTo>
                  <a:lnTo>
                    <a:pt x="0" y="22"/>
                  </a:lnTo>
                  <a:lnTo>
                    <a:pt x="0" y="34"/>
                  </a:lnTo>
                  <a:lnTo>
                    <a:pt x="0" y="45"/>
                  </a:lnTo>
                  <a:lnTo>
                    <a:pt x="5" y="56"/>
                  </a:lnTo>
                  <a:lnTo>
                    <a:pt x="13" y="68"/>
                  </a:lnTo>
                  <a:lnTo>
                    <a:pt x="27" y="73"/>
                  </a:lnTo>
                  <a:lnTo>
                    <a:pt x="40" y="73"/>
                  </a:lnTo>
                  <a:lnTo>
                    <a:pt x="53" y="73"/>
                  </a:lnTo>
                  <a:lnTo>
                    <a:pt x="67" y="73"/>
                  </a:lnTo>
                  <a:lnTo>
                    <a:pt x="75" y="68"/>
                  </a:lnTo>
                  <a:lnTo>
                    <a:pt x="80" y="56"/>
                  </a:lnTo>
                  <a:lnTo>
                    <a:pt x="84" y="45"/>
                  </a:lnTo>
                  <a:lnTo>
                    <a:pt x="84" y="34"/>
                  </a:lnTo>
                  <a:lnTo>
                    <a:pt x="80" y="17"/>
                  </a:lnTo>
                  <a:lnTo>
                    <a:pt x="80" y="11"/>
                  </a:lnTo>
                  <a:lnTo>
                    <a:pt x="71" y="0"/>
                  </a:lnTo>
                  <a:lnTo>
                    <a:pt x="13" y="0"/>
                  </a:lnTo>
                  <a:close/>
                </a:path>
              </a:pathLst>
            </a:custGeom>
            <a:solidFill>
              <a:srgbClr val="FFC283"/>
            </a:solidFill>
            <a:ln w="0">
              <a:solidFill>
                <a:srgbClr val="000000"/>
              </a:solidFill>
              <a:round/>
              <a:headEnd/>
              <a:tailEnd/>
            </a:ln>
          </p:spPr>
          <p:txBody>
            <a:bodyPr/>
            <a:lstStyle/>
            <a:p>
              <a:pPr algn="l" rtl="0"/>
              <a:endParaRPr lang="ar-SA" sz="1400" b="0"/>
            </a:p>
          </p:txBody>
        </p:sp>
        <p:sp>
          <p:nvSpPr>
            <p:cNvPr id="124" name="Freeform 90"/>
            <p:cNvSpPr>
              <a:spLocks/>
            </p:cNvSpPr>
            <p:nvPr/>
          </p:nvSpPr>
          <p:spPr bwMode="auto">
            <a:xfrm flipH="1">
              <a:off x="4397" y="2245"/>
              <a:ext cx="62" cy="50"/>
            </a:xfrm>
            <a:custGeom>
              <a:avLst/>
              <a:gdLst>
                <a:gd name="T0" fmla="*/ 14 w 62"/>
                <a:gd name="T1" fmla="*/ 0 h 50"/>
                <a:gd name="T2" fmla="*/ 54 w 62"/>
                <a:gd name="T3" fmla="*/ 0 h 50"/>
                <a:gd name="T4" fmla="*/ 62 w 62"/>
                <a:gd name="T5" fmla="*/ 5 h 50"/>
                <a:gd name="T6" fmla="*/ 62 w 62"/>
                <a:gd name="T7" fmla="*/ 17 h 50"/>
                <a:gd name="T8" fmla="*/ 62 w 62"/>
                <a:gd name="T9" fmla="*/ 33 h 50"/>
                <a:gd name="T10" fmla="*/ 54 w 62"/>
                <a:gd name="T11" fmla="*/ 39 h 50"/>
                <a:gd name="T12" fmla="*/ 14 w 62"/>
                <a:gd name="T13" fmla="*/ 50 h 50"/>
                <a:gd name="T14" fmla="*/ 9 w 62"/>
                <a:gd name="T15" fmla="*/ 45 h 50"/>
                <a:gd name="T16" fmla="*/ 0 w 62"/>
                <a:gd name="T17" fmla="*/ 33 h 50"/>
                <a:gd name="T18" fmla="*/ 0 w 62"/>
                <a:gd name="T19" fmla="*/ 17 h 50"/>
                <a:gd name="T20" fmla="*/ 5 w 62"/>
                <a:gd name="T21" fmla="*/ 5 h 50"/>
                <a:gd name="T22" fmla="*/ 14 w 62"/>
                <a:gd name="T23" fmla="*/ 0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
                <a:gd name="T37" fmla="*/ 0 h 50"/>
                <a:gd name="T38" fmla="*/ 62 w 62"/>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 h="50">
                  <a:moveTo>
                    <a:pt x="14" y="0"/>
                  </a:moveTo>
                  <a:lnTo>
                    <a:pt x="54" y="0"/>
                  </a:lnTo>
                  <a:lnTo>
                    <a:pt x="62" y="5"/>
                  </a:lnTo>
                  <a:lnTo>
                    <a:pt x="62" y="17"/>
                  </a:lnTo>
                  <a:lnTo>
                    <a:pt x="62" y="33"/>
                  </a:lnTo>
                  <a:lnTo>
                    <a:pt x="54" y="39"/>
                  </a:lnTo>
                  <a:lnTo>
                    <a:pt x="14" y="50"/>
                  </a:lnTo>
                  <a:lnTo>
                    <a:pt x="9" y="45"/>
                  </a:lnTo>
                  <a:lnTo>
                    <a:pt x="0" y="33"/>
                  </a:lnTo>
                  <a:lnTo>
                    <a:pt x="0" y="17"/>
                  </a:lnTo>
                  <a:lnTo>
                    <a:pt x="5" y="5"/>
                  </a:lnTo>
                  <a:lnTo>
                    <a:pt x="14" y="0"/>
                  </a:lnTo>
                  <a:close/>
                </a:path>
              </a:pathLst>
            </a:custGeom>
            <a:solidFill>
              <a:srgbClr val="FFC283"/>
            </a:solidFill>
            <a:ln w="0">
              <a:solidFill>
                <a:srgbClr val="000000"/>
              </a:solidFill>
              <a:round/>
              <a:headEnd/>
              <a:tailEnd/>
            </a:ln>
          </p:spPr>
          <p:txBody>
            <a:bodyPr/>
            <a:lstStyle/>
            <a:p>
              <a:pPr algn="l" rtl="0"/>
              <a:endParaRPr lang="ar-SA" sz="1400" b="0"/>
            </a:p>
          </p:txBody>
        </p:sp>
        <p:sp>
          <p:nvSpPr>
            <p:cNvPr id="125" name="Freeform 91"/>
            <p:cNvSpPr>
              <a:spLocks/>
            </p:cNvSpPr>
            <p:nvPr/>
          </p:nvSpPr>
          <p:spPr bwMode="auto">
            <a:xfrm flipH="1">
              <a:off x="4915" y="1201"/>
              <a:ext cx="17" cy="45"/>
            </a:xfrm>
            <a:custGeom>
              <a:avLst/>
              <a:gdLst>
                <a:gd name="T0" fmla="*/ 0 w 17"/>
                <a:gd name="T1" fmla="*/ 6 h 45"/>
                <a:gd name="T2" fmla="*/ 0 w 17"/>
                <a:gd name="T3" fmla="*/ 6 h 45"/>
                <a:gd name="T4" fmla="*/ 0 w 17"/>
                <a:gd name="T5" fmla="*/ 6 h 45"/>
                <a:gd name="T6" fmla="*/ 4 w 17"/>
                <a:gd name="T7" fmla="*/ 6 h 45"/>
                <a:gd name="T8" fmla="*/ 4 w 17"/>
                <a:gd name="T9" fmla="*/ 0 h 45"/>
                <a:gd name="T10" fmla="*/ 4 w 17"/>
                <a:gd name="T11" fmla="*/ 0 h 45"/>
                <a:gd name="T12" fmla="*/ 4 w 17"/>
                <a:gd name="T13" fmla="*/ 0 h 45"/>
                <a:gd name="T14" fmla="*/ 4 w 17"/>
                <a:gd name="T15" fmla="*/ 0 h 45"/>
                <a:gd name="T16" fmla="*/ 9 w 17"/>
                <a:gd name="T17" fmla="*/ 0 h 45"/>
                <a:gd name="T18" fmla="*/ 9 w 17"/>
                <a:gd name="T19" fmla="*/ 0 h 45"/>
                <a:gd name="T20" fmla="*/ 13 w 17"/>
                <a:gd name="T21" fmla="*/ 0 h 45"/>
                <a:gd name="T22" fmla="*/ 13 w 17"/>
                <a:gd name="T23" fmla="*/ 0 h 45"/>
                <a:gd name="T24" fmla="*/ 17 w 17"/>
                <a:gd name="T25" fmla="*/ 0 h 45"/>
                <a:gd name="T26" fmla="*/ 17 w 17"/>
                <a:gd name="T27" fmla="*/ 0 h 45"/>
                <a:gd name="T28" fmla="*/ 17 w 17"/>
                <a:gd name="T29" fmla="*/ 6 h 45"/>
                <a:gd name="T30" fmla="*/ 17 w 17"/>
                <a:gd name="T31" fmla="*/ 6 h 45"/>
                <a:gd name="T32" fmla="*/ 17 w 17"/>
                <a:gd name="T33" fmla="*/ 12 h 45"/>
                <a:gd name="T34" fmla="*/ 17 w 17"/>
                <a:gd name="T35" fmla="*/ 12 h 45"/>
                <a:gd name="T36" fmla="*/ 17 w 17"/>
                <a:gd name="T37" fmla="*/ 17 h 45"/>
                <a:gd name="T38" fmla="*/ 17 w 17"/>
                <a:gd name="T39" fmla="*/ 17 h 45"/>
                <a:gd name="T40" fmla="*/ 13 w 17"/>
                <a:gd name="T41" fmla="*/ 17 h 45"/>
                <a:gd name="T42" fmla="*/ 13 w 17"/>
                <a:gd name="T43" fmla="*/ 23 h 45"/>
                <a:gd name="T44" fmla="*/ 13 w 17"/>
                <a:gd name="T45" fmla="*/ 23 h 45"/>
                <a:gd name="T46" fmla="*/ 9 w 17"/>
                <a:gd name="T47" fmla="*/ 23 h 45"/>
                <a:gd name="T48" fmla="*/ 4 w 17"/>
                <a:gd name="T49" fmla="*/ 23 h 45"/>
                <a:gd name="T50" fmla="*/ 4 w 17"/>
                <a:gd name="T51" fmla="*/ 23 h 45"/>
                <a:gd name="T52" fmla="*/ 4 w 17"/>
                <a:gd name="T53" fmla="*/ 23 h 45"/>
                <a:gd name="T54" fmla="*/ 0 w 17"/>
                <a:gd name="T55" fmla="*/ 23 h 45"/>
                <a:gd name="T56" fmla="*/ 0 w 17"/>
                <a:gd name="T57" fmla="*/ 23 h 45"/>
                <a:gd name="T58" fmla="*/ 0 w 17"/>
                <a:gd name="T59" fmla="*/ 28 h 45"/>
                <a:gd name="T60" fmla="*/ 0 w 17"/>
                <a:gd name="T61" fmla="*/ 28 h 45"/>
                <a:gd name="T62" fmla="*/ 0 w 17"/>
                <a:gd name="T63" fmla="*/ 28 h 45"/>
                <a:gd name="T64" fmla="*/ 0 w 17"/>
                <a:gd name="T65" fmla="*/ 28 h 45"/>
                <a:gd name="T66" fmla="*/ 0 w 17"/>
                <a:gd name="T67" fmla="*/ 28 h 45"/>
                <a:gd name="T68" fmla="*/ 0 w 17"/>
                <a:gd name="T69" fmla="*/ 28 h 45"/>
                <a:gd name="T70" fmla="*/ 0 w 17"/>
                <a:gd name="T71" fmla="*/ 34 h 45"/>
                <a:gd name="T72" fmla="*/ 0 w 17"/>
                <a:gd name="T73" fmla="*/ 34 h 45"/>
                <a:gd name="T74" fmla="*/ 0 w 17"/>
                <a:gd name="T75" fmla="*/ 34 h 45"/>
                <a:gd name="T76" fmla="*/ 0 w 17"/>
                <a:gd name="T77" fmla="*/ 34 h 45"/>
                <a:gd name="T78" fmla="*/ 0 w 17"/>
                <a:gd name="T79" fmla="*/ 40 h 45"/>
                <a:gd name="T80" fmla="*/ 0 w 17"/>
                <a:gd name="T81" fmla="*/ 40 h 45"/>
                <a:gd name="T82" fmla="*/ 0 w 17"/>
                <a:gd name="T83" fmla="*/ 40 h 45"/>
                <a:gd name="T84" fmla="*/ 4 w 17"/>
                <a:gd name="T85" fmla="*/ 40 h 45"/>
                <a:gd name="T86" fmla="*/ 4 w 17"/>
                <a:gd name="T87" fmla="*/ 40 h 45"/>
                <a:gd name="T88" fmla="*/ 4 w 17"/>
                <a:gd name="T89" fmla="*/ 40 h 45"/>
                <a:gd name="T90" fmla="*/ 9 w 17"/>
                <a:gd name="T91" fmla="*/ 40 h 45"/>
                <a:gd name="T92" fmla="*/ 9 w 17"/>
                <a:gd name="T93" fmla="*/ 45 h 45"/>
                <a:gd name="T94" fmla="*/ 9 w 17"/>
                <a:gd name="T95" fmla="*/ 45 h 45"/>
                <a:gd name="T96" fmla="*/ 9 w 17"/>
                <a:gd name="T97" fmla="*/ 45 h 45"/>
                <a:gd name="T98" fmla="*/ 9 w 17"/>
                <a:gd name="T99" fmla="*/ 45 h 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
                <a:gd name="T151" fmla="*/ 0 h 45"/>
                <a:gd name="T152" fmla="*/ 17 w 17"/>
                <a:gd name="T153" fmla="*/ 45 h 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 h="45">
                  <a:moveTo>
                    <a:pt x="0" y="6"/>
                  </a:moveTo>
                  <a:lnTo>
                    <a:pt x="0" y="6"/>
                  </a:lnTo>
                  <a:lnTo>
                    <a:pt x="4" y="6"/>
                  </a:lnTo>
                  <a:lnTo>
                    <a:pt x="4" y="0"/>
                  </a:lnTo>
                  <a:lnTo>
                    <a:pt x="9" y="0"/>
                  </a:lnTo>
                  <a:lnTo>
                    <a:pt x="13" y="0"/>
                  </a:lnTo>
                  <a:lnTo>
                    <a:pt x="17" y="0"/>
                  </a:lnTo>
                  <a:lnTo>
                    <a:pt x="17" y="6"/>
                  </a:lnTo>
                  <a:lnTo>
                    <a:pt x="17" y="12"/>
                  </a:lnTo>
                  <a:lnTo>
                    <a:pt x="17" y="17"/>
                  </a:lnTo>
                  <a:lnTo>
                    <a:pt x="13" y="17"/>
                  </a:lnTo>
                  <a:lnTo>
                    <a:pt x="13" y="23"/>
                  </a:lnTo>
                  <a:lnTo>
                    <a:pt x="9" y="23"/>
                  </a:lnTo>
                  <a:lnTo>
                    <a:pt x="4" y="23"/>
                  </a:lnTo>
                  <a:lnTo>
                    <a:pt x="0" y="23"/>
                  </a:lnTo>
                  <a:lnTo>
                    <a:pt x="0" y="28"/>
                  </a:lnTo>
                  <a:lnTo>
                    <a:pt x="0" y="34"/>
                  </a:lnTo>
                  <a:lnTo>
                    <a:pt x="0" y="40"/>
                  </a:lnTo>
                  <a:lnTo>
                    <a:pt x="4" y="40"/>
                  </a:lnTo>
                  <a:lnTo>
                    <a:pt x="9" y="40"/>
                  </a:lnTo>
                  <a:lnTo>
                    <a:pt x="9" y="45"/>
                  </a:lnTo>
                </a:path>
              </a:pathLst>
            </a:custGeom>
            <a:noFill/>
            <a:ln w="0">
              <a:solidFill>
                <a:srgbClr val="000000"/>
              </a:solidFill>
              <a:round/>
              <a:headEnd/>
              <a:tailEnd/>
            </a:ln>
          </p:spPr>
          <p:txBody>
            <a:bodyPr/>
            <a:lstStyle/>
            <a:p>
              <a:pPr algn="l" rtl="0"/>
              <a:endParaRPr lang="ar-SA" sz="1400" b="0"/>
            </a:p>
          </p:txBody>
        </p:sp>
        <p:sp>
          <p:nvSpPr>
            <p:cNvPr id="126" name="Freeform 92"/>
            <p:cNvSpPr>
              <a:spLocks/>
            </p:cNvSpPr>
            <p:nvPr/>
          </p:nvSpPr>
          <p:spPr bwMode="auto">
            <a:xfrm flipH="1">
              <a:off x="4923" y="1207"/>
              <a:ext cx="14" cy="51"/>
            </a:xfrm>
            <a:custGeom>
              <a:avLst/>
              <a:gdLst>
                <a:gd name="T0" fmla="*/ 14 w 14"/>
                <a:gd name="T1" fmla="*/ 39 h 51"/>
                <a:gd name="T2" fmla="*/ 14 w 14"/>
                <a:gd name="T3" fmla="*/ 39 h 51"/>
                <a:gd name="T4" fmla="*/ 14 w 14"/>
                <a:gd name="T5" fmla="*/ 39 h 51"/>
                <a:gd name="T6" fmla="*/ 14 w 14"/>
                <a:gd name="T7" fmla="*/ 39 h 51"/>
                <a:gd name="T8" fmla="*/ 14 w 14"/>
                <a:gd name="T9" fmla="*/ 39 h 51"/>
                <a:gd name="T10" fmla="*/ 14 w 14"/>
                <a:gd name="T11" fmla="*/ 45 h 51"/>
                <a:gd name="T12" fmla="*/ 14 w 14"/>
                <a:gd name="T13" fmla="*/ 45 h 51"/>
                <a:gd name="T14" fmla="*/ 14 w 14"/>
                <a:gd name="T15" fmla="*/ 45 h 51"/>
                <a:gd name="T16" fmla="*/ 14 w 14"/>
                <a:gd name="T17" fmla="*/ 45 h 51"/>
                <a:gd name="T18" fmla="*/ 14 w 14"/>
                <a:gd name="T19" fmla="*/ 45 h 51"/>
                <a:gd name="T20" fmla="*/ 14 w 14"/>
                <a:gd name="T21" fmla="*/ 45 h 51"/>
                <a:gd name="T22" fmla="*/ 14 w 14"/>
                <a:gd name="T23" fmla="*/ 45 h 51"/>
                <a:gd name="T24" fmla="*/ 14 w 14"/>
                <a:gd name="T25" fmla="*/ 45 h 51"/>
                <a:gd name="T26" fmla="*/ 14 w 14"/>
                <a:gd name="T27" fmla="*/ 45 h 51"/>
                <a:gd name="T28" fmla="*/ 14 w 14"/>
                <a:gd name="T29" fmla="*/ 45 h 51"/>
                <a:gd name="T30" fmla="*/ 14 w 14"/>
                <a:gd name="T31" fmla="*/ 45 h 51"/>
                <a:gd name="T32" fmla="*/ 14 w 14"/>
                <a:gd name="T33" fmla="*/ 45 h 51"/>
                <a:gd name="T34" fmla="*/ 14 w 14"/>
                <a:gd name="T35" fmla="*/ 45 h 51"/>
                <a:gd name="T36" fmla="*/ 14 w 14"/>
                <a:gd name="T37" fmla="*/ 45 h 51"/>
                <a:gd name="T38" fmla="*/ 14 w 14"/>
                <a:gd name="T39" fmla="*/ 45 h 51"/>
                <a:gd name="T40" fmla="*/ 14 w 14"/>
                <a:gd name="T41" fmla="*/ 45 h 51"/>
                <a:gd name="T42" fmla="*/ 14 w 14"/>
                <a:gd name="T43" fmla="*/ 45 h 51"/>
                <a:gd name="T44" fmla="*/ 14 w 14"/>
                <a:gd name="T45" fmla="*/ 51 h 51"/>
                <a:gd name="T46" fmla="*/ 14 w 14"/>
                <a:gd name="T47" fmla="*/ 51 h 51"/>
                <a:gd name="T48" fmla="*/ 14 w 14"/>
                <a:gd name="T49" fmla="*/ 51 h 51"/>
                <a:gd name="T50" fmla="*/ 14 w 14"/>
                <a:gd name="T51" fmla="*/ 51 h 51"/>
                <a:gd name="T52" fmla="*/ 14 w 14"/>
                <a:gd name="T53" fmla="*/ 51 h 51"/>
                <a:gd name="T54" fmla="*/ 14 w 14"/>
                <a:gd name="T55" fmla="*/ 51 h 51"/>
                <a:gd name="T56" fmla="*/ 14 w 14"/>
                <a:gd name="T57" fmla="*/ 51 h 51"/>
                <a:gd name="T58" fmla="*/ 14 w 14"/>
                <a:gd name="T59" fmla="*/ 51 h 51"/>
                <a:gd name="T60" fmla="*/ 14 w 14"/>
                <a:gd name="T61" fmla="*/ 51 h 51"/>
                <a:gd name="T62" fmla="*/ 14 w 14"/>
                <a:gd name="T63" fmla="*/ 51 h 51"/>
                <a:gd name="T64" fmla="*/ 9 w 14"/>
                <a:gd name="T65" fmla="*/ 51 h 51"/>
                <a:gd name="T66" fmla="*/ 9 w 14"/>
                <a:gd name="T67" fmla="*/ 51 h 51"/>
                <a:gd name="T68" fmla="*/ 9 w 14"/>
                <a:gd name="T69" fmla="*/ 51 h 51"/>
                <a:gd name="T70" fmla="*/ 9 w 14"/>
                <a:gd name="T71" fmla="*/ 51 h 51"/>
                <a:gd name="T72" fmla="*/ 9 w 14"/>
                <a:gd name="T73" fmla="*/ 51 h 51"/>
                <a:gd name="T74" fmla="*/ 9 w 14"/>
                <a:gd name="T75" fmla="*/ 51 h 51"/>
                <a:gd name="T76" fmla="*/ 9 w 14"/>
                <a:gd name="T77" fmla="*/ 51 h 51"/>
                <a:gd name="T78" fmla="*/ 9 w 14"/>
                <a:gd name="T79" fmla="*/ 51 h 51"/>
                <a:gd name="T80" fmla="*/ 9 w 14"/>
                <a:gd name="T81" fmla="*/ 51 h 51"/>
                <a:gd name="T82" fmla="*/ 9 w 14"/>
                <a:gd name="T83" fmla="*/ 51 h 51"/>
                <a:gd name="T84" fmla="*/ 9 w 14"/>
                <a:gd name="T85" fmla="*/ 51 h 51"/>
                <a:gd name="T86" fmla="*/ 5 w 14"/>
                <a:gd name="T87" fmla="*/ 51 h 51"/>
                <a:gd name="T88" fmla="*/ 5 w 14"/>
                <a:gd name="T89" fmla="*/ 51 h 51"/>
                <a:gd name="T90" fmla="*/ 5 w 14"/>
                <a:gd name="T91" fmla="*/ 51 h 51"/>
                <a:gd name="T92" fmla="*/ 5 w 14"/>
                <a:gd name="T93" fmla="*/ 51 h 51"/>
                <a:gd name="T94" fmla="*/ 5 w 14"/>
                <a:gd name="T95" fmla="*/ 51 h 51"/>
                <a:gd name="T96" fmla="*/ 5 w 14"/>
                <a:gd name="T97" fmla="*/ 45 h 51"/>
                <a:gd name="T98" fmla="*/ 5 w 14"/>
                <a:gd name="T99" fmla="*/ 45 h 51"/>
                <a:gd name="T100" fmla="*/ 0 w 14"/>
                <a:gd name="T101" fmla="*/ 39 h 51"/>
                <a:gd name="T102" fmla="*/ 0 w 14"/>
                <a:gd name="T103" fmla="*/ 39 h 51"/>
                <a:gd name="T104" fmla="*/ 0 w 14"/>
                <a:gd name="T105" fmla="*/ 28 h 51"/>
                <a:gd name="T106" fmla="*/ 0 w 14"/>
                <a:gd name="T107" fmla="*/ 22 h 51"/>
                <a:gd name="T108" fmla="*/ 0 w 14"/>
                <a:gd name="T109" fmla="*/ 17 h 51"/>
                <a:gd name="T110" fmla="*/ 0 w 14"/>
                <a:gd name="T111" fmla="*/ 11 h 51"/>
                <a:gd name="T112" fmla="*/ 5 w 14"/>
                <a:gd name="T113" fmla="*/ 0 h 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
                <a:gd name="T172" fmla="*/ 0 h 51"/>
                <a:gd name="T173" fmla="*/ 14 w 14"/>
                <a:gd name="T174" fmla="*/ 51 h 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 h="51">
                  <a:moveTo>
                    <a:pt x="14" y="39"/>
                  </a:moveTo>
                  <a:lnTo>
                    <a:pt x="14" y="39"/>
                  </a:lnTo>
                  <a:lnTo>
                    <a:pt x="14" y="45"/>
                  </a:lnTo>
                  <a:lnTo>
                    <a:pt x="14" y="51"/>
                  </a:lnTo>
                  <a:lnTo>
                    <a:pt x="9" y="51"/>
                  </a:lnTo>
                  <a:lnTo>
                    <a:pt x="5" y="51"/>
                  </a:lnTo>
                  <a:lnTo>
                    <a:pt x="5" y="45"/>
                  </a:lnTo>
                  <a:lnTo>
                    <a:pt x="0" y="39"/>
                  </a:lnTo>
                  <a:lnTo>
                    <a:pt x="0" y="28"/>
                  </a:lnTo>
                  <a:lnTo>
                    <a:pt x="0" y="22"/>
                  </a:lnTo>
                  <a:lnTo>
                    <a:pt x="0" y="17"/>
                  </a:lnTo>
                  <a:lnTo>
                    <a:pt x="0" y="11"/>
                  </a:lnTo>
                  <a:lnTo>
                    <a:pt x="5" y="0"/>
                  </a:lnTo>
                </a:path>
              </a:pathLst>
            </a:custGeom>
            <a:noFill/>
            <a:ln w="0">
              <a:solidFill>
                <a:srgbClr val="000000"/>
              </a:solidFill>
              <a:round/>
              <a:headEnd/>
              <a:tailEnd/>
            </a:ln>
          </p:spPr>
          <p:txBody>
            <a:bodyPr/>
            <a:lstStyle/>
            <a:p>
              <a:pPr algn="l" rtl="0"/>
              <a:endParaRPr lang="ar-SA" sz="1400" b="0"/>
            </a:p>
          </p:txBody>
        </p:sp>
        <p:sp>
          <p:nvSpPr>
            <p:cNvPr id="127" name="Freeform 93"/>
            <p:cNvSpPr>
              <a:spLocks/>
            </p:cNvSpPr>
            <p:nvPr/>
          </p:nvSpPr>
          <p:spPr bwMode="auto">
            <a:xfrm flipH="1">
              <a:off x="4839" y="1991"/>
              <a:ext cx="84" cy="11"/>
            </a:xfrm>
            <a:custGeom>
              <a:avLst/>
              <a:gdLst>
                <a:gd name="T0" fmla="*/ 0 w 84"/>
                <a:gd name="T1" fmla="*/ 11 h 11"/>
                <a:gd name="T2" fmla="*/ 48 w 84"/>
                <a:gd name="T3" fmla="*/ 0 h 11"/>
                <a:gd name="T4" fmla="*/ 84 w 84"/>
                <a:gd name="T5" fmla="*/ 0 h 11"/>
                <a:gd name="T6" fmla="*/ 0 w 84"/>
                <a:gd name="T7" fmla="*/ 11 h 11"/>
                <a:gd name="T8" fmla="*/ 0 60000 65536"/>
                <a:gd name="T9" fmla="*/ 0 60000 65536"/>
                <a:gd name="T10" fmla="*/ 0 60000 65536"/>
                <a:gd name="T11" fmla="*/ 0 60000 65536"/>
                <a:gd name="T12" fmla="*/ 0 w 84"/>
                <a:gd name="T13" fmla="*/ 0 h 11"/>
                <a:gd name="T14" fmla="*/ 84 w 84"/>
                <a:gd name="T15" fmla="*/ 11 h 11"/>
              </a:gdLst>
              <a:ahLst/>
              <a:cxnLst>
                <a:cxn ang="T8">
                  <a:pos x="T0" y="T1"/>
                </a:cxn>
                <a:cxn ang="T9">
                  <a:pos x="T2" y="T3"/>
                </a:cxn>
                <a:cxn ang="T10">
                  <a:pos x="T4" y="T5"/>
                </a:cxn>
                <a:cxn ang="T11">
                  <a:pos x="T6" y="T7"/>
                </a:cxn>
              </a:cxnLst>
              <a:rect l="T12" t="T13" r="T14" b="T15"/>
              <a:pathLst>
                <a:path w="84" h="11">
                  <a:moveTo>
                    <a:pt x="0" y="11"/>
                  </a:moveTo>
                  <a:lnTo>
                    <a:pt x="48" y="0"/>
                  </a:lnTo>
                  <a:lnTo>
                    <a:pt x="84" y="0"/>
                  </a:lnTo>
                  <a:lnTo>
                    <a:pt x="0" y="11"/>
                  </a:lnTo>
                  <a:close/>
                </a:path>
              </a:pathLst>
            </a:custGeom>
            <a:solidFill>
              <a:srgbClr val="FF8500"/>
            </a:solidFill>
            <a:ln w="0">
              <a:solidFill>
                <a:srgbClr val="000000"/>
              </a:solidFill>
              <a:round/>
              <a:headEnd/>
              <a:tailEnd/>
            </a:ln>
          </p:spPr>
          <p:txBody>
            <a:bodyPr/>
            <a:lstStyle/>
            <a:p>
              <a:pPr algn="l" rtl="0"/>
              <a:endParaRPr lang="ar-SA" sz="1400" b="0"/>
            </a:p>
          </p:txBody>
        </p:sp>
        <p:sp>
          <p:nvSpPr>
            <p:cNvPr id="128" name="Freeform 94"/>
            <p:cNvSpPr>
              <a:spLocks/>
            </p:cNvSpPr>
            <p:nvPr/>
          </p:nvSpPr>
          <p:spPr bwMode="auto">
            <a:xfrm flipH="1">
              <a:off x="5016" y="1793"/>
              <a:ext cx="80" cy="29"/>
            </a:xfrm>
            <a:custGeom>
              <a:avLst/>
              <a:gdLst>
                <a:gd name="T0" fmla="*/ 80 w 80"/>
                <a:gd name="T1" fmla="*/ 29 h 29"/>
                <a:gd name="T2" fmla="*/ 0 w 80"/>
                <a:gd name="T3" fmla="*/ 12 h 29"/>
                <a:gd name="T4" fmla="*/ 4 w 80"/>
                <a:gd name="T5" fmla="*/ 0 h 29"/>
                <a:gd name="T6" fmla="*/ 80 w 80"/>
                <a:gd name="T7" fmla="*/ 23 h 29"/>
                <a:gd name="T8" fmla="*/ 80 w 80"/>
                <a:gd name="T9" fmla="*/ 29 h 29"/>
                <a:gd name="T10" fmla="*/ 0 60000 65536"/>
                <a:gd name="T11" fmla="*/ 0 60000 65536"/>
                <a:gd name="T12" fmla="*/ 0 60000 65536"/>
                <a:gd name="T13" fmla="*/ 0 60000 65536"/>
                <a:gd name="T14" fmla="*/ 0 60000 65536"/>
                <a:gd name="T15" fmla="*/ 0 w 80"/>
                <a:gd name="T16" fmla="*/ 0 h 29"/>
                <a:gd name="T17" fmla="*/ 80 w 80"/>
                <a:gd name="T18" fmla="*/ 29 h 29"/>
              </a:gdLst>
              <a:ahLst/>
              <a:cxnLst>
                <a:cxn ang="T10">
                  <a:pos x="T0" y="T1"/>
                </a:cxn>
                <a:cxn ang="T11">
                  <a:pos x="T2" y="T3"/>
                </a:cxn>
                <a:cxn ang="T12">
                  <a:pos x="T4" y="T5"/>
                </a:cxn>
                <a:cxn ang="T13">
                  <a:pos x="T6" y="T7"/>
                </a:cxn>
                <a:cxn ang="T14">
                  <a:pos x="T8" y="T9"/>
                </a:cxn>
              </a:cxnLst>
              <a:rect l="T15" t="T16" r="T17" b="T18"/>
              <a:pathLst>
                <a:path w="80" h="29">
                  <a:moveTo>
                    <a:pt x="80" y="29"/>
                  </a:moveTo>
                  <a:lnTo>
                    <a:pt x="0" y="12"/>
                  </a:lnTo>
                  <a:lnTo>
                    <a:pt x="4" y="0"/>
                  </a:lnTo>
                  <a:lnTo>
                    <a:pt x="80" y="23"/>
                  </a:lnTo>
                  <a:lnTo>
                    <a:pt x="80" y="29"/>
                  </a:lnTo>
                  <a:close/>
                </a:path>
              </a:pathLst>
            </a:custGeom>
            <a:solidFill>
              <a:srgbClr val="ABABAB"/>
            </a:solidFill>
            <a:ln w="0">
              <a:solidFill>
                <a:srgbClr val="000000"/>
              </a:solidFill>
              <a:round/>
              <a:headEnd/>
              <a:tailEnd/>
            </a:ln>
          </p:spPr>
          <p:txBody>
            <a:bodyPr/>
            <a:lstStyle/>
            <a:p>
              <a:pPr algn="l" rtl="0"/>
              <a:endParaRPr lang="ar-SA" sz="1400" b="0"/>
            </a:p>
          </p:txBody>
        </p:sp>
        <p:sp>
          <p:nvSpPr>
            <p:cNvPr id="129" name="Freeform 95"/>
            <p:cNvSpPr>
              <a:spLocks/>
            </p:cNvSpPr>
            <p:nvPr/>
          </p:nvSpPr>
          <p:spPr bwMode="auto">
            <a:xfrm flipH="1">
              <a:off x="5255" y="2532"/>
              <a:ext cx="53" cy="130"/>
            </a:xfrm>
            <a:custGeom>
              <a:avLst/>
              <a:gdLst>
                <a:gd name="T0" fmla="*/ 0 w 53"/>
                <a:gd name="T1" fmla="*/ 0 h 130"/>
                <a:gd name="T2" fmla="*/ 13 w 53"/>
                <a:gd name="T3" fmla="*/ 6 h 130"/>
                <a:gd name="T4" fmla="*/ 22 w 53"/>
                <a:gd name="T5" fmla="*/ 6 h 130"/>
                <a:gd name="T6" fmla="*/ 31 w 53"/>
                <a:gd name="T7" fmla="*/ 11 h 130"/>
                <a:gd name="T8" fmla="*/ 39 w 53"/>
                <a:gd name="T9" fmla="*/ 23 h 130"/>
                <a:gd name="T10" fmla="*/ 48 w 53"/>
                <a:gd name="T11" fmla="*/ 40 h 130"/>
                <a:gd name="T12" fmla="*/ 53 w 53"/>
                <a:gd name="T13" fmla="*/ 45 h 130"/>
                <a:gd name="T14" fmla="*/ 53 w 53"/>
                <a:gd name="T15" fmla="*/ 62 h 130"/>
                <a:gd name="T16" fmla="*/ 53 w 53"/>
                <a:gd name="T17" fmla="*/ 68 h 130"/>
                <a:gd name="T18" fmla="*/ 53 w 53"/>
                <a:gd name="T19" fmla="*/ 79 h 130"/>
                <a:gd name="T20" fmla="*/ 53 w 53"/>
                <a:gd name="T21" fmla="*/ 90 h 130"/>
                <a:gd name="T22" fmla="*/ 53 w 53"/>
                <a:gd name="T23" fmla="*/ 102 h 130"/>
                <a:gd name="T24" fmla="*/ 48 w 53"/>
                <a:gd name="T25" fmla="*/ 113 h 130"/>
                <a:gd name="T26" fmla="*/ 48 w 53"/>
                <a:gd name="T27" fmla="*/ 124 h 130"/>
                <a:gd name="T28" fmla="*/ 44 w 53"/>
                <a:gd name="T29" fmla="*/ 130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
                <a:gd name="T46" fmla="*/ 0 h 130"/>
                <a:gd name="T47" fmla="*/ 53 w 53"/>
                <a:gd name="T48" fmla="*/ 130 h 1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 h="130">
                  <a:moveTo>
                    <a:pt x="0" y="0"/>
                  </a:moveTo>
                  <a:lnTo>
                    <a:pt x="13" y="6"/>
                  </a:lnTo>
                  <a:lnTo>
                    <a:pt x="22" y="6"/>
                  </a:lnTo>
                  <a:lnTo>
                    <a:pt x="31" y="11"/>
                  </a:lnTo>
                  <a:lnTo>
                    <a:pt x="39" y="23"/>
                  </a:lnTo>
                  <a:lnTo>
                    <a:pt x="48" y="40"/>
                  </a:lnTo>
                  <a:lnTo>
                    <a:pt x="53" y="45"/>
                  </a:lnTo>
                  <a:lnTo>
                    <a:pt x="53" y="62"/>
                  </a:lnTo>
                  <a:lnTo>
                    <a:pt x="53" y="68"/>
                  </a:lnTo>
                  <a:lnTo>
                    <a:pt x="53" y="79"/>
                  </a:lnTo>
                  <a:lnTo>
                    <a:pt x="53" y="90"/>
                  </a:lnTo>
                  <a:lnTo>
                    <a:pt x="53" y="102"/>
                  </a:lnTo>
                  <a:lnTo>
                    <a:pt x="48" y="113"/>
                  </a:lnTo>
                  <a:lnTo>
                    <a:pt x="48" y="124"/>
                  </a:lnTo>
                  <a:lnTo>
                    <a:pt x="44" y="130"/>
                  </a:lnTo>
                </a:path>
              </a:pathLst>
            </a:custGeom>
            <a:noFill/>
            <a:ln w="0">
              <a:solidFill>
                <a:srgbClr val="000000"/>
              </a:solidFill>
              <a:round/>
              <a:headEnd/>
              <a:tailEnd/>
            </a:ln>
          </p:spPr>
          <p:txBody>
            <a:bodyPr/>
            <a:lstStyle/>
            <a:p>
              <a:pPr algn="l" rtl="0"/>
              <a:endParaRPr lang="ar-SA" sz="1400" b="0"/>
            </a:p>
          </p:txBody>
        </p:sp>
        <p:sp>
          <p:nvSpPr>
            <p:cNvPr id="130" name="Freeform 96"/>
            <p:cNvSpPr>
              <a:spLocks/>
            </p:cNvSpPr>
            <p:nvPr/>
          </p:nvSpPr>
          <p:spPr bwMode="auto">
            <a:xfrm flipH="1">
              <a:off x="5007" y="4134"/>
              <a:ext cx="23" cy="45"/>
            </a:xfrm>
            <a:custGeom>
              <a:avLst/>
              <a:gdLst>
                <a:gd name="T0" fmla="*/ 0 w 23"/>
                <a:gd name="T1" fmla="*/ 45 h 45"/>
                <a:gd name="T2" fmla="*/ 14 w 23"/>
                <a:gd name="T3" fmla="*/ 0 h 45"/>
                <a:gd name="T4" fmla="*/ 18 w 23"/>
                <a:gd name="T5" fmla="*/ 0 h 45"/>
                <a:gd name="T6" fmla="*/ 23 w 23"/>
                <a:gd name="T7" fmla="*/ 45 h 45"/>
                <a:gd name="T8" fmla="*/ 0 w 23"/>
                <a:gd name="T9" fmla="*/ 45 h 45"/>
                <a:gd name="T10" fmla="*/ 0 60000 65536"/>
                <a:gd name="T11" fmla="*/ 0 60000 65536"/>
                <a:gd name="T12" fmla="*/ 0 60000 65536"/>
                <a:gd name="T13" fmla="*/ 0 60000 65536"/>
                <a:gd name="T14" fmla="*/ 0 60000 65536"/>
                <a:gd name="T15" fmla="*/ 0 w 23"/>
                <a:gd name="T16" fmla="*/ 0 h 45"/>
                <a:gd name="T17" fmla="*/ 23 w 23"/>
                <a:gd name="T18" fmla="*/ 45 h 45"/>
              </a:gdLst>
              <a:ahLst/>
              <a:cxnLst>
                <a:cxn ang="T10">
                  <a:pos x="T0" y="T1"/>
                </a:cxn>
                <a:cxn ang="T11">
                  <a:pos x="T2" y="T3"/>
                </a:cxn>
                <a:cxn ang="T12">
                  <a:pos x="T4" y="T5"/>
                </a:cxn>
                <a:cxn ang="T13">
                  <a:pos x="T6" y="T7"/>
                </a:cxn>
                <a:cxn ang="T14">
                  <a:pos x="T8" y="T9"/>
                </a:cxn>
              </a:cxnLst>
              <a:rect l="T15" t="T16" r="T17" b="T18"/>
              <a:pathLst>
                <a:path w="23" h="45">
                  <a:moveTo>
                    <a:pt x="0" y="45"/>
                  </a:moveTo>
                  <a:lnTo>
                    <a:pt x="14" y="0"/>
                  </a:lnTo>
                  <a:lnTo>
                    <a:pt x="18" y="0"/>
                  </a:lnTo>
                  <a:lnTo>
                    <a:pt x="23" y="45"/>
                  </a:lnTo>
                  <a:lnTo>
                    <a:pt x="0" y="45"/>
                  </a:lnTo>
                  <a:close/>
                </a:path>
              </a:pathLst>
            </a:custGeom>
            <a:solidFill>
              <a:srgbClr val="FF8500"/>
            </a:solidFill>
            <a:ln w="0">
              <a:solidFill>
                <a:srgbClr val="000000"/>
              </a:solidFill>
              <a:round/>
              <a:headEnd/>
              <a:tailEnd/>
            </a:ln>
          </p:spPr>
          <p:txBody>
            <a:bodyPr/>
            <a:lstStyle/>
            <a:p>
              <a:pPr algn="l" rtl="0"/>
              <a:endParaRPr lang="ar-SA" sz="1400" b="0"/>
            </a:p>
          </p:txBody>
        </p:sp>
        <p:sp>
          <p:nvSpPr>
            <p:cNvPr id="131" name="Freeform 97"/>
            <p:cNvSpPr>
              <a:spLocks/>
            </p:cNvSpPr>
            <p:nvPr/>
          </p:nvSpPr>
          <p:spPr bwMode="auto">
            <a:xfrm flipH="1">
              <a:off x="5100" y="4027"/>
              <a:ext cx="200" cy="141"/>
            </a:xfrm>
            <a:custGeom>
              <a:avLst/>
              <a:gdLst>
                <a:gd name="T0" fmla="*/ 0 w 200"/>
                <a:gd name="T1" fmla="*/ 141 h 141"/>
                <a:gd name="T2" fmla="*/ 9 w 200"/>
                <a:gd name="T3" fmla="*/ 141 h 141"/>
                <a:gd name="T4" fmla="*/ 14 w 200"/>
                <a:gd name="T5" fmla="*/ 141 h 141"/>
                <a:gd name="T6" fmla="*/ 23 w 200"/>
                <a:gd name="T7" fmla="*/ 141 h 141"/>
                <a:gd name="T8" fmla="*/ 27 w 200"/>
                <a:gd name="T9" fmla="*/ 141 h 141"/>
                <a:gd name="T10" fmla="*/ 31 w 200"/>
                <a:gd name="T11" fmla="*/ 135 h 141"/>
                <a:gd name="T12" fmla="*/ 36 w 200"/>
                <a:gd name="T13" fmla="*/ 135 h 141"/>
                <a:gd name="T14" fmla="*/ 45 w 200"/>
                <a:gd name="T15" fmla="*/ 135 h 141"/>
                <a:gd name="T16" fmla="*/ 49 w 200"/>
                <a:gd name="T17" fmla="*/ 135 h 141"/>
                <a:gd name="T18" fmla="*/ 53 w 200"/>
                <a:gd name="T19" fmla="*/ 129 h 141"/>
                <a:gd name="T20" fmla="*/ 53 w 200"/>
                <a:gd name="T21" fmla="*/ 129 h 141"/>
                <a:gd name="T22" fmla="*/ 58 w 200"/>
                <a:gd name="T23" fmla="*/ 129 h 141"/>
                <a:gd name="T24" fmla="*/ 62 w 200"/>
                <a:gd name="T25" fmla="*/ 124 h 141"/>
                <a:gd name="T26" fmla="*/ 67 w 200"/>
                <a:gd name="T27" fmla="*/ 124 h 141"/>
                <a:gd name="T28" fmla="*/ 67 w 200"/>
                <a:gd name="T29" fmla="*/ 124 h 141"/>
                <a:gd name="T30" fmla="*/ 71 w 200"/>
                <a:gd name="T31" fmla="*/ 124 h 141"/>
                <a:gd name="T32" fmla="*/ 76 w 200"/>
                <a:gd name="T33" fmla="*/ 118 h 141"/>
                <a:gd name="T34" fmla="*/ 76 w 200"/>
                <a:gd name="T35" fmla="*/ 118 h 141"/>
                <a:gd name="T36" fmla="*/ 80 w 200"/>
                <a:gd name="T37" fmla="*/ 118 h 141"/>
                <a:gd name="T38" fmla="*/ 84 w 200"/>
                <a:gd name="T39" fmla="*/ 113 h 141"/>
                <a:gd name="T40" fmla="*/ 84 w 200"/>
                <a:gd name="T41" fmla="*/ 113 h 141"/>
                <a:gd name="T42" fmla="*/ 89 w 200"/>
                <a:gd name="T43" fmla="*/ 113 h 141"/>
                <a:gd name="T44" fmla="*/ 89 w 200"/>
                <a:gd name="T45" fmla="*/ 107 h 141"/>
                <a:gd name="T46" fmla="*/ 93 w 200"/>
                <a:gd name="T47" fmla="*/ 107 h 141"/>
                <a:gd name="T48" fmla="*/ 93 w 200"/>
                <a:gd name="T49" fmla="*/ 107 h 141"/>
                <a:gd name="T50" fmla="*/ 98 w 200"/>
                <a:gd name="T51" fmla="*/ 107 h 141"/>
                <a:gd name="T52" fmla="*/ 98 w 200"/>
                <a:gd name="T53" fmla="*/ 101 h 141"/>
                <a:gd name="T54" fmla="*/ 102 w 200"/>
                <a:gd name="T55" fmla="*/ 101 h 141"/>
                <a:gd name="T56" fmla="*/ 102 w 200"/>
                <a:gd name="T57" fmla="*/ 101 h 141"/>
                <a:gd name="T58" fmla="*/ 107 w 200"/>
                <a:gd name="T59" fmla="*/ 96 h 141"/>
                <a:gd name="T60" fmla="*/ 107 w 200"/>
                <a:gd name="T61" fmla="*/ 96 h 141"/>
                <a:gd name="T62" fmla="*/ 111 w 200"/>
                <a:gd name="T63" fmla="*/ 96 h 141"/>
                <a:gd name="T64" fmla="*/ 111 w 200"/>
                <a:gd name="T65" fmla="*/ 96 h 141"/>
                <a:gd name="T66" fmla="*/ 115 w 200"/>
                <a:gd name="T67" fmla="*/ 90 h 141"/>
                <a:gd name="T68" fmla="*/ 115 w 200"/>
                <a:gd name="T69" fmla="*/ 90 h 141"/>
                <a:gd name="T70" fmla="*/ 120 w 200"/>
                <a:gd name="T71" fmla="*/ 90 h 141"/>
                <a:gd name="T72" fmla="*/ 120 w 200"/>
                <a:gd name="T73" fmla="*/ 84 h 141"/>
                <a:gd name="T74" fmla="*/ 124 w 200"/>
                <a:gd name="T75" fmla="*/ 84 h 141"/>
                <a:gd name="T76" fmla="*/ 124 w 200"/>
                <a:gd name="T77" fmla="*/ 84 h 141"/>
                <a:gd name="T78" fmla="*/ 129 w 200"/>
                <a:gd name="T79" fmla="*/ 79 h 141"/>
                <a:gd name="T80" fmla="*/ 129 w 200"/>
                <a:gd name="T81" fmla="*/ 79 h 141"/>
                <a:gd name="T82" fmla="*/ 133 w 200"/>
                <a:gd name="T83" fmla="*/ 73 h 141"/>
                <a:gd name="T84" fmla="*/ 133 w 200"/>
                <a:gd name="T85" fmla="*/ 73 h 141"/>
                <a:gd name="T86" fmla="*/ 138 w 200"/>
                <a:gd name="T87" fmla="*/ 67 h 141"/>
                <a:gd name="T88" fmla="*/ 142 w 200"/>
                <a:gd name="T89" fmla="*/ 67 h 141"/>
                <a:gd name="T90" fmla="*/ 142 w 200"/>
                <a:gd name="T91" fmla="*/ 62 h 141"/>
                <a:gd name="T92" fmla="*/ 146 w 200"/>
                <a:gd name="T93" fmla="*/ 62 h 141"/>
                <a:gd name="T94" fmla="*/ 151 w 200"/>
                <a:gd name="T95" fmla="*/ 56 h 141"/>
                <a:gd name="T96" fmla="*/ 151 w 200"/>
                <a:gd name="T97" fmla="*/ 56 h 141"/>
                <a:gd name="T98" fmla="*/ 155 w 200"/>
                <a:gd name="T99" fmla="*/ 50 h 141"/>
                <a:gd name="T100" fmla="*/ 160 w 200"/>
                <a:gd name="T101" fmla="*/ 45 h 141"/>
                <a:gd name="T102" fmla="*/ 164 w 200"/>
                <a:gd name="T103" fmla="*/ 45 h 141"/>
                <a:gd name="T104" fmla="*/ 164 w 200"/>
                <a:gd name="T105" fmla="*/ 39 h 141"/>
                <a:gd name="T106" fmla="*/ 169 w 200"/>
                <a:gd name="T107" fmla="*/ 34 h 141"/>
                <a:gd name="T108" fmla="*/ 173 w 200"/>
                <a:gd name="T109" fmla="*/ 34 h 141"/>
                <a:gd name="T110" fmla="*/ 177 w 200"/>
                <a:gd name="T111" fmla="*/ 28 h 141"/>
                <a:gd name="T112" fmla="*/ 182 w 200"/>
                <a:gd name="T113" fmla="*/ 22 h 141"/>
                <a:gd name="T114" fmla="*/ 186 w 200"/>
                <a:gd name="T115" fmla="*/ 17 h 141"/>
                <a:gd name="T116" fmla="*/ 191 w 200"/>
                <a:gd name="T117" fmla="*/ 11 h 141"/>
                <a:gd name="T118" fmla="*/ 195 w 200"/>
                <a:gd name="T119" fmla="*/ 5 h 141"/>
                <a:gd name="T120" fmla="*/ 200 w 200"/>
                <a:gd name="T121" fmla="*/ 0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
                <a:gd name="T184" fmla="*/ 0 h 141"/>
                <a:gd name="T185" fmla="*/ 200 w 200"/>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 h="141">
                  <a:moveTo>
                    <a:pt x="0" y="141"/>
                  </a:moveTo>
                  <a:lnTo>
                    <a:pt x="9" y="141"/>
                  </a:lnTo>
                  <a:lnTo>
                    <a:pt x="14" y="141"/>
                  </a:lnTo>
                  <a:lnTo>
                    <a:pt x="23" y="141"/>
                  </a:lnTo>
                  <a:lnTo>
                    <a:pt x="27" y="141"/>
                  </a:lnTo>
                  <a:lnTo>
                    <a:pt x="31" y="135"/>
                  </a:lnTo>
                  <a:lnTo>
                    <a:pt x="36" y="135"/>
                  </a:lnTo>
                  <a:lnTo>
                    <a:pt x="45" y="135"/>
                  </a:lnTo>
                  <a:lnTo>
                    <a:pt x="49" y="135"/>
                  </a:lnTo>
                  <a:lnTo>
                    <a:pt x="53" y="129"/>
                  </a:lnTo>
                  <a:lnTo>
                    <a:pt x="58" y="129"/>
                  </a:lnTo>
                  <a:lnTo>
                    <a:pt x="62" y="124"/>
                  </a:lnTo>
                  <a:lnTo>
                    <a:pt x="67" y="124"/>
                  </a:lnTo>
                  <a:lnTo>
                    <a:pt x="71" y="124"/>
                  </a:lnTo>
                  <a:lnTo>
                    <a:pt x="76" y="118"/>
                  </a:lnTo>
                  <a:lnTo>
                    <a:pt x="80" y="118"/>
                  </a:lnTo>
                  <a:lnTo>
                    <a:pt x="84" y="113"/>
                  </a:lnTo>
                  <a:lnTo>
                    <a:pt x="89" y="113"/>
                  </a:lnTo>
                  <a:lnTo>
                    <a:pt x="89" y="107"/>
                  </a:lnTo>
                  <a:lnTo>
                    <a:pt x="93" y="107"/>
                  </a:lnTo>
                  <a:lnTo>
                    <a:pt x="98" y="107"/>
                  </a:lnTo>
                  <a:lnTo>
                    <a:pt x="98" y="101"/>
                  </a:lnTo>
                  <a:lnTo>
                    <a:pt x="102" y="101"/>
                  </a:lnTo>
                  <a:lnTo>
                    <a:pt x="107" y="96"/>
                  </a:lnTo>
                  <a:lnTo>
                    <a:pt x="111" y="96"/>
                  </a:lnTo>
                  <a:lnTo>
                    <a:pt x="115" y="90"/>
                  </a:lnTo>
                  <a:lnTo>
                    <a:pt x="120" y="90"/>
                  </a:lnTo>
                  <a:lnTo>
                    <a:pt x="120" y="84"/>
                  </a:lnTo>
                  <a:lnTo>
                    <a:pt x="124" y="84"/>
                  </a:lnTo>
                  <a:lnTo>
                    <a:pt x="129" y="79"/>
                  </a:lnTo>
                  <a:lnTo>
                    <a:pt x="133" y="73"/>
                  </a:lnTo>
                  <a:lnTo>
                    <a:pt x="138" y="67"/>
                  </a:lnTo>
                  <a:lnTo>
                    <a:pt x="142" y="67"/>
                  </a:lnTo>
                  <a:lnTo>
                    <a:pt x="142" y="62"/>
                  </a:lnTo>
                  <a:lnTo>
                    <a:pt x="146" y="62"/>
                  </a:lnTo>
                  <a:lnTo>
                    <a:pt x="151" y="56"/>
                  </a:lnTo>
                  <a:lnTo>
                    <a:pt x="155" y="50"/>
                  </a:lnTo>
                  <a:lnTo>
                    <a:pt x="160" y="45"/>
                  </a:lnTo>
                  <a:lnTo>
                    <a:pt x="164" y="45"/>
                  </a:lnTo>
                  <a:lnTo>
                    <a:pt x="164" y="39"/>
                  </a:lnTo>
                  <a:lnTo>
                    <a:pt x="169" y="34"/>
                  </a:lnTo>
                  <a:lnTo>
                    <a:pt x="173" y="34"/>
                  </a:lnTo>
                  <a:lnTo>
                    <a:pt x="177" y="28"/>
                  </a:lnTo>
                  <a:lnTo>
                    <a:pt x="182" y="22"/>
                  </a:lnTo>
                  <a:lnTo>
                    <a:pt x="186" y="17"/>
                  </a:lnTo>
                  <a:lnTo>
                    <a:pt x="191" y="11"/>
                  </a:lnTo>
                  <a:lnTo>
                    <a:pt x="195" y="5"/>
                  </a:lnTo>
                  <a:lnTo>
                    <a:pt x="200" y="0"/>
                  </a:lnTo>
                </a:path>
              </a:pathLst>
            </a:custGeom>
            <a:noFill/>
            <a:ln w="0">
              <a:solidFill>
                <a:srgbClr val="FFFFFF"/>
              </a:solidFill>
              <a:round/>
              <a:headEnd/>
              <a:tailEnd/>
            </a:ln>
          </p:spPr>
          <p:txBody>
            <a:bodyPr/>
            <a:lstStyle/>
            <a:p>
              <a:pPr algn="l" rtl="0"/>
              <a:endParaRPr lang="ar-SA" sz="1400" b="0"/>
            </a:p>
          </p:txBody>
        </p:sp>
        <p:sp>
          <p:nvSpPr>
            <p:cNvPr id="132" name="Freeform 98"/>
            <p:cNvSpPr>
              <a:spLocks/>
            </p:cNvSpPr>
            <p:nvPr/>
          </p:nvSpPr>
          <p:spPr bwMode="auto">
            <a:xfrm flipH="1">
              <a:off x="4636" y="3976"/>
              <a:ext cx="93" cy="152"/>
            </a:xfrm>
            <a:custGeom>
              <a:avLst/>
              <a:gdLst>
                <a:gd name="T0" fmla="*/ 0 w 93"/>
                <a:gd name="T1" fmla="*/ 0 h 152"/>
                <a:gd name="T2" fmla="*/ 93 w 93"/>
                <a:gd name="T3" fmla="*/ 135 h 152"/>
                <a:gd name="T4" fmla="*/ 76 w 93"/>
                <a:gd name="T5" fmla="*/ 152 h 152"/>
                <a:gd name="T6" fmla="*/ 76 w 93"/>
                <a:gd name="T7" fmla="*/ 147 h 152"/>
                <a:gd name="T8" fmla="*/ 89 w 93"/>
                <a:gd name="T9" fmla="*/ 141 h 152"/>
                <a:gd name="T10" fmla="*/ 0 w 93"/>
                <a:gd name="T11" fmla="*/ 0 h 152"/>
                <a:gd name="T12" fmla="*/ 0 60000 65536"/>
                <a:gd name="T13" fmla="*/ 0 60000 65536"/>
                <a:gd name="T14" fmla="*/ 0 60000 65536"/>
                <a:gd name="T15" fmla="*/ 0 60000 65536"/>
                <a:gd name="T16" fmla="*/ 0 60000 65536"/>
                <a:gd name="T17" fmla="*/ 0 60000 65536"/>
                <a:gd name="T18" fmla="*/ 0 w 93"/>
                <a:gd name="T19" fmla="*/ 0 h 152"/>
                <a:gd name="T20" fmla="*/ 93 w 93"/>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93" h="152">
                  <a:moveTo>
                    <a:pt x="0" y="0"/>
                  </a:moveTo>
                  <a:lnTo>
                    <a:pt x="93" y="135"/>
                  </a:lnTo>
                  <a:lnTo>
                    <a:pt x="76" y="152"/>
                  </a:lnTo>
                  <a:lnTo>
                    <a:pt x="76" y="147"/>
                  </a:lnTo>
                  <a:lnTo>
                    <a:pt x="89" y="141"/>
                  </a:lnTo>
                  <a:lnTo>
                    <a:pt x="0" y="0"/>
                  </a:lnTo>
                  <a:close/>
                </a:path>
              </a:pathLst>
            </a:custGeom>
            <a:solidFill>
              <a:srgbClr val="FFFFFF"/>
            </a:solidFill>
            <a:ln w="0">
              <a:solidFill>
                <a:srgbClr val="FFFFFF"/>
              </a:solidFill>
              <a:round/>
              <a:headEnd/>
              <a:tailEnd/>
            </a:ln>
          </p:spPr>
          <p:txBody>
            <a:bodyPr/>
            <a:lstStyle/>
            <a:p>
              <a:pPr algn="l" rtl="0"/>
              <a:endParaRPr lang="ar-SA" sz="1400" b="0"/>
            </a:p>
          </p:txBody>
        </p:sp>
        <p:sp>
          <p:nvSpPr>
            <p:cNvPr id="133" name="Freeform 99"/>
            <p:cNvSpPr>
              <a:spLocks/>
            </p:cNvSpPr>
            <p:nvPr/>
          </p:nvSpPr>
          <p:spPr bwMode="auto">
            <a:xfrm flipH="1">
              <a:off x="4919" y="2391"/>
              <a:ext cx="57" cy="175"/>
            </a:xfrm>
            <a:custGeom>
              <a:avLst/>
              <a:gdLst>
                <a:gd name="T0" fmla="*/ 0 w 57"/>
                <a:gd name="T1" fmla="*/ 0 h 175"/>
                <a:gd name="T2" fmla="*/ 53 w 57"/>
                <a:gd name="T3" fmla="*/ 175 h 175"/>
                <a:gd name="T4" fmla="*/ 57 w 57"/>
                <a:gd name="T5" fmla="*/ 158 h 175"/>
                <a:gd name="T6" fmla="*/ 0 w 57"/>
                <a:gd name="T7" fmla="*/ 0 h 175"/>
                <a:gd name="T8" fmla="*/ 0 60000 65536"/>
                <a:gd name="T9" fmla="*/ 0 60000 65536"/>
                <a:gd name="T10" fmla="*/ 0 60000 65536"/>
                <a:gd name="T11" fmla="*/ 0 60000 65536"/>
                <a:gd name="T12" fmla="*/ 0 w 57"/>
                <a:gd name="T13" fmla="*/ 0 h 175"/>
                <a:gd name="T14" fmla="*/ 57 w 57"/>
                <a:gd name="T15" fmla="*/ 175 h 175"/>
              </a:gdLst>
              <a:ahLst/>
              <a:cxnLst>
                <a:cxn ang="T8">
                  <a:pos x="T0" y="T1"/>
                </a:cxn>
                <a:cxn ang="T9">
                  <a:pos x="T2" y="T3"/>
                </a:cxn>
                <a:cxn ang="T10">
                  <a:pos x="T4" y="T5"/>
                </a:cxn>
                <a:cxn ang="T11">
                  <a:pos x="T6" y="T7"/>
                </a:cxn>
              </a:cxnLst>
              <a:rect l="T12" t="T13" r="T14" b="T15"/>
              <a:pathLst>
                <a:path w="57" h="175">
                  <a:moveTo>
                    <a:pt x="0" y="0"/>
                  </a:moveTo>
                  <a:lnTo>
                    <a:pt x="53" y="175"/>
                  </a:lnTo>
                  <a:lnTo>
                    <a:pt x="57" y="158"/>
                  </a:lnTo>
                  <a:lnTo>
                    <a:pt x="0" y="0"/>
                  </a:lnTo>
                  <a:close/>
                </a:path>
              </a:pathLst>
            </a:custGeom>
            <a:solidFill>
              <a:srgbClr val="000000"/>
            </a:solidFill>
            <a:ln w="0">
              <a:solidFill>
                <a:srgbClr val="000000"/>
              </a:solidFill>
              <a:round/>
              <a:headEnd/>
              <a:tailEnd/>
            </a:ln>
          </p:spPr>
          <p:txBody>
            <a:bodyPr/>
            <a:lstStyle/>
            <a:p>
              <a:pPr algn="l" rtl="0"/>
              <a:endParaRPr lang="ar-SA" sz="1400" b="0"/>
            </a:p>
          </p:txBody>
        </p:sp>
        <p:sp>
          <p:nvSpPr>
            <p:cNvPr id="134" name="Freeform 100"/>
            <p:cNvSpPr>
              <a:spLocks/>
            </p:cNvSpPr>
            <p:nvPr/>
          </p:nvSpPr>
          <p:spPr bwMode="auto">
            <a:xfrm flipH="1">
              <a:off x="5069" y="1968"/>
              <a:ext cx="5" cy="418"/>
            </a:xfrm>
            <a:custGeom>
              <a:avLst/>
              <a:gdLst>
                <a:gd name="T0" fmla="*/ 5 w 5"/>
                <a:gd name="T1" fmla="*/ 0 h 418"/>
                <a:gd name="T2" fmla="*/ 0 w 5"/>
                <a:gd name="T3" fmla="*/ 209 h 418"/>
                <a:gd name="T4" fmla="*/ 0 w 5"/>
                <a:gd name="T5" fmla="*/ 220 h 418"/>
                <a:gd name="T6" fmla="*/ 0 w 5"/>
                <a:gd name="T7" fmla="*/ 237 h 418"/>
                <a:gd name="T8" fmla="*/ 0 w 5"/>
                <a:gd name="T9" fmla="*/ 243 h 418"/>
                <a:gd name="T10" fmla="*/ 0 w 5"/>
                <a:gd name="T11" fmla="*/ 260 h 418"/>
                <a:gd name="T12" fmla="*/ 0 w 5"/>
                <a:gd name="T13" fmla="*/ 271 h 418"/>
                <a:gd name="T14" fmla="*/ 0 w 5"/>
                <a:gd name="T15" fmla="*/ 282 h 418"/>
                <a:gd name="T16" fmla="*/ 0 w 5"/>
                <a:gd name="T17" fmla="*/ 288 h 418"/>
                <a:gd name="T18" fmla="*/ 0 w 5"/>
                <a:gd name="T19" fmla="*/ 299 h 418"/>
                <a:gd name="T20" fmla="*/ 0 w 5"/>
                <a:gd name="T21" fmla="*/ 310 h 418"/>
                <a:gd name="T22" fmla="*/ 5 w 5"/>
                <a:gd name="T23" fmla="*/ 322 h 418"/>
                <a:gd name="T24" fmla="*/ 5 w 5"/>
                <a:gd name="T25" fmla="*/ 333 h 418"/>
                <a:gd name="T26" fmla="*/ 5 w 5"/>
                <a:gd name="T27" fmla="*/ 350 h 418"/>
                <a:gd name="T28" fmla="*/ 5 w 5"/>
                <a:gd name="T29" fmla="*/ 361 h 418"/>
                <a:gd name="T30" fmla="*/ 5 w 5"/>
                <a:gd name="T31" fmla="*/ 372 h 418"/>
                <a:gd name="T32" fmla="*/ 5 w 5"/>
                <a:gd name="T33" fmla="*/ 384 h 418"/>
                <a:gd name="T34" fmla="*/ 5 w 5"/>
                <a:gd name="T35" fmla="*/ 395 h 418"/>
                <a:gd name="T36" fmla="*/ 5 w 5"/>
                <a:gd name="T37" fmla="*/ 406 h 418"/>
                <a:gd name="T38" fmla="*/ 5 w 5"/>
                <a:gd name="T39" fmla="*/ 412 h 418"/>
                <a:gd name="T40" fmla="*/ 5 w 5"/>
                <a:gd name="T41" fmla="*/ 418 h 418"/>
                <a:gd name="T42" fmla="*/ 5 w 5"/>
                <a:gd name="T43" fmla="*/ 418 h 418"/>
                <a:gd name="T44" fmla="*/ 5 w 5"/>
                <a:gd name="T45" fmla="*/ 406 h 418"/>
                <a:gd name="T46" fmla="*/ 5 w 5"/>
                <a:gd name="T47" fmla="*/ 389 h 418"/>
                <a:gd name="T48" fmla="*/ 5 w 5"/>
                <a:gd name="T49" fmla="*/ 367 h 418"/>
                <a:gd name="T50" fmla="*/ 5 w 5"/>
                <a:gd name="T51" fmla="*/ 333 h 418"/>
                <a:gd name="T52" fmla="*/ 5 w 5"/>
                <a:gd name="T53" fmla="*/ 294 h 418"/>
                <a:gd name="T54" fmla="*/ 5 w 5"/>
                <a:gd name="T55" fmla="*/ 237 h 418"/>
                <a:gd name="T56" fmla="*/ 5 w 5"/>
                <a:gd name="T57" fmla="*/ 175 h 418"/>
                <a:gd name="T58" fmla="*/ 5 w 5"/>
                <a:gd name="T59" fmla="*/ 90 h 418"/>
                <a:gd name="T60" fmla="*/ 5 w 5"/>
                <a:gd name="T61" fmla="*/ 0 h 418"/>
                <a:gd name="T62" fmla="*/ 5 w 5"/>
                <a:gd name="T63" fmla="*/ 0 h 418"/>
                <a:gd name="T64" fmla="*/ 5 w 5"/>
                <a:gd name="T65" fmla="*/ 0 h 4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418"/>
                <a:gd name="T101" fmla="*/ 5 w 5"/>
                <a:gd name="T102" fmla="*/ 418 h 4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418">
                  <a:moveTo>
                    <a:pt x="5" y="0"/>
                  </a:moveTo>
                  <a:lnTo>
                    <a:pt x="0" y="209"/>
                  </a:lnTo>
                  <a:lnTo>
                    <a:pt x="0" y="220"/>
                  </a:lnTo>
                  <a:lnTo>
                    <a:pt x="0" y="237"/>
                  </a:lnTo>
                  <a:lnTo>
                    <a:pt x="0" y="243"/>
                  </a:lnTo>
                  <a:lnTo>
                    <a:pt x="0" y="260"/>
                  </a:lnTo>
                  <a:lnTo>
                    <a:pt x="0" y="271"/>
                  </a:lnTo>
                  <a:lnTo>
                    <a:pt x="0" y="282"/>
                  </a:lnTo>
                  <a:lnTo>
                    <a:pt x="0" y="288"/>
                  </a:lnTo>
                  <a:lnTo>
                    <a:pt x="0" y="299"/>
                  </a:lnTo>
                  <a:lnTo>
                    <a:pt x="0" y="310"/>
                  </a:lnTo>
                  <a:lnTo>
                    <a:pt x="5" y="322"/>
                  </a:lnTo>
                  <a:lnTo>
                    <a:pt x="5" y="333"/>
                  </a:lnTo>
                  <a:lnTo>
                    <a:pt x="5" y="350"/>
                  </a:lnTo>
                  <a:lnTo>
                    <a:pt x="5" y="361"/>
                  </a:lnTo>
                  <a:lnTo>
                    <a:pt x="5" y="372"/>
                  </a:lnTo>
                  <a:lnTo>
                    <a:pt x="5" y="384"/>
                  </a:lnTo>
                  <a:lnTo>
                    <a:pt x="5" y="395"/>
                  </a:lnTo>
                  <a:lnTo>
                    <a:pt x="5" y="406"/>
                  </a:lnTo>
                  <a:lnTo>
                    <a:pt x="5" y="412"/>
                  </a:lnTo>
                  <a:lnTo>
                    <a:pt x="5" y="418"/>
                  </a:lnTo>
                  <a:lnTo>
                    <a:pt x="5" y="406"/>
                  </a:lnTo>
                  <a:lnTo>
                    <a:pt x="5" y="389"/>
                  </a:lnTo>
                  <a:lnTo>
                    <a:pt x="5" y="367"/>
                  </a:lnTo>
                  <a:lnTo>
                    <a:pt x="5" y="333"/>
                  </a:lnTo>
                  <a:lnTo>
                    <a:pt x="5" y="294"/>
                  </a:lnTo>
                  <a:lnTo>
                    <a:pt x="5" y="237"/>
                  </a:lnTo>
                  <a:lnTo>
                    <a:pt x="5" y="175"/>
                  </a:lnTo>
                  <a:lnTo>
                    <a:pt x="5" y="90"/>
                  </a:lnTo>
                  <a:lnTo>
                    <a:pt x="5" y="0"/>
                  </a:lnTo>
                </a:path>
              </a:pathLst>
            </a:custGeom>
            <a:noFill/>
            <a:ln w="0">
              <a:solidFill>
                <a:srgbClr val="000000"/>
              </a:solidFill>
              <a:round/>
              <a:headEnd/>
              <a:tailEnd/>
            </a:ln>
          </p:spPr>
          <p:txBody>
            <a:bodyPr/>
            <a:lstStyle/>
            <a:p>
              <a:pPr algn="l" rtl="0"/>
              <a:endParaRPr lang="ar-SA" sz="1400" b="0"/>
            </a:p>
          </p:txBody>
        </p:sp>
        <p:sp>
          <p:nvSpPr>
            <p:cNvPr id="135" name="Freeform 101"/>
            <p:cNvSpPr>
              <a:spLocks/>
            </p:cNvSpPr>
            <p:nvPr/>
          </p:nvSpPr>
          <p:spPr bwMode="auto">
            <a:xfrm flipH="1">
              <a:off x="5100" y="2256"/>
              <a:ext cx="49" cy="39"/>
            </a:xfrm>
            <a:custGeom>
              <a:avLst/>
              <a:gdLst>
                <a:gd name="T0" fmla="*/ 0 w 49"/>
                <a:gd name="T1" fmla="*/ 11 h 39"/>
                <a:gd name="T2" fmla="*/ 18 w 49"/>
                <a:gd name="T3" fmla="*/ 6 h 39"/>
                <a:gd name="T4" fmla="*/ 31 w 49"/>
                <a:gd name="T5" fmla="*/ 0 h 39"/>
                <a:gd name="T6" fmla="*/ 44 w 49"/>
                <a:gd name="T7" fmla="*/ 0 h 39"/>
                <a:gd name="T8" fmla="*/ 49 w 49"/>
                <a:gd name="T9" fmla="*/ 11 h 39"/>
                <a:gd name="T10" fmla="*/ 49 w 49"/>
                <a:gd name="T11" fmla="*/ 28 h 39"/>
                <a:gd name="T12" fmla="*/ 44 w 49"/>
                <a:gd name="T13" fmla="*/ 39 h 39"/>
                <a:gd name="T14" fmla="*/ 31 w 49"/>
                <a:gd name="T15" fmla="*/ 39 h 39"/>
                <a:gd name="T16" fmla="*/ 18 w 49"/>
                <a:gd name="T17" fmla="*/ 22 h 39"/>
                <a:gd name="T18" fmla="*/ 0 w 49"/>
                <a:gd name="T19" fmla="*/ 11 h 39"/>
                <a:gd name="T20" fmla="*/ 0 w 49"/>
                <a:gd name="T21" fmla="*/ 11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39"/>
                <a:gd name="T35" fmla="*/ 49 w 49"/>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39">
                  <a:moveTo>
                    <a:pt x="0" y="11"/>
                  </a:moveTo>
                  <a:lnTo>
                    <a:pt x="18" y="6"/>
                  </a:lnTo>
                  <a:lnTo>
                    <a:pt x="31" y="0"/>
                  </a:lnTo>
                  <a:lnTo>
                    <a:pt x="44" y="0"/>
                  </a:lnTo>
                  <a:lnTo>
                    <a:pt x="49" y="11"/>
                  </a:lnTo>
                  <a:lnTo>
                    <a:pt x="49" y="28"/>
                  </a:lnTo>
                  <a:lnTo>
                    <a:pt x="44" y="39"/>
                  </a:lnTo>
                  <a:lnTo>
                    <a:pt x="31" y="39"/>
                  </a:lnTo>
                  <a:lnTo>
                    <a:pt x="18" y="22"/>
                  </a:lnTo>
                  <a:lnTo>
                    <a:pt x="0" y="11"/>
                  </a:lnTo>
                  <a:close/>
                </a:path>
              </a:pathLst>
            </a:custGeom>
            <a:solidFill>
              <a:srgbClr val="ABABAB"/>
            </a:solidFill>
            <a:ln w="0">
              <a:solidFill>
                <a:srgbClr val="000000"/>
              </a:solidFill>
              <a:round/>
              <a:headEnd/>
              <a:tailEnd/>
            </a:ln>
          </p:spPr>
          <p:txBody>
            <a:bodyPr/>
            <a:lstStyle/>
            <a:p>
              <a:pPr algn="l" rtl="0"/>
              <a:endParaRPr lang="ar-SA" sz="1400" b="0"/>
            </a:p>
          </p:txBody>
        </p:sp>
      </p:grpSp>
      <p:sp>
        <p:nvSpPr>
          <p:cNvPr id="137" name="WordArt 9"/>
          <p:cNvSpPr>
            <a:spLocks noChangeArrowheads="1" noChangeShapeType="1" noTextEdit="1"/>
          </p:cNvSpPr>
          <p:nvPr/>
        </p:nvSpPr>
        <p:spPr bwMode="auto">
          <a:xfrm>
            <a:off x="2915816" y="1175863"/>
            <a:ext cx="2667204" cy="401704"/>
          </a:xfrm>
          <a:prstGeom prst="rect">
            <a:avLst/>
          </a:prstGeom>
        </p:spPr>
        <p:txBody>
          <a:bodyPr wrap="none" fromWordArt="1">
            <a:prstTxWarp prst="textPlain">
              <a:avLst>
                <a:gd name="adj" fmla="val 50000"/>
              </a:avLst>
            </a:prstTxWarp>
          </a:bodyPr>
          <a:lstStyle/>
          <a:p>
            <a:pPr algn="l"/>
            <a:r>
              <a:rPr lang="ar-SA" sz="2800" u="sng" kern="10" dirty="0">
                <a:ln w="9525">
                  <a:noFill/>
                  <a:round/>
                  <a:headEnd/>
                  <a:tailEnd/>
                </a:ln>
                <a:solidFill>
                  <a:srgbClr val="C00000"/>
                </a:solidFill>
                <a:cs typeface="AL-Battar"/>
              </a:rPr>
              <a:t>الطرق التقليدية</a:t>
            </a:r>
          </a:p>
        </p:txBody>
      </p:sp>
      <p:graphicFrame>
        <p:nvGraphicFramePr>
          <p:cNvPr id="138" name="رسم تخطيطي 137"/>
          <p:cNvGraphicFramePr/>
          <p:nvPr>
            <p:extLst>
              <p:ext uri="{D42A27DB-BD31-4B8C-83A1-F6EECF244321}">
                <p14:modId xmlns:p14="http://schemas.microsoft.com/office/powerpoint/2010/main" val="505239654"/>
              </p:ext>
            </p:extLst>
          </p:nvPr>
        </p:nvGraphicFramePr>
        <p:xfrm>
          <a:off x="784181" y="1926128"/>
          <a:ext cx="4306713" cy="3951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664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linds(horizontal)">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blinds(horizontal)">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17</a:t>
            </a:fld>
            <a:endParaRPr lang="en-US"/>
          </a:p>
        </p:txBody>
      </p:sp>
      <p:sp>
        <p:nvSpPr>
          <p:cNvPr id="13" name="عنوان 1"/>
          <p:cNvSpPr txBox="1">
            <a:spLocks/>
          </p:cNvSpPr>
          <p:nvPr/>
        </p:nvSpPr>
        <p:spPr bwMode="auto">
          <a:xfrm>
            <a:off x="4193958" y="458670"/>
            <a:ext cx="3546394"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طرق حل المشكلات </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pSp>
        <p:nvGrpSpPr>
          <p:cNvPr id="20" name="مجموعة 19"/>
          <p:cNvGrpSpPr/>
          <p:nvPr/>
        </p:nvGrpSpPr>
        <p:grpSpPr>
          <a:xfrm>
            <a:off x="827584" y="1268760"/>
            <a:ext cx="7200799" cy="4838123"/>
            <a:chOff x="-422159" y="1475656"/>
            <a:chExt cx="7499070" cy="4974110"/>
          </a:xfrm>
        </p:grpSpPr>
        <p:grpSp>
          <p:nvGrpSpPr>
            <p:cNvPr id="21" name="مجموعة 20"/>
            <p:cNvGrpSpPr/>
            <p:nvPr/>
          </p:nvGrpSpPr>
          <p:grpSpPr>
            <a:xfrm>
              <a:off x="278176" y="1475656"/>
              <a:ext cx="6467384" cy="4974110"/>
              <a:chOff x="278176" y="1475656"/>
              <a:chExt cx="6467384" cy="4974110"/>
            </a:xfrm>
          </p:grpSpPr>
          <p:pic>
            <p:nvPicPr>
              <p:cNvPr id="41" name="Picture 2" descr="http://jtentinger.pbworks.com/f/5steploop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161" y="1475656"/>
                <a:ext cx="6273830" cy="4896544"/>
              </a:xfrm>
              <a:prstGeom prst="rect">
                <a:avLst/>
              </a:prstGeom>
              <a:noFill/>
              <a:extLst>
                <a:ext uri="{909E8E84-426E-40DD-AFC4-6F175D3DCCD1}">
                  <a14:hiddenFill xmlns:a14="http://schemas.microsoft.com/office/drawing/2010/main">
                    <a:solidFill>
                      <a:srgbClr val="FFFFFF"/>
                    </a:solidFill>
                  </a14:hiddenFill>
                </a:ext>
              </a:extLst>
            </p:spPr>
          </p:pic>
          <p:sp>
            <p:nvSpPr>
              <p:cNvPr id="42" name="مستطيل 41"/>
              <p:cNvSpPr/>
              <p:nvPr/>
            </p:nvSpPr>
            <p:spPr>
              <a:xfrm>
                <a:off x="1484784" y="2843808"/>
                <a:ext cx="3312368" cy="15121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sz="2800"/>
              </a:p>
            </p:txBody>
          </p:sp>
          <p:sp>
            <p:nvSpPr>
              <p:cNvPr id="43" name="مستطيل 42"/>
              <p:cNvSpPr/>
              <p:nvPr/>
            </p:nvSpPr>
            <p:spPr>
              <a:xfrm>
                <a:off x="4797152" y="3707904"/>
                <a:ext cx="1948408" cy="4320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sz="2800"/>
              </a:p>
            </p:txBody>
          </p:sp>
          <p:sp>
            <p:nvSpPr>
              <p:cNvPr id="44" name="مستطيل 43"/>
              <p:cNvSpPr/>
              <p:nvPr/>
            </p:nvSpPr>
            <p:spPr>
              <a:xfrm>
                <a:off x="3789040" y="6017718"/>
                <a:ext cx="1224136" cy="4320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sz="2800"/>
              </a:p>
            </p:txBody>
          </p:sp>
          <p:sp>
            <p:nvSpPr>
              <p:cNvPr id="45" name="مستطيل 44"/>
              <p:cNvSpPr/>
              <p:nvPr/>
            </p:nvSpPr>
            <p:spPr>
              <a:xfrm>
                <a:off x="1052736" y="5724128"/>
                <a:ext cx="1224136" cy="4320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sz="2800"/>
              </a:p>
            </p:txBody>
          </p:sp>
          <p:sp>
            <p:nvSpPr>
              <p:cNvPr id="46" name="مستطيل 45"/>
              <p:cNvSpPr/>
              <p:nvPr/>
            </p:nvSpPr>
            <p:spPr>
              <a:xfrm>
                <a:off x="2341940" y="2411760"/>
                <a:ext cx="1224136" cy="4320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sz="2800"/>
              </a:p>
            </p:txBody>
          </p:sp>
          <p:sp>
            <p:nvSpPr>
              <p:cNvPr id="47" name="مستطيل 46"/>
              <p:cNvSpPr/>
              <p:nvPr/>
            </p:nvSpPr>
            <p:spPr>
              <a:xfrm>
                <a:off x="278176" y="3355443"/>
                <a:ext cx="1224136" cy="35246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sz="2800"/>
              </a:p>
            </p:txBody>
          </p:sp>
        </p:grpSp>
        <p:sp>
          <p:nvSpPr>
            <p:cNvPr id="22" name="مربع نص 21"/>
            <p:cNvSpPr txBox="1"/>
            <p:nvPr/>
          </p:nvSpPr>
          <p:spPr>
            <a:xfrm>
              <a:off x="1926685" y="3177729"/>
              <a:ext cx="2448272" cy="854354"/>
            </a:xfrm>
            <a:prstGeom prst="rect">
              <a:avLst/>
            </a:prstGeom>
            <a:noFill/>
          </p:spPr>
          <p:txBody>
            <a:bodyPr wrap="square" rtlCol="1">
              <a:spAutoFit/>
            </a:bodyPr>
            <a:lstStyle/>
            <a:p>
              <a:pPr algn="ctr"/>
              <a:r>
                <a:rPr lang="ar-SA" sz="2400" dirty="0" smtClean="0">
                  <a:solidFill>
                    <a:schemeClr val="accent6">
                      <a:lumMod val="75000"/>
                    </a:schemeClr>
                  </a:solidFill>
                  <a:cs typeface="mohammad bold art 1" pitchFamily="2" charset="-78"/>
                </a:rPr>
                <a:t>الأسلوب العلمي</a:t>
              </a:r>
            </a:p>
            <a:p>
              <a:pPr algn="ctr"/>
              <a:r>
                <a:rPr lang="ar-SA" sz="2400" dirty="0" smtClean="0">
                  <a:solidFill>
                    <a:schemeClr val="accent6">
                      <a:lumMod val="75000"/>
                    </a:schemeClr>
                  </a:solidFill>
                  <a:cs typeface="mohammad bold art 1" pitchFamily="2" charset="-78"/>
                </a:rPr>
                <a:t>لحل المشكلات</a:t>
              </a:r>
              <a:endParaRPr lang="ar-SA" sz="2400" dirty="0">
                <a:solidFill>
                  <a:schemeClr val="accent6">
                    <a:lumMod val="75000"/>
                  </a:schemeClr>
                </a:solidFill>
                <a:cs typeface="mohammad bold art 1" pitchFamily="2" charset="-78"/>
              </a:endParaRPr>
            </a:p>
          </p:txBody>
        </p:sp>
        <p:sp>
          <p:nvSpPr>
            <p:cNvPr id="23" name="مربع نص 22"/>
            <p:cNvSpPr txBox="1"/>
            <p:nvPr/>
          </p:nvSpPr>
          <p:spPr>
            <a:xfrm>
              <a:off x="1874264" y="2365671"/>
              <a:ext cx="2448272" cy="379713"/>
            </a:xfrm>
            <a:prstGeom prst="rect">
              <a:avLst/>
            </a:prstGeom>
            <a:noFill/>
          </p:spPr>
          <p:txBody>
            <a:bodyPr wrap="square" rtlCol="1">
              <a:spAutoFit/>
            </a:bodyPr>
            <a:lstStyle/>
            <a:p>
              <a:pPr algn="ctr"/>
              <a:r>
                <a:rPr lang="ar-SA" dirty="0" smtClean="0">
                  <a:cs typeface="mohammad bold art 1" pitchFamily="2" charset="-78"/>
                </a:rPr>
                <a:t>التعرف على المشكلة</a:t>
              </a:r>
              <a:endParaRPr lang="ar-SA" dirty="0">
                <a:cs typeface="mohammad bold art 1" pitchFamily="2" charset="-78"/>
              </a:endParaRPr>
            </a:p>
          </p:txBody>
        </p:sp>
        <p:sp>
          <p:nvSpPr>
            <p:cNvPr id="24" name="مربع نص 23"/>
            <p:cNvSpPr txBox="1"/>
            <p:nvPr/>
          </p:nvSpPr>
          <p:spPr>
            <a:xfrm>
              <a:off x="4628639" y="3757550"/>
              <a:ext cx="2448272" cy="379713"/>
            </a:xfrm>
            <a:prstGeom prst="rect">
              <a:avLst/>
            </a:prstGeom>
            <a:noFill/>
          </p:spPr>
          <p:txBody>
            <a:bodyPr wrap="square" rtlCol="1">
              <a:spAutoFit/>
            </a:bodyPr>
            <a:lstStyle/>
            <a:p>
              <a:pPr algn="ctr"/>
              <a:r>
                <a:rPr lang="ar-SA" dirty="0" smtClean="0">
                  <a:cs typeface="mohammad bold art 1" pitchFamily="2" charset="-78"/>
                </a:rPr>
                <a:t>تحليل المشكلة</a:t>
              </a:r>
              <a:endParaRPr lang="ar-SA" dirty="0">
                <a:cs typeface="mohammad bold art 1" pitchFamily="2" charset="-78"/>
              </a:endParaRPr>
            </a:p>
          </p:txBody>
        </p:sp>
        <p:sp>
          <p:nvSpPr>
            <p:cNvPr id="25" name="مربع نص 24"/>
            <p:cNvSpPr txBox="1"/>
            <p:nvPr/>
          </p:nvSpPr>
          <p:spPr>
            <a:xfrm>
              <a:off x="3138358" y="6059685"/>
              <a:ext cx="2448272" cy="379713"/>
            </a:xfrm>
            <a:prstGeom prst="rect">
              <a:avLst/>
            </a:prstGeom>
            <a:noFill/>
          </p:spPr>
          <p:txBody>
            <a:bodyPr wrap="square" rtlCol="1">
              <a:spAutoFit/>
            </a:bodyPr>
            <a:lstStyle/>
            <a:p>
              <a:pPr algn="ctr"/>
              <a:r>
                <a:rPr lang="ar-SA" dirty="0" smtClean="0">
                  <a:cs typeface="mohammad bold art 1" pitchFamily="2" charset="-78"/>
                </a:rPr>
                <a:t>اختيار الحل الأنسب</a:t>
              </a:r>
              <a:endParaRPr lang="ar-SA" dirty="0">
                <a:cs typeface="mohammad bold art 1" pitchFamily="2" charset="-78"/>
              </a:endParaRPr>
            </a:p>
          </p:txBody>
        </p:sp>
        <p:sp>
          <p:nvSpPr>
            <p:cNvPr id="39" name="مربع نص 38"/>
            <p:cNvSpPr txBox="1"/>
            <p:nvPr/>
          </p:nvSpPr>
          <p:spPr>
            <a:xfrm>
              <a:off x="429161" y="5724128"/>
              <a:ext cx="2448272" cy="379713"/>
            </a:xfrm>
            <a:prstGeom prst="rect">
              <a:avLst/>
            </a:prstGeom>
            <a:noFill/>
          </p:spPr>
          <p:txBody>
            <a:bodyPr wrap="square" rtlCol="1">
              <a:spAutoFit/>
            </a:bodyPr>
            <a:lstStyle/>
            <a:p>
              <a:pPr algn="ctr"/>
              <a:r>
                <a:rPr lang="ar-SA" dirty="0" smtClean="0">
                  <a:cs typeface="mohammad bold art 1" pitchFamily="2" charset="-78"/>
                </a:rPr>
                <a:t>إعداد خطة التنفيذ</a:t>
              </a:r>
              <a:endParaRPr lang="ar-SA" dirty="0">
                <a:cs typeface="mohammad bold art 1" pitchFamily="2" charset="-78"/>
              </a:endParaRPr>
            </a:p>
          </p:txBody>
        </p:sp>
        <p:sp>
          <p:nvSpPr>
            <p:cNvPr id="40" name="مربع نص 39"/>
            <p:cNvSpPr txBox="1"/>
            <p:nvPr/>
          </p:nvSpPr>
          <p:spPr>
            <a:xfrm>
              <a:off x="-422159" y="3369930"/>
              <a:ext cx="2448272" cy="379713"/>
            </a:xfrm>
            <a:prstGeom prst="rect">
              <a:avLst/>
            </a:prstGeom>
            <a:noFill/>
          </p:spPr>
          <p:txBody>
            <a:bodyPr wrap="square" rtlCol="1">
              <a:spAutoFit/>
            </a:bodyPr>
            <a:lstStyle/>
            <a:p>
              <a:pPr algn="ctr"/>
              <a:r>
                <a:rPr lang="ar-SA" dirty="0" smtClean="0">
                  <a:cs typeface="mohammad bold art 1" pitchFamily="2" charset="-78"/>
                </a:rPr>
                <a:t>تقويم النتائج</a:t>
              </a:r>
              <a:endParaRPr lang="ar-SA" dirty="0">
                <a:cs typeface="mohammad bold art 1" pitchFamily="2" charset="-78"/>
              </a:endParaRPr>
            </a:p>
          </p:txBody>
        </p:sp>
      </p:grpSp>
    </p:spTree>
    <p:extLst>
      <p:ext uri="{BB962C8B-B14F-4D97-AF65-F5344CB8AC3E}">
        <p14:creationId xmlns:p14="http://schemas.microsoft.com/office/powerpoint/2010/main" val="2658429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1"/>
          </p:nvPr>
        </p:nvSpPr>
        <p:spPr/>
        <p:txBody>
          <a:bodyPr/>
          <a:lstStyle/>
          <a:p>
            <a:pPr>
              <a:defRPr/>
            </a:pPr>
            <a:fld id="{436CDADE-00BF-4513-8A5C-411AE396B6DC}" type="slidenum">
              <a:rPr lang="en-US" smtClean="0"/>
              <a:pPr>
                <a:defRPr/>
              </a:pPr>
              <a:t>18</a:t>
            </a:fld>
            <a:endParaRPr lang="en-US"/>
          </a:p>
        </p:txBody>
      </p:sp>
      <p:sp>
        <p:nvSpPr>
          <p:cNvPr id="17" name="مربع نص 263"/>
          <p:cNvSpPr txBox="1">
            <a:spLocks noChangeArrowheads="1"/>
          </p:cNvSpPr>
          <p:nvPr/>
        </p:nvSpPr>
        <p:spPr bwMode="auto">
          <a:xfrm>
            <a:off x="5002362" y="5408543"/>
            <a:ext cx="2703671" cy="75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0"/>
              </a:spcAft>
            </a:pPr>
            <a:r>
              <a:rPr lang="ar-SA" sz="1600" b="1" dirty="0">
                <a:ln w="11430"/>
                <a:solidFill>
                  <a:srgbClr val="7030A0"/>
                </a:solidFill>
                <a:effectLst>
                  <a:outerShdw blurRad="50800" dist="39000" dir="5460000" algn="tl">
                    <a:srgbClr val="000000">
                      <a:alpha val="38000"/>
                    </a:srgbClr>
                  </a:outerShdw>
                </a:effectLst>
                <a:latin typeface="Times New Roman"/>
                <a:ea typeface="Times New Roman"/>
                <a:cs typeface="mohammad bold art 1"/>
              </a:rPr>
              <a:t> </a:t>
            </a:r>
            <a:endParaRPr lang="en-US" sz="1200" b="1" dirty="0">
              <a:ln w="11430"/>
              <a:solidFill>
                <a:srgbClr val="7030A0"/>
              </a:solidFill>
              <a:effectLst>
                <a:outerShdw blurRad="50800" dist="39000" dir="5460000" algn="tl">
                  <a:srgbClr val="000000">
                    <a:alpha val="38000"/>
                  </a:srgbClr>
                </a:outerShdw>
              </a:effectLst>
              <a:latin typeface="Times New Roman"/>
              <a:ea typeface="Times New Roman"/>
            </a:endParaRPr>
          </a:p>
          <a:p>
            <a:pPr algn="ctr">
              <a:spcAft>
                <a:spcPts val="0"/>
              </a:spcAft>
            </a:pPr>
            <a:r>
              <a:rPr lang="ar-SA" sz="1600" b="1" dirty="0">
                <a:ln w="11430"/>
                <a:solidFill>
                  <a:srgbClr val="7030A0"/>
                </a:solidFill>
                <a:effectLst>
                  <a:outerShdw blurRad="50800" dist="39000" dir="5460000" algn="tl">
                    <a:srgbClr val="000000">
                      <a:alpha val="38000"/>
                    </a:srgbClr>
                  </a:outerShdw>
                </a:effectLst>
                <a:latin typeface="Times New Roman"/>
                <a:ea typeface="Times New Roman"/>
                <a:cs typeface="mohammad bold art 1"/>
              </a:rPr>
              <a:t>العام الدراسي</a:t>
            </a:r>
          </a:p>
          <a:p>
            <a:pPr algn="ctr">
              <a:spcAft>
                <a:spcPts val="0"/>
              </a:spcAft>
            </a:pPr>
            <a:r>
              <a:rPr lang="ar-SA" sz="1600" b="1" dirty="0">
                <a:ln w="11430"/>
                <a:solidFill>
                  <a:srgbClr val="7030A0"/>
                </a:solidFill>
                <a:effectLst>
                  <a:outerShdw blurRad="50800" dist="39000" dir="5460000" algn="tl">
                    <a:srgbClr val="000000">
                      <a:alpha val="38000"/>
                    </a:srgbClr>
                  </a:outerShdw>
                </a:effectLst>
                <a:latin typeface="Times New Roman"/>
                <a:ea typeface="Times New Roman"/>
                <a:cs typeface="mohammad bold art 1"/>
              </a:rPr>
              <a:t>1436/1435هـ</a:t>
            </a:r>
            <a:endParaRPr lang="en-US" sz="1200" b="1" dirty="0">
              <a:ln w="11430"/>
              <a:solidFill>
                <a:srgbClr val="7030A0"/>
              </a:solidFill>
              <a:effectLst>
                <a:outerShdw blurRad="50800" dist="39000" dir="5460000" algn="tl">
                  <a:srgbClr val="000000">
                    <a:alpha val="38000"/>
                  </a:srgbClr>
                </a:outerShdw>
              </a:effectLst>
              <a:latin typeface="Times New Roman"/>
              <a:ea typeface="Times New Roman"/>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600" y="590960"/>
            <a:ext cx="14763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4119394" y="568710"/>
            <a:ext cx="3116902" cy="808063"/>
          </a:xfrm>
          <a:prstGeom prst="rect">
            <a:avLst/>
          </a:prstGeom>
          <a:noFill/>
          <a:ln>
            <a:noFill/>
          </a:ln>
        </p:spPr>
        <p:txBody>
          <a:bodyPr vert="horz" wrap="square" lIns="68580" tIns="34290" rIns="68580" bIns="34290" numCol="1" anchor="t" anchorCtr="0" compatLnSpc="1">
            <a:prstTxWarp prst="textNoShape">
              <a:avLst/>
            </a:prstTxWarp>
          </a:bodyPr>
          <a:lstStyle/>
          <a:p>
            <a:pPr algn="ctr" defTabSz="685800" eaLnBrk="0" hangingPunct="0">
              <a:spcAft>
                <a:spcPts val="600"/>
              </a:spcAft>
            </a:pPr>
            <a:r>
              <a:rPr lang="ar-SA" altLang="ar-SA" sz="1400" dirty="0">
                <a:latin typeface="Calibri" panose="020F0502020204030204" pitchFamily="34" charset="0"/>
                <a:ea typeface="Arial" panose="020B0604020202020204" pitchFamily="34" charset="0"/>
                <a:cs typeface="mohammad bold art 1" pitchFamily="2" charset="-78"/>
              </a:rPr>
              <a:t>المملكة العربية السعودية</a:t>
            </a:r>
          </a:p>
          <a:p>
            <a:pPr algn="ctr" defTabSz="685800" eaLnBrk="0" hangingPunct="0">
              <a:spcAft>
                <a:spcPts val="600"/>
              </a:spcAft>
            </a:pPr>
            <a:r>
              <a:rPr lang="ar-SA" altLang="ar-SA" sz="1400" dirty="0">
                <a:latin typeface="Calibri" panose="020F0502020204030204" pitchFamily="34" charset="0"/>
                <a:ea typeface="Arial" panose="020B0604020202020204" pitchFamily="34" charset="0"/>
                <a:cs typeface="mohammad bold art 1" pitchFamily="2" charset="-78"/>
              </a:rPr>
              <a:t>وزارة </a:t>
            </a:r>
            <a:r>
              <a:rPr lang="ar-SA" altLang="ar-SA" sz="1400" dirty="0" smtClean="0">
                <a:latin typeface="Calibri" panose="020F0502020204030204" pitchFamily="34" charset="0"/>
                <a:ea typeface="Arial" panose="020B0604020202020204" pitchFamily="34" charset="0"/>
                <a:cs typeface="mohammad bold art 1" pitchFamily="2" charset="-78"/>
              </a:rPr>
              <a:t>التعليم</a:t>
            </a:r>
            <a:endParaRPr lang="ar-SA" altLang="ar-SA" sz="1400" dirty="0">
              <a:latin typeface="Calibri" panose="020F0502020204030204" pitchFamily="34" charset="0"/>
              <a:ea typeface="Arial" panose="020B0604020202020204" pitchFamily="34" charset="0"/>
              <a:cs typeface="mohammad bold art 1" pitchFamily="2" charset="-78"/>
            </a:endParaRPr>
          </a:p>
        </p:txBody>
      </p:sp>
      <p:sp>
        <p:nvSpPr>
          <p:cNvPr id="4" name="مستطيل 3"/>
          <p:cNvSpPr/>
          <p:nvPr/>
        </p:nvSpPr>
        <p:spPr>
          <a:xfrm>
            <a:off x="5122035" y="4365104"/>
            <a:ext cx="1983235" cy="584775"/>
          </a:xfrm>
          <a:prstGeom prst="rect">
            <a:avLst/>
          </a:prstGeom>
        </p:spPr>
        <p:txBody>
          <a:bodyPr wrap="none">
            <a:spAutoFit/>
          </a:bodyPr>
          <a:lstStyle/>
          <a:p>
            <a:r>
              <a:rPr lang="ar-SA" sz="3200" spc="-75" dirty="0" smtClean="0">
                <a:solidFill>
                  <a:srgbClr val="0066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PT Bold Heading" panose="02010400000000000000" pitchFamily="2" charset="-78"/>
              </a:rPr>
              <a:t>اليوم الثاني</a:t>
            </a:r>
            <a:endParaRPr lang="ar-SA" sz="3200" dirty="0">
              <a:solidFill>
                <a:srgbClr val="006600"/>
              </a:solidFill>
              <a:effectLst>
                <a:outerShdw blurRad="38100" dist="38100" dir="2700000" algn="tl">
                  <a:srgbClr val="000000">
                    <a:alpha val="43137"/>
                  </a:srgbClr>
                </a:outerShdw>
              </a:effectLst>
            </a:endParaRPr>
          </a:p>
        </p:txBody>
      </p:sp>
      <p:sp>
        <p:nvSpPr>
          <p:cNvPr id="10" name="مربع نص 262"/>
          <p:cNvSpPr txBox="1">
            <a:spLocks noChangeArrowheads="1"/>
          </p:cNvSpPr>
          <p:nvPr/>
        </p:nvSpPr>
        <p:spPr bwMode="auto">
          <a:xfrm>
            <a:off x="4207099" y="2261721"/>
            <a:ext cx="4294198" cy="44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51435" tIns="25718" rIns="51435" bIns="25718" anchor="t" anchorCtr="0" upright="1">
            <a:noAutofit/>
          </a:bodyPr>
          <a:lstStyle/>
          <a:p>
            <a:pPr algn="ctr">
              <a:spcAft>
                <a:spcPts val="0"/>
              </a:spcAft>
            </a:pPr>
            <a:r>
              <a:rPr lang="ar-SA" sz="6600" b="1" dirty="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فن</a:t>
            </a:r>
            <a:r>
              <a:rPr lang="ar-SA" sz="6600" b="1" dirty="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 </a:t>
            </a:r>
            <a:endParaRPr lang="ar-SA" sz="6600" b="1" dirty="0" smtClean="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endParaRPr>
          </a:p>
          <a:p>
            <a:pPr algn="ctr">
              <a:spcAft>
                <a:spcPts val="0"/>
              </a:spcAft>
            </a:pPr>
            <a:r>
              <a:rPr lang="ar-SA" sz="6600" b="1" dirty="0" smtClean="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حل</a:t>
            </a:r>
            <a:r>
              <a:rPr lang="ar-SA" sz="6600" b="1" dirty="0" smtClean="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 </a:t>
            </a:r>
            <a:r>
              <a:rPr lang="ar-SA" sz="6600"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المشكلات</a:t>
            </a:r>
            <a:endParaRPr lang="ar-SA" sz="4800" dirty="0">
              <a:solidFill>
                <a:schemeClr val="accent6"/>
              </a:solidFill>
              <a:latin typeface="Hacen Tunisia Bold" pitchFamily="2" charset="-78"/>
              <a:ea typeface="Times New Roman"/>
              <a:cs typeface="Hacen Tunisia Bold" pitchFamily="2" charset="-78"/>
            </a:endParaRPr>
          </a:p>
        </p:txBody>
      </p:sp>
      <p:pic>
        <p:nvPicPr>
          <p:cNvPr id="6" name="Picture 2" descr="http://malkofide.files.wordpress.com/2013/03/solving-probl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07" y="2157047"/>
            <a:ext cx="3693937" cy="3693937"/>
          </a:xfrm>
          <a:prstGeom prst="rect">
            <a:avLst/>
          </a:prstGeom>
          <a:noFill/>
          <a:extLst>
            <a:ext uri="{909E8E84-426E-40DD-AFC4-6F175D3DCCD1}">
              <a14:hiddenFill xmlns:a14="http://schemas.microsoft.com/office/drawing/2010/main">
                <a:solidFill>
                  <a:srgbClr val="FFFFFF"/>
                </a:solidFill>
              </a14:hiddenFill>
            </a:ext>
          </a:extLst>
        </p:spPr>
      </p:pic>
      <p:pic>
        <p:nvPicPr>
          <p:cNvPr id="9" name="صورة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0072" y="1196752"/>
            <a:ext cx="889329" cy="593711"/>
          </a:xfrm>
          <a:prstGeom prst="rect">
            <a:avLst/>
          </a:prstGeom>
        </p:spPr>
      </p:pic>
    </p:spTree>
    <p:extLst>
      <p:ext uri="{BB962C8B-B14F-4D97-AF65-F5344CB8AC3E}">
        <p14:creationId xmlns:p14="http://schemas.microsoft.com/office/powerpoint/2010/main" val="2218687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19</a:t>
            </a:fld>
            <a:endParaRPr lang="en-US"/>
          </a:p>
        </p:txBody>
      </p:sp>
      <p:sp>
        <p:nvSpPr>
          <p:cNvPr id="13" name="عنوان 1"/>
          <p:cNvSpPr txBox="1">
            <a:spLocks/>
          </p:cNvSpPr>
          <p:nvPr/>
        </p:nvSpPr>
        <p:spPr bwMode="auto">
          <a:xfrm>
            <a:off x="4193958" y="458670"/>
            <a:ext cx="3474386"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التعرف على المشكلة </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5" name="مستطيل 4"/>
          <p:cNvSpPr/>
          <p:nvPr/>
        </p:nvSpPr>
        <p:spPr>
          <a:xfrm>
            <a:off x="971600" y="5589240"/>
            <a:ext cx="7200800" cy="600164"/>
          </a:xfrm>
          <a:prstGeom prst="rect">
            <a:avLst/>
          </a:prstGeom>
        </p:spPr>
        <p:txBody>
          <a:bodyPr wrap="square">
            <a:spAutoFit/>
          </a:bodyPr>
          <a:lstStyle/>
          <a:p>
            <a:pPr algn="ctr">
              <a:lnSpc>
                <a:spcPct val="150000"/>
              </a:lnSpc>
            </a:pPr>
            <a:r>
              <a:rPr lang="ar-SA" sz="2400" b="1" dirty="0">
                <a:solidFill>
                  <a:srgbClr val="008000"/>
                </a:solidFill>
                <a:cs typeface="PT Bold Heading" panose="02010400000000000000" pitchFamily="2" charset="-78"/>
              </a:rPr>
              <a:t>إن التفريق بين الحقائق و الانطباعات لا بد أن يكون سليماً .  </a:t>
            </a:r>
            <a:endParaRPr lang="en-US" sz="2400" b="1" dirty="0">
              <a:solidFill>
                <a:srgbClr val="008000"/>
              </a:solidFill>
              <a:cs typeface="PT Bold Heading" panose="02010400000000000000" pitchFamily="2" charset="-78"/>
            </a:endParaRPr>
          </a:p>
        </p:txBody>
      </p:sp>
      <p:graphicFrame>
        <p:nvGraphicFramePr>
          <p:cNvPr id="11" name="Group 48"/>
          <p:cNvGraphicFramePr>
            <a:graphicFrameLocks noGrp="1"/>
          </p:cNvGraphicFramePr>
          <p:nvPr>
            <p:extLst>
              <p:ext uri="{D42A27DB-BD31-4B8C-83A1-F6EECF244321}">
                <p14:modId xmlns:p14="http://schemas.microsoft.com/office/powerpoint/2010/main" val="2610090754"/>
              </p:ext>
            </p:extLst>
          </p:nvPr>
        </p:nvGraphicFramePr>
        <p:xfrm>
          <a:off x="500063" y="2175989"/>
          <a:ext cx="8229600" cy="3197227"/>
        </p:xfrm>
        <a:graphic>
          <a:graphicData uri="http://schemas.openxmlformats.org/drawingml/2006/table">
            <a:tbl>
              <a:tblPr rtl="1"/>
              <a:tblGrid>
                <a:gridCol w="1450975"/>
                <a:gridCol w="3389313"/>
                <a:gridCol w="3389312"/>
              </a:tblGrid>
              <a:tr h="6397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dirty="0" smtClean="0">
                          <a:ln>
                            <a:noFill/>
                          </a:ln>
                          <a:solidFill>
                            <a:schemeClr val="bg1"/>
                          </a:solidFill>
                          <a:effectLst>
                            <a:outerShdw blurRad="38100" dist="38100" dir="2700000" algn="tl">
                              <a:srgbClr val="C0C0C0"/>
                            </a:outerShdw>
                          </a:effectLst>
                          <a:latin typeface="Tahoma" pitchFamily="34" charset="0"/>
                          <a:ea typeface="AL-Mohanad Bold" pitchFamily="2" charset="-78"/>
                          <a:cs typeface="AL-Mateen" pitchFamily="2" charset="-78"/>
                        </a:rPr>
                        <a:t>ماذا ؟</a:t>
                      </a:r>
                      <a:endParaRPr kumimoji="0" lang="en-US" sz="2800" b="0" i="0" u="none" strike="noStrike" cap="none" normalizeH="0" baseline="0" dirty="0" smtClean="0">
                        <a:ln>
                          <a:noFill/>
                        </a:ln>
                        <a:solidFill>
                          <a:schemeClr val="bg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rPr>
                        <a:t>ما هي المشكلة</a:t>
                      </a: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rPr>
                        <a:t>ماذا سيحدث </a:t>
                      </a:r>
                      <a:r>
                        <a:rPr kumimoji="0" lang="ar-SA" sz="2800" b="0" i="0" u="none" strike="noStrike" cap="none" normalizeH="0" baseline="0" dirty="0" err="1"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rPr>
                        <a:t>لولم</a:t>
                      </a:r>
                      <a:r>
                        <a:rPr kumimoji="0" lang="ar-SA" sz="28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rPr>
                        <a:t> تحل</a:t>
                      </a:r>
                      <a:endPar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r h="63817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dirty="0" smtClean="0">
                          <a:ln>
                            <a:noFill/>
                          </a:ln>
                          <a:solidFill>
                            <a:schemeClr val="bg1"/>
                          </a:solidFill>
                          <a:effectLst>
                            <a:outerShdw blurRad="38100" dist="38100" dir="2700000" algn="tl">
                              <a:srgbClr val="C0C0C0"/>
                            </a:outerShdw>
                          </a:effectLst>
                          <a:latin typeface="Tahoma" pitchFamily="34" charset="0"/>
                          <a:ea typeface="AL-Mohanad Bold" pitchFamily="2" charset="-78"/>
                          <a:cs typeface="AL-Mateen" pitchFamily="2" charset="-78"/>
                        </a:rPr>
                        <a:t>أين ؟</a:t>
                      </a:r>
                      <a:endParaRPr kumimoji="0" lang="en-US" sz="2800" b="0" i="0" u="none" strike="noStrike" cap="none" normalizeH="0" baseline="0" dirty="0" smtClean="0">
                        <a:ln>
                          <a:noFill/>
                        </a:ln>
                        <a:solidFill>
                          <a:schemeClr val="bg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rPr>
                        <a:t>أين تحدث</a:t>
                      </a:r>
                      <a:endPar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rPr>
                        <a:t>أين لا تحدث</a:t>
                      </a: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dirty="0" smtClean="0">
                          <a:ln>
                            <a:noFill/>
                          </a:ln>
                          <a:solidFill>
                            <a:schemeClr val="bg1"/>
                          </a:solidFill>
                          <a:effectLst>
                            <a:outerShdw blurRad="38100" dist="38100" dir="2700000" algn="tl">
                              <a:srgbClr val="C0C0C0"/>
                            </a:outerShdw>
                          </a:effectLst>
                          <a:latin typeface="Tahoma" pitchFamily="34" charset="0"/>
                          <a:ea typeface="AL-Mohanad Bold" pitchFamily="2" charset="-78"/>
                          <a:cs typeface="AL-Mateen" pitchFamily="2" charset="-78"/>
                        </a:rPr>
                        <a:t>متى ؟</a:t>
                      </a:r>
                      <a:endParaRPr kumimoji="0" lang="en-US" sz="2800" b="0" i="0" u="none" strike="noStrike" cap="none" normalizeH="0" baseline="0" dirty="0" smtClean="0">
                        <a:ln>
                          <a:noFill/>
                        </a:ln>
                        <a:solidFill>
                          <a:schemeClr val="bg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rPr>
                        <a:t>بدأت ومتى تحدث</a:t>
                      </a: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rPr>
                        <a:t>متى لا تحدث</a:t>
                      </a: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dirty="0" smtClean="0">
                          <a:ln>
                            <a:noFill/>
                          </a:ln>
                          <a:solidFill>
                            <a:schemeClr val="bg1"/>
                          </a:solidFill>
                          <a:effectLst>
                            <a:outerShdw blurRad="38100" dist="38100" dir="2700000" algn="tl">
                              <a:srgbClr val="C0C0C0"/>
                            </a:outerShdw>
                          </a:effectLst>
                          <a:latin typeface="Tahoma" pitchFamily="34" charset="0"/>
                          <a:ea typeface="AL-Mohanad Bold" pitchFamily="2" charset="-78"/>
                          <a:cs typeface="AL-Mateen" pitchFamily="2" charset="-78"/>
                        </a:rPr>
                        <a:t>كيف ؟</a:t>
                      </a:r>
                      <a:endParaRPr kumimoji="0" lang="en-US" sz="2800" b="0" i="0" u="none" strike="noStrike" cap="none" normalizeH="0" baseline="0" dirty="0" smtClean="0">
                        <a:ln>
                          <a:noFill/>
                        </a:ln>
                        <a:solidFill>
                          <a:schemeClr val="bg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rPr>
                        <a:t>كيف تحدث</a:t>
                      </a: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rPr>
                        <a:t>كيف لا تحدث</a:t>
                      </a: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dirty="0" smtClean="0">
                          <a:ln>
                            <a:noFill/>
                          </a:ln>
                          <a:solidFill>
                            <a:schemeClr val="bg1"/>
                          </a:solidFill>
                          <a:effectLst>
                            <a:outerShdw blurRad="38100" dist="38100" dir="2700000" algn="tl">
                              <a:srgbClr val="C0C0C0"/>
                            </a:outerShdw>
                          </a:effectLst>
                          <a:latin typeface="Tahoma" pitchFamily="34" charset="0"/>
                          <a:ea typeface="AL-Mohanad Bold" pitchFamily="2" charset="-78"/>
                          <a:cs typeface="AL-Mateen" pitchFamily="2" charset="-78"/>
                        </a:rPr>
                        <a:t>من ؟</a:t>
                      </a:r>
                      <a:endParaRPr kumimoji="0" lang="en-US" sz="2800" b="0" i="0" u="none" strike="noStrike" cap="none" normalizeH="0" baseline="0" dirty="0" smtClean="0">
                        <a:ln>
                          <a:noFill/>
                        </a:ln>
                        <a:solidFill>
                          <a:schemeClr val="bg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rPr>
                        <a:t>مع من تحدث</a:t>
                      </a:r>
                      <a:endPar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rPr>
                        <a:t>مع من لا تحدث</a:t>
                      </a:r>
                      <a:endPar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12" name="Rectangle 49"/>
          <p:cNvSpPr>
            <a:spLocks noChangeArrowheads="1"/>
          </p:cNvSpPr>
          <p:nvPr/>
        </p:nvSpPr>
        <p:spPr bwMode="auto">
          <a:xfrm>
            <a:off x="4193958" y="1215109"/>
            <a:ext cx="4660807" cy="928687"/>
          </a:xfrm>
          <a:prstGeom prst="rect">
            <a:avLst/>
          </a:prstGeom>
          <a:noFill/>
          <a:ln w="9525">
            <a:noFill/>
            <a:miter lim="800000"/>
            <a:headEnd/>
            <a:tailEnd/>
          </a:ln>
          <a:effectLst/>
        </p:spPr>
        <p:txBody>
          <a:bodyPr anchor="ctr" anchorCtr="1"/>
          <a:lstStyle/>
          <a:p>
            <a:pPr algn="l" rtl="0">
              <a:defRPr/>
            </a:pPr>
            <a:r>
              <a:rPr lang="ar-SA" altLang="en-US" sz="2800" b="0" dirty="0">
                <a:solidFill>
                  <a:srgbClr val="0000FF"/>
                </a:solidFill>
                <a:effectLst>
                  <a:outerShdw blurRad="38100" dist="38100" dir="2700000" algn="tl">
                    <a:srgbClr val="000000"/>
                  </a:outerShdw>
                </a:effectLst>
                <a:ea typeface="AL-Mohanad Bold"/>
                <a:cs typeface="AL-Gemah-Alhoda" pitchFamily="2" charset="-78"/>
              </a:rPr>
              <a:t>استخدام أدوات الاستفهام الخمسة </a:t>
            </a:r>
            <a:endParaRPr lang="en-US" altLang="en-US" sz="3200" b="0" dirty="0">
              <a:solidFill>
                <a:srgbClr val="0000FF"/>
              </a:solidFill>
              <a:effectLst>
                <a:outerShdw blurRad="38100" dist="38100" dir="2700000" algn="tl">
                  <a:srgbClr val="000000"/>
                </a:outerShdw>
              </a:effectLst>
              <a:ea typeface="AL-Mohanad Bold"/>
              <a:cs typeface="AL-Gemah-Alhoda" pitchFamily="2" charset="-78"/>
            </a:endParaRPr>
          </a:p>
        </p:txBody>
      </p:sp>
    </p:spTree>
    <p:extLst>
      <p:ext uri="{BB962C8B-B14F-4D97-AF65-F5344CB8AC3E}">
        <p14:creationId xmlns:p14="http://schemas.microsoft.com/office/powerpoint/2010/main" val="88948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1"/>
          </p:nvPr>
        </p:nvSpPr>
        <p:spPr/>
        <p:txBody>
          <a:bodyPr/>
          <a:lstStyle/>
          <a:p>
            <a:pPr>
              <a:defRPr/>
            </a:pPr>
            <a:fld id="{436CDADE-00BF-4513-8A5C-411AE396B6DC}" type="slidenum">
              <a:rPr lang="en-US" smtClean="0"/>
              <a:pPr>
                <a:defRPr/>
              </a:pPr>
              <a:t>2</a:t>
            </a:fld>
            <a:endParaRPr lang="en-US"/>
          </a:p>
        </p:txBody>
      </p:sp>
      <p:sp>
        <p:nvSpPr>
          <p:cNvPr id="21" name="عنوان 1"/>
          <p:cNvSpPr txBox="1">
            <a:spLocks/>
          </p:cNvSpPr>
          <p:nvPr/>
        </p:nvSpPr>
        <p:spPr bwMode="auto">
          <a:xfrm>
            <a:off x="6444208" y="332656"/>
            <a:ext cx="134360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algn="ctr" rtl="0" eaLnBrk="1" hangingPunct="1">
              <a:defRPr/>
            </a:pPr>
            <a:r>
              <a:rPr lang="ar-SA" sz="3200" b="1" kern="10" dirty="0">
                <a:ln w="11430"/>
                <a:effectLst>
                  <a:outerShdw blurRad="50800" dist="39000" dir="5460000" algn="tl">
                    <a:srgbClr val="000000">
                      <a:alpha val="38000"/>
                    </a:srgbClr>
                  </a:outerShdw>
                </a:effectLst>
                <a:latin typeface="Hacen Tunisia Bold" pitchFamily="2" charset="-78"/>
                <a:cs typeface="mohammad bold art 1" pitchFamily="2" charset="-78"/>
              </a:rPr>
              <a:t>مقدمة</a:t>
            </a:r>
            <a:endParaRPr lang="ar-SA" sz="2800" b="1" kern="10" dirty="0">
              <a:ln w="11430"/>
              <a:effectLst>
                <a:outerShdw blurRad="50800" dist="39000" dir="5460000" algn="tl">
                  <a:srgbClr val="000000">
                    <a:alpha val="38000"/>
                  </a:srgbClr>
                </a:outerShdw>
              </a:effectLst>
              <a:latin typeface="Hacen Tunisia Bold" pitchFamily="2" charset="-78"/>
              <a:cs typeface="mohammad bold art 1" pitchFamily="2" charset="-78"/>
            </a:endParaRPr>
          </a:p>
        </p:txBody>
      </p:sp>
      <p:sp>
        <p:nvSpPr>
          <p:cNvPr id="8" name="Content Placeholder 2"/>
          <p:cNvSpPr txBox="1">
            <a:spLocks/>
          </p:cNvSpPr>
          <p:nvPr/>
        </p:nvSpPr>
        <p:spPr>
          <a:xfrm>
            <a:off x="3176062" y="1268760"/>
            <a:ext cx="5488129" cy="213453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rtl="1">
              <a:lnSpc>
                <a:spcPct val="150000"/>
              </a:lnSpc>
              <a:buNone/>
              <a:defRPr/>
            </a:pPr>
            <a:r>
              <a:rPr lang="ar-SA" sz="1400" dirty="0">
                <a:latin typeface="Times New Roman" panose="02020603050405020304" pitchFamily="18" charset="0"/>
                <a:ea typeface="Times New Roman" panose="02020603050405020304" pitchFamily="18" charset="0"/>
                <a:cs typeface="AL-Mohanad Bold" pitchFamily="2" charset="-78"/>
              </a:rPr>
              <a:t>من قوانين الكون وسنن الله أن نواجه نحن بني البشر في رحلة الحياة تحديات ومنعطفات وأزمات تدفع للحيرة ولربما شلت التفكير وعطلت القدرات ولن نستطيع مجالدتها وتجاوزها إذا لم نتعاط معها التعاطي الحكيم المناسب .</a:t>
            </a:r>
          </a:p>
          <a:p>
            <a:pPr marL="0" indent="0" algn="just" rtl="1">
              <a:lnSpc>
                <a:spcPct val="150000"/>
              </a:lnSpc>
              <a:buNone/>
              <a:defRPr/>
            </a:pPr>
            <a:r>
              <a:rPr lang="ar-SA" sz="1400" dirty="0">
                <a:latin typeface="Times New Roman" panose="02020603050405020304" pitchFamily="18" charset="0"/>
                <a:ea typeface="Times New Roman" panose="02020603050405020304" pitchFamily="18" charset="0"/>
                <a:cs typeface="AL-Mohanad Bold" pitchFamily="2" charset="-78"/>
              </a:rPr>
              <a:t>فلا تخلو الحياة من مشكلات والناس يتفاوتون في التعامل مع هذه المشكلات ، فمن الناس من يتعامل مع هذه المشكلات بكفاءة واقتدار . ومنهم من يقوده قراره الخاطئ إلى نتائج لا يحمد عقباها . لذلك كان من الضروري التعرف على فنون حل المشكلات بطرائق إبداعية وهي عملية يتمكن من خلالها الفرد التعامل مع أي مشكلة من مشاكل الحياة وهذا الأسلوب ليس قاصر على فئة معينة بل كل فرد منا قادر على حل مشكلاته بكفاءة ة عالية ونجاح باهر  إذا أحسن التعامل معها .</a:t>
            </a:r>
            <a:endParaRPr lang="en-US" sz="1400" dirty="0">
              <a:latin typeface="Times New Roman" panose="02020603050405020304" pitchFamily="18" charset="0"/>
              <a:ea typeface="Times New Roman" panose="02020603050405020304" pitchFamily="18" charset="0"/>
              <a:cs typeface="AL-Mohanad Bold" pitchFamily="2" charset="-78"/>
            </a:endParaRPr>
          </a:p>
          <a:p>
            <a:pPr marL="0" indent="0" algn="just" rtl="1">
              <a:lnSpc>
                <a:spcPct val="150000"/>
              </a:lnSpc>
              <a:buNone/>
              <a:defRPr/>
            </a:pPr>
            <a:r>
              <a:rPr lang="ar-SA" sz="1400" dirty="0">
                <a:latin typeface="Times New Roman" panose="02020603050405020304" pitchFamily="18" charset="0"/>
                <a:ea typeface="Times New Roman" panose="02020603050405020304" pitchFamily="18" charset="0"/>
                <a:cs typeface="AL-Mohanad Bold" pitchFamily="2" charset="-78"/>
              </a:rPr>
              <a:t>ويعتبر حل المشكلات أكثر أشكال السلوك الإنساني تعقيدا وأهمية . ويتعلم الطلاب حل المشكلات ليصبحوا قادرين على اتخاذ القرارات السليمة في حياتهم . فلو كانت الحياة التي </a:t>
            </a:r>
            <a:r>
              <a:rPr lang="ar-SA" sz="1400" dirty="0" err="1">
                <a:latin typeface="Times New Roman" panose="02020603050405020304" pitchFamily="18" charset="0"/>
                <a:ea typeface="Times New Roman" panose="02020603050405020304" pitchFamily="18" charset="0"/>
                <a:cs typeface="AL-Mohanad Bold" pitchFamily="2" charset="-78"/>
              </a:rPr>
              <a:t>سيواجهها</a:t>
            </a:r>
            <a:r>
              <a:rPr lang="ar-SA" sz="1400" dirty="0">
                <a:latin typeface="Times New Roman" panose="02020603050405020304" pitchFamily="18" charset="0"/>
                <a:ea typeface="Times New Roman" panose="02020603050405020304" pitchFamily="18" charset="0"/>
                <a:cs typeface="AL-Mohanad Bold" pitchFamily="2" charset="-78"/>
              </a:rPr>
              <a:t> الأفراد ذات طبيعة ثابتة ,وكان لكل منهم دور أو أدوار محددة يؤدونها ، لما كان حل المشكلات قضية ملحة . فكل ما على الفرد أن يتعلمه هو تأدية أدواره المحددة له ، ولكن   الحياة متغيرة ، ومعقدة ...وكل ما نستطيع أن نتنبأ به هو أنها لن تكون على ما هي عليه الآن ، في عالم كالذي نعيشه تصبح مقدرة الفرد على التكيف وحل المشكلات أمرا بالغ الأهمية .</a:t>
            </a:r>
            <a:endParaRPr lang="en-US" sz="1400" dirty="0">
              <a:latin typeface="Times New Roman" panose="02020603050405020304" pitchFamily="18" charset="0"/>
              <a:ea typeface="Times New Roman" panose="02020603050405020304" pitchFamily="18" charset="0"/>
              <a:cs typeface="AL-Mohanad Bold" pitchFamily="2" charset="-78"/>
            </a:endParaRPr>
          </a:p>
          <a:p>
            <a:pPr marL="0" indent="0" algn="just" rtl="1">
              <a:lnSpc>
                <a:spcPct val="115000"/>
              </a:lnSpc>
              <a:buNone/>
              <a:defRPr/>
            </a:pPr>
            <a:endParaRPr lang="ar-SA" sz="1100" dirty="0">
              <a:ea typeface="+mn-ea"/>
              <a:cs typeface="mohammad bold art 1" pitchFamily="2" charset="-78"/>
            </a:endParaRPr>
          </a:p>
        </p:txBody>
      </p:sp>
      <p:pic>
        <p:nvPicPr>
          <p:cNvPr id="5" name="Picture 2" descr="http://www.anagty.com/wp-content/uploads/55555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91" y="2209894"/>
            <a:ext cx="3054557" cy="1902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20</a:t>
            </a:fld>
            <a:endParaRPr lang="en-US"/>
          </a:p>
        </p:txBody>
      </p:sp>
      <p:sp>
        <p:nvSpPr>
          <p:cNvPr id="5" name="Rectangle 1"/>
          <p:cNvSpPr>
            <a:spLocks noChangeArrowheads="1"/>
          </p:cNvSpPr>
          <p:nvPr/>
        </p:nvSpPr>
        <p:spPr bwMode="auto">
          <a:xfrm>
            <a:off x="827584" y="1605064"/>
            <a:ext cx="75608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nSpc>
                <a:spcPct val="150000"/>
              </a:lnSpc>
            </a:pPr>
            <a:r>
              <a:rPr lang="ar-SA" sz="2000" b="1" dirty="0">
                <a:solidFill>
                  <a:srgbClr val="C00000"/>
                </a:solidFill>
                <a:cs typeface="PT Bold Heading" panose="02010400000000000000" pitchFamily="2" charset="-78"/>
              </a:rPr>
              <a:t>بالتعاون مع زملائك في المجموعة طبق أدوات الاستفهام الخمسة على إحدى المشكلات التي تحدث بالمدرسة </a:t>
            </a:r>
            <a:endParaRPr lang="en-US" sz="20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701672793"/>
              </p:ext>
            </p:extLst>
          </p:nvPr>
        </p:nvGraphicFramePr>
        <p:xfrm>
          <a:off x="1331639" y="548680"/>
          <a:ext cx="5832648" cy="828092"/>
        </p:xfrm>
        <a:graphic>
          <a:graphicData uri="http://schemas.openxmlformats.org/drawingml/2006/table">
            <a:tbl>
              <a:tblPr firstRow="1" firstCol="1" bandRow="1">
                <a:tableStyleId>{74C1A8A3-306A-4EB7-A6B1-4F7E0EB9C5D6}</a:tableStyleId>
              </a:tblPr>
              <a:tblGrid>
                <a:gridCol w="1694657"/>
                <a:gridCol w="1189288"/>
                <a:gridCol w="1093909"/>
                <a:gridCol w="1854794"/>
              </a:tblGrid>
              <a:tr h="376405">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( 1/1/2 )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51687">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تحديد المشكلة  والتعرف عيها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graphicFrame>
        <p:nvGraphicFramePr>
          <p:cNvPr id="10" name="Group 48"/>
          <p:cNvGraphicFramePr>
            <a:graphicFrameLocks noGrp="1"/>
          </p:cNvGraphicFramePr>
          <p:nvPr>
            <p:extLst>
              <p:ext uri="{D42A27DB-BD31-4B8C-83A1-F6EECF244321}">
                <p14:modId xmlns:p14="http://schemas.microsoft.com/office/powerpoint/2010/main" val="3882049259"/>
              </p:ext>
            </p:extLst>
          </p:nvPr>
        </p:nvGraphicFramePr>
        <p:xfrm>
          <a:off x="2411760" y="2708920"/>
          <a:ext cx="5760640" cy="3600401"/>
        </p:xfrm>
        <a:graphic>
          <a:graphicData uri="http://schemas.openxmlformats.org/drawingml/2006/table">
            <a:tbl>
              <a:tblPr rtl="1">
                <a:tableStyleId>{B301B821-A1FF-4177-AEE7-76D212191A09}</a:tableStyleId>
              </a:tblPr>
              <a:tblGrid>
                <a:gridCol w="1658416"/>
                <a:gridCol w="4102224"/>
              </a:tblGrid>
              <a:tr h="421746">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lang="ar-SA" sz="2000" b="0" kern="1200" dirty="0" smtClean="0">
                          <a:solidFill>
                            <a:schemeClr val="tx1"/>
                          </a:solidFill>
                          <a:latin typeface="+mn-lt"/>
                          <a:ea typeface="+mn-ea"/>
                          <a:cs typeface="mohammad bold art 1" pitchFamily="2" charset="-78"/>
                        </a:rPr>
                        <a:t>المشكلة </a:t>
                      </a:r>
                      <a:endParaRPr lang="en-US" sz="2000" b="0" kern="1200" dirty="0" smtClean="0">
                        <a:solidFill>
                          <a:schemeClr val="tx1"/>
                        </a:solidFill>
                        <a:latin typeface="+mn-lt"/>
                        <a:ea typeface="+mn-ea"/>
                        <a:cs typeface="mohammad bold art 1" pitchFamily="2" charset="-78"/>
                      </a:endParaRPr>
                    </a:p>
                  </a:txBody>
                  <a:tcPr marL="68580" marR="68580" marT="34290" marB="34290" anchor="ctr" horzOverflow="overflow">
                    <a:solidFill>
                      <a:schemeClr val="accent2">
                        <a:lumMod val="40000"/>
                        <a:lumOff val="6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marL="68580" marR="68580" marT="34290" marB="34290" horzOverflow="overflow"/>
                </a:tc>
              </a:tr>
              <a:tr h="63573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lang="ar-SA" sz="2000" b="0" kern="1200" dirty="0" smtClean="0">
                          <a:solidFill>
                            <a:schemeClr val="tx1"/>
                          </a:solidFill>
                          <a:latin typeface="+mn-lt"/>
                          <a:ea typeface="+mn-ea"/>
                          <a:cs typeface="mohammad bold art 1" pitchFamily="2" charset="-78"/>
                        </a:rPr>
                        <a:t>ماذا ؟</a:t>
                      </a:r>
                      <a:endParaRPr lang="en-US" sz="2000" b="0" kern="1200" dirty="0" smtClean="0">
                        <a:solidFill>
                          <a:schemeClr val="tx1"/>
                        </a:solidFill>
                        <a:latin typeface="+mn-lt"/>
                        <a:ea typeface="+mn-ea"/>
                        <a:cs typeface="mohammad bold art 1" pitchFamily="2" charset="-78"/>
                      </a:endParaRPr>
                    </a:p>
                  </a:txBody>
                  <a:tcPr marL="68580" marR="68580" marT="34290" marB="34290" anchor="ctr" horzOverflow="overflow">
                    <a:solidFill>
                      <a:schemeClr val="accent2">
                        <a:lumMod val="40000"/>
                        <a:lumOff val="6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marL="68580" marR="68580" marT="34290" marB="34290" horzOverflow="overflow"/>
                </a:tc>
              </a:tr>
              <a:tr h="63573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lang="ar-SA" sz="2000" b="0" kern="1200" dirty="0" smtClean="0">
                          <a:solidFill>
                            <a:schemeClr val="tx1"/>
                          </a:solidFill>
                          <a:latin typeface="+mn-lt"/>
                          <a:ea typeface="+mn-ea"/>
                          <a:cs typeface="mohammad bold art 1" pitchFamily="2" charset="-78"/>
                        </a:rPr>
                        <a:t>أين ؟</a:t>
                      </a:r>
                      <a:endParaRPr lang="en-US" sz="2000" b="0" kern="1200" dirty="0" smtClean="0">
                        <a:solidFill>
                          <a:schemeClr val="tx1"/>
                        </a:solidFill>
                        <a:latin typeface="+mn-lt"/>
                        <a:ea typeface="+mn-ea"/>
                        <a:cs typeface="mohammad bold art 1" pitchFamily="2" charset="-78"/>
                      </a:endParaRPr>
                    </a:p>
                  </a:txBody>
                  <a:tcPr marL="68580" marR="68580" marT="34290" marB="34290" anchor="ctr" horzOverflow="overflow">
                    <a:solidFill>
                      <a:schemeClr val="accent2">
                        <a:lumMod val="40000"/>
                        <a:lumOff val="6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marL="68580" marR="68580" marT="34290" marB="34290" horzOverflow="overflow"/>
                </a:tc>
              </a:tr>
              <a:tr h="63573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lang="ar-SA" sz="2000" b="0" kern="1200" dirty="0" smtClean="0">
                          <a:solidFill>
                            <a:schemeClr val="tx1"/>
                          </a:solidFill>
                          <a:latin typeface="+mn-lt"/>
                          <a:ea typeface="+mn-ea"/>
                          <a:cs typeface="mohammad bold art 1" pitchFamily="2" charset="-78"/>
                        </a:rPr>
                        <a:t>متى ؟</a:t>
                      </a:r>
                      <a:endParaRPr lang="en-US" sz="2000" b="0" kern="1200" dirty="0" smtClean="0">
                        <a:solidFill>
                          <a:schemeClr val="tx1"/>
                        </a:solidFill>
                        <a:latin typeface="+mn-lt"/>
                        <a:ea typeface="+mn-ea"/>
                        <a:cs typeface="mohammad bold art 1" pitchFamily="2" charset="-78"/>
                      </a:endParaRPr>
                    </a:p>
                  </a:txBody>
                  <a:tcPr marL="68580" marR="68580" marT="34290" marB="34290" anchor="ctr" horzOverflow="overflow">
                    <a:solidFill>
                      <a:schemeClr val="accent2">
                        <a:lumMod val="40000"/>
                        <a:lumOff val="6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marL="68580" marR="68580" marT="34290" marB="34290" horzOverflow="overflow"/>
                </a:tc>
              </a:tr>
              <a:tr h="63573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lang="ar-SA" sz="2000" b="0" kern="1200" dirty="0" smtClean="0">
                          <a:solidFill>
                            <a:schemeClr val="tx1"/>
                          </a:solidFill>
                          <a:latin typeface="+mn-lt"/>
                          <a:ea typeface="+mn-ea"/>
                          <a:cs typeface="mohammad bold art 1" pitchFamily="2" charset="-78"/>
                        </a:rPr>
                        <a:t>كيف ؟</a:t>
                      </a:r>
                      <a:endParaRPr lang="en-US" sz="2000" b="0" kern="1200" dirty="0" smtClean="0">
                        <a:solidFill>
                          <a:schemeClr val="tx1"/>
                        </a:solidFill>
                        <a:latin typeface="+mn-lt"/>
                        <a:ea typeface="+mn-ea"/>
                        <a:cs typeface="mohammad bold art 1" pitchFamily="2" charset="-78"/>
                      </a:endParaRPr>
                    </a:p>
                  </a:txBody>
                  <a:tcPr marL="68580" marR="68580" marT="34290" marB="34290" anchor="ctr" horzOverflow="overflow">
                    <a:solidFill>
                      <a:schemeClr val="accent2">
                        <a:lumMod val="40000"/>
                        <a:lumOff val="6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marL="68580" marR="68580" marT="34290" marB="34290" horzOverflow="overflow"/>
                </a:tc>
              </a:tr>
              <a:tr h="63573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lang="ar-SA" sz="2000" b="0" kern="1200" dirty="0" smtClean="0">
                          <a:solidFill>
                            <a:schemeClr val="tx1"/>
                          </a:solidFill>
                          <a:latin typeface="+mn-lt"/>
                          <a:ea typeface="+mn-ea"/>
                          <a:cs typeface="mohammad bold art 1" pitchFamily="2" charset="-78"/>
                        </a:rPr>
                        <a:t>من ؟</a:t>
                      </a:r>
                      <a:endParaRPr lang="en-US" sz="2000" b="0" kern="1200" dirty="0" smtClean="0">
                        <a:solidFill>
                          <a:schemeClr val="tx1"/>
                        </a:solidFill>
                        <a:latin typeface="+mn-lt"/>
                        <a:ea typeface="+mn-ea"/>
                        <a:cs typeface="mohammad bold art 1" pitchFamily="2" charset="-78"/>
                      </a:endParaRPr>
                    </a:p>
                  </a:txBody>
                  <a:tcPr marL="68580" marR="68580" marT="34290" marB="34290" anchor="ctr" horzOverflow="overflow">
                    <a:solidFill>
                      <a:schemeClr val="accent2">
                        <a:lumMod val="40000"/>
                        <a:lumOff val="6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marL="68580" marR="68580" marT="34290" marB="34290" horzOverflow="overflow"/>
                </a:tc>
              </a:tr>
            </a:tbl>
          </a:graphicData>
        </a:graphic>
      </p:graphicFrame>
    </p:spTree>
    <p:extLst>
      <p:ext uri="{BB962C8B-B14F-4D97-AF65-F5344CB8AC3E}">
        <p14:creationId xmlns:p14="http://schemas.microsoft.com/office/powerpoint/2010/main" val="17948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21</a:t>
            </a:fld>
            <a:endParaRPr lang="en-US"/>
          </a:p>
        </p:txBody>
      </p:sp>
      <p:sp>
        <p:nvSpPr>
          <p:cNvPr id="13" name="عنوان 1"/>
          <p:cNvSpPr txBox="1">
            <a:spLocks/>
          </p:cNvSpPr>
          <p:nvPr/>
        </p:nvSpPr>
        <p:spPr bwMode="auto">
          <a:xfrm>
            <a:off x="4193958" y="458670"/>
            <a:ext cx="3402378"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أسلوب عظمة السمكة</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6" name="Rectangle 3"/>
          <p:cNvSpPr>
            <a:spLocks noChangeArrowheads="1"/>
          </p:cNvSpPr>
          <p:nvPr/>
        </p:nvSpPr>
        <p:spPr bwMode="auto">
          <a:xfrm>
            <a:off x="7794739" y="4700663"/>
            <a:ext cx="138563"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pic>
        <p:nvPicPr>
          <p:cNvPr id="2050" name="Picture 2" descr="http://www.sst5.com/images/402888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340768"/>
            <a:ext cx="7565978" cy="460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223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22</a:t>
            </a:fld>
            <a:endParaRPr lang="en-US"/>
          </a:p>
        </p:txBody>
      </p:sp>
      <p:sp>
        <p:nvSpPr>
          <p:cNvPr id="5" name="Rectangle 1"/>
          <p:cNvSpPr>
            <a:spLocks noChangeArrowheads="1"/>
          </p:cNvSpPr>
          <p:nvPr/>
        </p:nvSpPr>
        <p:spPr bwMode="auto">
          <a:xfrm>
            <a:off x="772732" y="2006528"/>
            <a:ext cx="763284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nSpc>
                <a:spcPct val="150000"/>
              </a:lnSpc>
            </a:pPr>
            <a:r>
              <a:rPr lang="ar-SA" sz="2000" b="1" dirty="0">
                <a:solidFill>
                  <a:srgbClr val="C00000"/>
                </a:solidFill>
                <a:cs typeface="PT Bold Heading" panose="02010400000000000000" pitchFamily="2" charset="-78"/>
              </a:rPr>
              <a:t>بالتعاون مع أفراد مجموعتك استخدم نموذج عظمة السمكة في تحليل المشكلة التي تم تحديدها في النشاط السابق .</a:t>
            </a:r>
            <a:endParaRPr lang="en-US" sz="20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380615493"/>
              </p:ext>
            </p:extLst>
          </p:nvPr>
        </p:nvGraphicFramePr>
        <p:xfrm>
          <a:off x="1043608" y="718077"/>
          <a:ext cx="5976664" cy="892093"/>
        </p:xfrm>
        <a:graphic>
          <a:graphicData uri="http://schemas.openxmlformats.org/drawingml/2006/table">
            <a:tbl>
              <a:tblPr firstRow="1" firstCol="1" bandRow="1">
                <a:tableStyleId>{74C1A8A3-306A-4EB7-A6B1-4F7E0EB9C5D6}</a:tableStyleId>
              </a:tblPr>
              <a:tblGrid>
                <a:gridCol w="1736501"/>
                <a:gridCol w="1218653"/>
                <a:gridCol w="1120919"/>
                <a:gridCol w="1900591"/>
              </a:tblGrid>
              <a:tr h="405496">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فردي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( 2/1/2 )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86597">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تحليل أسباب المشكلة باستخدام عظمة السمكة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grpSp>
        <p:nvGrpSpPr>
          <p:cNvPr id="9" name="Group 42"/>
          <p:cNvGrpSpPr>
            <a:grpSpLocks/>
          </p:cNvGrpSpPr>
          <p:nvPr/>
        </p:nvGrpSpPr>
        <p:grpSpPr bwMode="auto">
          <a:xfrm flipH="1">
            <a:off x="2182302" y="3356992"/>
            <a:ext cx="4563372" cy="2696700"/>
            <a:chOff x="2699" y="2267"/>
            <a:chExt cx="1513" cy="855"/>
          </a:xfrm>
        </p:grpSpPr>
        <p:grpSp>
          <p:nvGrpSpPr>
            <p:cNvPr id="11" name="Group 41"/>
            <p:cNvGrpSpPr>
              <a:grpSpLocks/>
            </p:cNvGrpSpPr>
            <p:nvPr/>
          </p:nvGrpSpPr>
          <p:grpSpPr bwMode="auto">
            <a:xfrm>
              <a:off x="2699" y="2267"/>
              <a:ext cx="1263" cy="855"/>
              <a:chOff x="2699" y="2267"/>
              <a:chExt cx="1263" cy="855"/>
            </a:xfrm>
          </p:grpSpPr>
          <p:sp>
            <p:nvSpPr>
              <p:cNvPr id="23" name="Line 22"/>
              <p:cNvSpPr>
                <a:spLocks noChangeShapeType="1"/>
              </p:cNvSpPr>
              <p:nvPr/>
            </p:nvSpPr>
            <p:spPr bwMode="auto">
              <a:xfrm>
                <a:off x="2699" y="2696"/>
                <a:ext cx="1263" cy="0"/>
              </a:xfrm>
              <a:prstGeom prst="line">
                <a:avLst/>
              </a:prstGeom>
              <a:ln w="762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sp>
            <p:nvSpPr>
              <p:cNvPr id="24" name="Line 23"/>
              <p:cNvSpPr>
                <a:spLocks noChangeShapeType="1"/>
              </p:cNvSpPr>
              <p:nvPr/>
            </p:nvSpPr>
            <p:spPr bwMode="auto">
              <a:xfrm>
                <a:off x="3483" y="2267"/>
                <a:ext cx="273" cy="429"/>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sp>
            <p:nvSpPr>
              <p:cNvPr id="25" name="Line 24"/>
              <p:cNvSpPr>
                <a:spLocks noChangeShapeType="1"/>
              </p:cNvSpPr>
              <p:nvPr/>
            </p:nvSpPr>
            <p:spPr bwMode="auto">
              <a:xfrm>
                <a:off x="2937" y="2267"/>
                <a:ext cx="273" cy="429"/>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sp>
            <p:nvSpPr>
              <p:cNvPr id="26" name="Line 25"/>
              <p:cNvSpPr>
                <a:spLocks noChangeShapeType="1"/>
              </p:cNvSpPr>
              <p:nvPr/>
            </p:nvSpPr>
            <p:spPr bwMode="auto">
              <a:xfrm flipV="1">
                <a:off x="3483" y="2692"/>
                <a:ext cx="273" cy="430"/>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sp>
            <p:nvSpPr>
              <p:cNvPr id="27" name="Line 26"/>
              <p:cNvSpPr>
                <a:spLocks noChangeShapeType="1"/>
              </p:cNvSpPr>
              <p:nvPr/>
            </p:nvSpPr>
            <p:spPr bwMode="auto">
              <a:xfrm flipV="1">
                <a:off x="2937" y="2692"/>
                <a:ext cx="273" cy="430"/>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sp>
            <p:nvSpPr>
              <p:cNvPr id="28" name="Line 27"/>
              <p:cNvSpPr>
                <a:spLocks noChangeShapeType="1"/>
              </p:cNvSpPr>
              <p:nvPr/>
            </p:nvSpPr>
            <p:spPr bwMode="auto">
              <a:xfrm flipH="1">
                <a:off x="3414" y="2911"/>
                <a:ext cx="205" cy="0"/>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sp>
            <p:nvSpPr>
              <p:cNvPr id="29" name="Line 28"/>
              <p:cNvSpPr>
                <a:spLocks noChangeShapeType="1"/>
              </p:cNvSpPr>
              <p:nvPr/>
            </p:nvSpPr>
            <p:spPr bwMode="auto">
              <a:xfrm flipH="1">
                <a:off x="3414" y="2482"/>
                <a:ext cx="205" cy="0"/>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sp>
            <p:nvSpPr>
              <p:cNvPr id="30" name="Line 29"/>
              <p:cNvSpPr>
                <a:spLocks noChangeShapeType="1"/>
              </p:cNvSpPr>
              <p:nvPr/>
            </p:nvSpPr>
            <p:spPr bwMode="auto">
              <a:xfrm flipH="1">
                <a:off x="2868" y="2911"/>
                <a:ext cx="205" cy="0"/>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sp>
            <p:nvSpPr>
              <p:cNvPr id="31" name="Line 30"/>
              <p:cNvSpPr>
                <a:spLocks noChangeShapeType="1"/>
              </p:cNvSpPr>
              <p:nvPr/>
            </p:nvSpPr>
            <p:spPr bwMode="auto">
              <a:xfrm flipH="1">
                <a:off x="2868" y="2482"/>
                <a:ext cx="205" cy="0"/>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grpSp>
        <p:sp>
          <p:nvSpPr>
            <p:cNvPr id="12" name="Text Box 31"/>
            <p:cNvSpPr txBox="1">
              <a:spLocks noChangeArrowheads="1"/>
            </p:cNvSpPr>
            <p:nvPr/>
          </p:nvSpPr>
          <p:spPr bwMode="auto">
            <a:xfrm>
              <a:off x="3981" y="2596"/>
              <a:ext cx="231" cy="102"/>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ar-SA" altLang="ar-SA" sz="1500" b="1" dirty="0">
                  <a:cs typeface="mohammad bold art 1" pitchFamily="2" charset="-78"/>
                </a:rPr>
                <a:t>           </a:t>
              </a:r>
              <a:endParaRPr lang="en-US" altLang="ar-SA" sz="1500" b="1" dirty="0">
                <a:cs typeface="mohammad bold art 1" pitchFamily="2" charset="-78"/>
              </a:endParaRPr>
            </a:p>
          </p:txBody>
        </p:sp>
      </p:grpSp>
    </p:spTree>
    <p:extLst>
      <p:ext uri="{BB962C8B-B14F-4D97-AF65-F5344CB8AC3E}">
        <p14:creationId xmlns:p14="http://schemas.microsoft.com/office/powerpoint/2010/main" val="1209676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23</a:t>
            </a:fld>
            <a:endParaRPr lang="en-US"/>
          </a:p>
        </p:txBody>
      </p:sp>
      <p:sp>
        <p:nvSpPr>
          <p:cNvPr id="13" name="عنوان 1"/>
          <p:cNvSpPr txBox="1">
            <a:spLocks/>
          </p:cNvSpPr>
          <p:nvPr/>
        </p:nvSpPr>
        <p:spPr bwMode="auto">
          <a:xfrm>
            <a:off x="2987824" y="332656"/>
            <a:ext cx="4752528"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جمع البدائل بالعصف الذهني </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5" name="Rectangle 2"/>
          <p:cNvSpPr>
            <a:spLocks noChangeArrowheads="1"/>
          </p:cNvSpPr>
          <p:nvPr/>
        </p:nvSpPr>
        <p:spPr bwMode="auto">
          <a:xfrm>
            <a:off x="3774605" y="1988840"/>
            <a:ext cx="5002571" cy="271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algn="l" rtl="0" eaLnBrk="0" hangingPunct="0">
              <a:defRPr>
                <a:solidFill>
                  <a:schemeClr val="tx1"/>
                </a:solidFill>
                <a:latin typeface="Arial" panose="020B0604020202020204" pitchFamily="34" charset="0"/>
              </a:defRPr>
            </a:lvl1pPr>
            <a:lvl2pPr algn="l" rtl="0" eaLnBrk="0" hangingPunct="0">
              <a:defRPr>
                <a:solidFill>
                  <a:schemeClr val="tx1"/>
                </a:solidFill>
                <a:latin typeface="Arial" panose="020B0604020202020204" pitchFamily="34" charset="0"/>
              </a:defRPr>
            </a:lvl2pPr>
            <a:lvl3pPr algn="l" rtl="0" eaLnBrk="0" hangingPunct="0">
              <a:defRPr>
                <a:solidFill>
                  <a:schemeClr val="tx1"/>
                </a:solidFill>
                <a:latin typeface="Arial" panose="020B0604020202020204" pitchFamily="34" charset="0"/>
              </a:defRPr>
            </a:lvl3pPr>
            <a:lvl4pPr algn="l" rtl="0" eaLnBrk="0" hangingPunct="0">
              <a:defRPr>
                <a:solidFill>
                  <a:schemeClr val="tx1"/>
                </a:solidFill>
                <a:latin typeface="Arial" panose="020B0604020202020204" pitchFamily="34" charset="0"/>
              </a:defRPr>
            </a:lvl4pPr>
            <a:lvl5pPr algn="l" rtl="0" eaLnBrk="0" hangingPunct="0">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algn="just" defTabSz="685800" rtl="1"/>
            <a:r>
              <a:rPr lang="ar-SA" altLang="zh-CN" sz="2800" u="sng" dirty="0">
                <a:ln w="0"/>
                <a:solidFill>
                  <a:schemeClr val="accent1"/>
                </a:solidFill>
                <a:effectLst>
                  <a:outerShdw blurRad="38100" dist="25400" dir="5400000" algn="ctr" rotWithShape="0">
                    <a:srgbClr val="6E747A">
                      <a:alpha val="43000"/>
                    </a:srgbClr>
                  </a:outerShdw>
                </a:effectLst>
                <a:latin typeface="Palatino Linotype" pitchFamily="18" charset="0"/>
                <a:cs typeface="PT Bold Heading" panose="02010400000000000000" pitchFamily="2" charset="-78"/>
              </a:rPr>
              <a:t>العصف الذهني </a:t>
            </a:r>
            <a:r>
              <a:rPr lang="en-US" altLang="zh-CN" sz="2800" u="sng" dirty="0">
                <a:ln w="0"/>
                <a:solidFill>
                  <a:schemeClr val="accent1"/>
                </a:solidFill>
                <a:effectLst>
                  <a:outerShdw blurRad="38100" dist="25400" dir="5400000" algn="ctr" rotWithShape="0">
                    <a:srgbClr val="6E747A">
                      <a:alpha val="43000"/>
                    </a:srgbClr>
                  </a:outerShdw>
                </a:effectLst>
                <a:latin typeface="Palatino Linotype" pitchFamily="18" charset="0"/>
                <a:cs typeface="PT Bold Heading" panose="02010400000000000000" pitchFamily="2" charset="-78"/>
              </a:rPr>
              <a:t>Brain Storming </a:t>
            </a:r>
            <a:r>
              <a:rPr lang="ar-SA" altLang="zh-CN" sz="2800" u="sng" dirty="0">
                <a:ln w="0"/>
                <a:solidFill>
                  <a:schemeClr val="accent1"/>
                </a:solidFill>
                <a:effectLst>
                  <a:outerShdw blurRad="38100" dist="25400" dir="5400000" algn="ctr" rotWithShape="0">
                    <a:srgbClr val="6E747A">
                      <a:alpha val="43000"/>
                    </a:srgbClr>
                  </a:outerShdw>
                </a:effectLst>
                <a:latin typeface="Palatino Linotype" pitchFamily="18" charset="0"/>
                <a:cs typeface="PT Bold Heading" panose="02010400000000000000" pitchFamily="2" charset="-78"/>
              </a:rPr>
              <a:t> :</a:t>
            </a:r>
          </a:p>
          <a:p>
            <a:pPr algn="just" rtl="1">
              <a:lnSpc>
                <a:spcPct val="200000"/>
              </a:lnSpc>
            </a:pPr>
            <a:r>
              <a:rPr lang="ar-SA" dirty="0" smtClean="0">
                <a:latin typeface="Times New Roman" panose="02020603050405020304" pitchFamily="18" charset="0"/>
                <a:ea typeface="Times New Roman" panose="02020603050405020304" pitchFamily="18" charset="0"/>
                <a:cs typeface="AL-Mohanad Bold" pitchFamily="2" charset="-78"/>
              </a:rPr>
              <a:t> </a:t>
            </a:r>
            <a:r>
              <a:rPr lang="ar-SA" sz="2400" b="1" dirty="0">
                <a:solidFill>
                  <a:srgbClr val="008000"/>
                </a:solidFill>
                <a:latin typeface="Palatino Linotype" pitchFamily="18" charset="0"/>
                <a:cs typeface="PT Bold Heading" panose="02010400000000000000" pitchFamily="2" charset="-78"/>
              </a:rPr>
              <a:t>أسلوب للتفكير الجماعي أو الفردي </a:t>
            </a:r>
            <a:r>
              <a:rPr lang="ar-SA" altLang="zh-CN" sz="2400" b="1" dirty="0">
                <a:solidFill>
                  <a:srgbClr val="008000"/>
                </a:solidFill>
                <a:latin typeface="Palatino Linotype" pitchFamily="18" charset="0"/>
                <a:cs typeface="PT Bold Heading" panose="02010400000000000000" pitchFamily="2" charset="-78"/>
              </a:rPr>
              <a:t>للحصول على أكبر عدد من الأفكار والحلول الإبداعية بواسطة بيئة محفزة ومتحررة من القيود   .</a:t>
            </a:r>
            <a:endParaRPr lang="en-US" altLang="zh-CN" sz="2400" b="1" dirty="0">
              <a:solidFill>
                <a:srgbClr val="008000"/>
              </a:solidFill>
              <a:latin typeface="Palatino Linotype" pitchFamily="18" charset="0"/>
              <a:cs typeface="PT Bold Heading" panose="02010400000000000000" pitchFamily="2" charset="-78"/>
            </a:endParaRPr>
          </a:p>
        </p:txBody>
      </p:sp>
      <p:pic>
        <p:nvPicPr>
          <p:cNvPr id="5122" name="Picture 2" descr="http://blog.bootstraptoday.com/assets/team_brainstorming_hg_wht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3150" y="1052736"/>
            <a:ext cx="3323354" cy="4907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937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24</a:t>
            </a:fld>
            <a:endParaRPr lang="en-US"/>
          </a:p>
        </p:txBody>
      </p:sp>
      <p:sp>
        <p:nvSpPr>
          <p:cNvPr id="5" name="Rectangle 1"/>
          <p:cNvSpPr>
            <a:spLocks noChangeArrowheads="1"/>
          </p:cNvSpPr>
          <p:nvPr/>
        </p:nvSpPr>
        <p:spPr bwMode="auto">
          <a:xfrm>
            <a:off x="683568" y="2060848"/>
            <a:ext cx="7668852" cy="117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400" b="1" dirty="0">
                <a:solidFill>
                  <a:srgbClr val="C00000"/>
                </a:solidFill>
                <a:cs typeface="PT Bold Heading" panose="02010400000000000000" pitchFamily="2" charset="-78"/>
              </a:rPr>
              <a:t>بالتعاون مع أفراد مجموعتك استخدم أسلوب العصف الذهني للمشكلة التي قمتم بتحليل أسبابها في النشاط السابق .</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2585118644"/>
              </p:ext>
            </p:extLst>
          </p:nvPr>
        </p:nvGraphicFramePr>
        <p:xfrm>
          <a:off x="1043608" y="782706"/>
          <a:ext cx="5976664" cy="918102"/>
        </p:xfrm>
        <a:graphic>
          <a:graphicData uri="http://schemas.openxmlformats.org/drawingml/2006/table">
            <a:tbl>
              <a:tblPr firstRow="1" firstCol="1" bandRow="1">
                <a:tableStyleId>{74C1A8A3-306A-4EB7-A6B1-4F7E0EB9C5D6}</a:tableStyleId>
              </a:tblPr>
              <a:tblGrid>
                <a:gridCol w="1736501"/>
                <a:gridCol w="1218653"/>
                <a:gridCol w="1120919"/>
                <a:gridCol w="1900591"/>
              </a:tblGrid>
              <a:tr h="417319">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( 1/2/2 )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00783">
                <a:tc gridSpan="4">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tx1"/>
                          </a:solidFill>
                          <a:latin typeface="+mn-lt"/>
                          <a:ea typeface="+mn-ea"/>
                          <a:cs typeface="mohammad bold art 1" pitchFamily="2" charset="-78"/>
                        </a:rPr>
                        <a:t>الهدف : اقتراح مجموعة من البدائل لحل المشكلة</a:t>
                      </a:r>
                      <a:endParaRPr lang="en-US" sz="1800" b="0" kern="1200" dirty="0" smtClean="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242" name="Picture 2" descr="http://en.hdyo.org/assets/ask-question-1-ff9bc6fa5eaa0d7667ae7a5a4c61330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3324349"/>
            <a:ext cx="3757877" cy="2840955"/>
          </a:xfrm>
          <a:prstGeom prst="roundRect">
            <a:avLst>
              <a:gd name="adj" fmla="val 8594"/>
            </a:avLst>
          </a:prstGeom>
          <a:solidFill>
            <a:srgbClr val="FFFFFF">
              <a:shade val="85000"/>
            </a:srgbClr>
          </a:solidFill>
          <a:ln>
            <a:solidFill>
              <a:schemeClr val="accent1"/>
            </a:solidFill>
          </a:ln>
          <a:effectLst/>
          <a:extLst/>
        </p:spPr>
      </p:pic>
    </p:spTree>
    <p:extLst>
      <p:ext uri="{BB962C8B-B14F-4D97-AF65-F5344CB8AC3E}">
        <p14:creationId xmlns:p14="http://schemas.microsoft.com/office/powerpoint/2010/main" val="224570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25</a:t>
            </a:fld>
            <a:endParaRPr lang="en-US"/>
          </a:p>
        </p:txBody>
      </p:sp>
      <p:sp>
        <p:nvSpPr>
          <p:cNvPr id="5" name="Rectangle 1"/>
          <p:cNvSpPr>
            <a:spLocks noChangeArrowheads="1"/>
          </p:cNvSpPr>
          <p:nvPr/>
        </p:nvSpPr>
        <p:spPr bwMode="auto">
          <a:xfrm>
            <a:off x="5508104" y="2074421"/>
            <a:ext cx="3303367" cy="367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200000"/>
              </a:lnSpc>
            </a:pPr>
            <a:r>
              <a:rPr lang="ar-SA" sz="1200" b="1" dirty="0">
                <a:solidFill>
                  <a:srgbClr val="0070C0"/>
                </a:solidFill>
                <a:latin typeface="Traditional Arabic" pitchFamily="18" charset="-78"/>
                <a:cs typeface="Traditional Arabic" pitchFamily="18" charset="-78"/>
              </a:rPr>
              <a:t> </a:t>
            </a:r>
            <a:r>
              <a:rPr lang="ar-SA" sz="2400" b="1" dirty="0">
                <a:solidFill>
                  <a:srgbClr val="C00000"/>
                </a:solidFill>
                <a:cs typeface="PT Bold Heading" panose="02010400000000000000" pitchFamily="2" charset="-78"/>
              </a:rPr>
              <a:t>بالتعاون مع زملائك في المجموعة حلل كل بديل باستخراج </a:t>
            </a:r>
            <a:r>
              <a:rPr lang="ar-SA" sz="2400" b="1" dirty="0" err="1">
                <a:solidFill>
                  <a:srgbClr val="C00000"/>
                </a:solidFill>
                <a:cs typeface="PT Bold Heading" panose="02010400000000000000" pitchFamily="2" charset="-78"/>
              </a:rPr>
              <a:t>إيجابياته</a:t>
            </a:r>
            <a:r>
              <a:rPr lang="ar-SA" sz="2400" b="1" dirty="0">
                <a:solidFill>
                  <a:srgbClr val="C00000"/>
                </a:solidFill>
                <a:cs typeface="PT Bold Heading" panose="02010400000000000000" pitchFamily="2" charset="-78"/>
              </a:rPr>
              <a:t> وسلبياته وقارن بين البدائل لاختيار أنسبها .</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1372321109"/>
              </p:ext>
            </p:extLst>
          </p:nvPr>
        </p:nvGraphicFramePr>
        <p:xfrm>
          <a:off x="1259632" y="782706"/>
          <a:ext cx="6120681" cy="846094"/>
        </p:xfrm>
        <a:graphic>
          <a:graphicData uri="http://schemas.openxmlformats.org/drawingml/2006/table">
            <a:tbl>
              <a:tblPr firstRow="1" firstCol="1" bandRow="1">
                <a:tableStyleId>{74C1A8A3-306A-4EB7-A6B1-4F7E0EB9C5D6}</a:tableStyleId>
              </a:tblPr>
              <a:tblGrid>
                <a:gridCol w="1778344"/>
                <a:gridCol w="1248018"/>
                <a:gridCol w="1147930"/>
                <a:gridCol w="1946389"/>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( 2/2/2 )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تحديد البديل الأنسب لحل المشكلة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graphicFrame>
        <p:nvGraphicFramePr>
          <p:cNvPr id="2" name="جدول 1"/>
          <p:cNvGraphicFramePr>
            <a:graphicFrameLocks noGrp="1"/>
          </p:cNvGraphicFramePr>
          <p:nvPr>
            <p:extLst>
              <p:ext uri="{D42A27DB-BD31-4B8C-83A1-F6EECF244321}">
                <p14:modId xmlns:p14="http://schemas.microsoft.com/office/powerpoint/2010/main" val="4099028800"/>
              </p:ext>
            </p:extLst>
          </p:nvPr>
        </p:nvGraphicFramePr>
        <p:xfrm>
          <a:off x="467544" y="2192643"/>
          <a:ext cx="4436269" cy="3780042"/>
        </p:xfrm>
        <a:graphic>
          <a:graphicData uri="http://schemas.openxmlformats.org/drawingml/2006/table">
            <a:tbl>
              <a:tblPr rtl="1" firstRow="1" firstCol="1" lastRow="1" lastCol="1" bandRow="1" bandCol="1">
                <a:tableStyleId>{5A111915-BE36-4E01-A7E5-04B1672EAD32}</a:tableStyleId>
              </a:tblPr>
              <a:tblGrid>
                <a:gridCol w="375955"/>
                <a:gridCol w="1983163"/>
                <a:gridCol w="2077151"/>
              </a:tblGrid>
              <a:tr h="378042">
                <a:tc>
                  <a:txBody>
                    <a:bodyPr/>
                    <a:lstStyle/>
                    <a:p>
                      <a:pPr marL="0" algn="ctr" defTabSz="457189" rtl="1" eaLnBrk="1" latinLnBrk="0" hangingPunct="1">
                        <a:spcAft>
                          <a:spcPts val="0"/>
                        </a:spcAft>
                      </a:pPr>
                      <a:r>
                        <a:rPr lang="ar-SA" sz="900" b="0" kern="1200" dirty="0">
                          <a:solidFill>
                            <a:schemeClr val="bg1"/>
                          </a:solidFill>
                          <a:latin typeface="+mn-lt"/>
                          <a:ea typeface="+mn-ea"/>
                          <a:cs typeface="mohammad bold art 1" pitchFamily="2" charset="-78"/>
                        </a:rPr>
                        <a:t>البديل</a:t>
                      </a:r>
                      <a:endParaRPr lang="en-US" sz="900" b="0" kern="1200" dirty="0">
                        <a:solidFill>
                          <a:schemeClr val="bg1"/>
                        </a:solidFill>
                        <a:latin typeface="+mn-lt"/>
                        <a:ea typeface="+mn-ea"/>
                        <a:cs typeface="mohammad bold art 1" pitchFamily="2" charset="-78"/>
                      </a:endParaRPr>
                    </a:p>
                  </a:txBody>
                  <a:tcPr marL="44975" marR="44975" marT="0" marB="0" anchor="ctr"/>
                </a:tc>
                <a:tc>
                  <a:txBody>
                    <a:bodyPr/>
                    <a:lstStyle/>
                    <a:p>
                      <a:pPr marL="0" algn="ctr" defTabSz="457189" rtl="1" eaLnBrk="1" latinLnBrk="0" hangingPunct="1">
                        <a:spcAft>
                          <a:spcPts val="0"/>
                        </a:spcAft>
                      </a:pPr>
                      <a:r>
                        <a:rPr lang="ar-SA" sz="900" b="0" kern="1200" dirty="0">
                          <a:solidFill>
                            <a:schemeClr val="bg1"/>
                          </a:solidFill>
                          <a:latin typeface="+mn-lt"/>
                          <a:ea typeface="+mn-ea"/>
                          <a:cs typeface="mohammad bold art 1" pitchFamily="2" charset="-78"/>
                        </a:rPr>
                        <a:t>الايجابيات</a:t>
                      </a:r>
                      <a:endParaRPr lang="en-US" sz="900" b="0" kern="1200" dirty="0">
                        <a:solidFill>
                          <a:schemeClr val="bg1"/>
                        </a:solidFill>
                        <a:latin typeface="+mn-lt"/>
                        <a:ea typeface="+mn-ea"/>
                        <a:cs typeface="mohammad bold art 1" pitchFamily="2" charset="-78"/>
                      </a:endParaRPr>
                    </a:p>
                  </a:txBody>
                  <a:tcPr marL="44975" marR="44975" marT="0" marB="0" anchor="ctr"/>
                </a:tc>
                <a:tc>
                  <a:txBody>
                    <a:bodyPr/>
                    <a:lstStyle/>
                    <a:p>
                      <a:pPr marL="0" algn="ctr" defTabSz="457189" rtl="1" eaLnBrk="1" latinLnBrk="0" hangingPunct="1">
                        <a:spcAft>
                          <a:spcPts val="0"/>
                        </a:spcAft>
                      </a:pPr>
                      <a:r>
                        <a:rPr lang="ar-SA" sz="900" b="0" kern="1200" dirty="0">
                          <a:solidFill>
                            <a:schemeClr val="bg1"/>
                          </a:solidFill>
                          <a:latin typeface="+mn-lt"/>
                          <a:ea typeface="+mn-ea"/>
                          <a:cs typeface="mohammad bold art 1" pitchFamily="2" charset="-78"/>
                        </a:rPr>
                        <a:t>السلبيات</a:t>
                      </a:r>
                      <a:endParaRPr lang="en-US" sz="900" b="0" kern="1200" dirty="0">
                        <a:solidFill>
                          <a:schemeClr val="bg1"/>
                        </a:solidFill>
                        <a:latin typeface="+mn-lt"/>
                        <a:ea typeface="+mn-ea"/>
                        <a:cs typeface="mohammad bold art 1" pitchFamily="2" charset="-78"/>
                      </a:endParaRPr>
                    </a:p>
                  </a:txBody>
                  <a:tcPr marL="44975" marR="44975" marT="0" marB="0" anchor="ctr"/>
                </a:tc>
              </a:tr>
              <a:tr h="1134000">
                <a:tc>
                  <a:txBody>
                    <a:bodyPr/>
                    <a:lstStyle/>
                    <a:p>
                      <a:pPr marL="0" algn="ctr" defTabSz="457189" rtl="1" eaLnBrk="1" latinLnBrk="0" hangingPunct="1">
                        <a:lnSpc>
                          <a:spcPct val="150000"/>
                        </a:lnSpc>
                        <a:spcAft>
                          <a:spcPts val="0"/>
                        </a:spcAft>
                      </a:pPr>
                      <a:r>
                        <a:rPr lang="ar-SA" sz="900" b="0" kern="1200" dirty="0" smtClean="0">
                          <a:solidFill>
                            <a:schemeClr val="tx1"/>
                          </a:solidFill>
                          <a:latin typeface="+mn-lt"/>
                          <a:ea typeface="+mn-ea"/>
                          <a:cs typeface="mohammad bold art 1" pitchFamily="2" charset="-78"/>
                        </a:rPr>
                        <a:t>الأول </a:t>
                      </a:r>
                      <a:endParaRPr lang="en-US" sz="900" b="0" kern="1200" dirty="0">
                        <a:solidFill>
                          <a:schemeClr val="tx1"/>
                        </a:solidFill>
                        <a:latin typeface="+mn-lt"/>
                        <a:ea typeface="+mn-ea"/>
                        <a:cs typeface="mohammad bold art 1" pitchFamily="2" charset="-78"/>
                      </a:endParaRPr>
                    </a:p>
                  </a:txBody>
                  <a:tcPr marL="44975" marR="44975" marT="0" marB="0" anchor="ctr"/>
                </a:tc>
                <a:tc>
                  <a:txBody>
                    <a:bodyPr/>
                    <a:lstStyle/>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latin typeface="Times New Roman" panose="02020603050405020304" pitchFamily="18" charset="0"/>
                        <a:ea typeface="Times New Roman" panose="02020603050405020304" pitchFamily="18" charset="0"/>
                      </a:endParaRPr>
                    </a:p>
                  </a:txBody>
                  <a:tcPr marL="44975" marR="44975" marT="0" marB="0" anchor="ctr"/>
                </a:tc>
                <a:tc>
                  <a:txBody>
                    <a:bodyPr/>
                    <a:lstStyle/>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latin typeface="Times New Roman" panose="02020603050405020304" pitchFamily="18" charset="0"/>
                        <a:ea typeface="Times New Roman" panose="02020603050405020304" pitchFamily="18" charset="0"/>
                      </a:endParaRPr>
                    </a:p>
                  </a:txBody>
                  <a:tcPr marL="44975" marR="44975" marT="0" marB="0" anchor="ctr"/>
                </a:tc>
              </a:tr>
              <a:tr h="1134000">
                <a:tc>
                  <a:txBody>
                    <a:bodyPr/>
                    <a:lstStyle/>
                    <a:p>
                      <a:pPr marL="0" algn="ctr" defTabSz="457189" rtl="1" eaLnBrk="1" latinLnBrk="0" hangingPunct="1">
                        <a:lnSpc>
                          <a:spcPct val="150000"/>
                        </a:lnSpc>
                        <a:spcAft>
                          <a:spcPts val="0"/>
                        </a:spcAft>
                      </a:pPr>
                      <a:r>
                        <a:rPr lang="ar-SA" sz="900" b="0" kern="1200" dirty="0" smtClean="0">
                          <a:solidFill>
                            <a:schemeClr val="tx1"/>
                          </a:solidFill>
                          <a:latin typeface="+mn-lt"/>
                          <a:ea typeface="+mn-ea"/>
                          <a:cs typeface="mohammad bold art 1" pitchFamily="2" charset="-78"/>
                        </a:rPr>
                        <a:t>الثاني</a:t>
                      </a:r>
                      <a:endParaRPr lang="en-US" sz="900" b="0" kern="1200" dirty="0">
                        <a:solidFill>
                          <a:schemeClr val="tx1"/>
                        </a:solidFill>
                        <a:latin typeface="+mn-lt"/>
                        <a:ea typeface="+mn-ea"/>
                        <a:cs typeface="mohammad bold art 1" pitchFamily="2" charset="-78"/>
                      </a:endParaRPr>
                    </a:p>
                  </a:txBody>
                  <a:tcPr marL="44975" marR="44975" marT="0" marB="0" anchor="ctr">
                    <a:lnB w="12700" cap="flat" cmpd="sng" algn="ctr">
                      <a:solidFill>
                        <a:schemeClr val="accent5"/>
                      </a:solidFill>
                      <a:prstDash val="solid"/>
                      <a:round/>
                      <a:headEnd type="none" w="med" len="med"/>
                      <a:tailEnd type="none" w="med" len="med"/>
                    </a:lnB>
                  </a:tcPr>
                </a:tc>
                <a:tc>
                  <a:txBody>
                    <a:bodyPr/>
                    <a:lstStyle/>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latin typeface="Times New Roman" panose="02020603050405020304" pitchFamily="18" charset="0"/>
                        <a:ea typeface="Times New Roman" panose="02020603050405020304" pitchFamily="18" charset="0"/>
                      </a:endParaRPr>
                    </a:p>
                  </a:txBody>
                  <a:tcPr marL="44975" marR="44975" marT="0" marB="0" anchor="ctr">
                    <a:lnB w="12700" cap="flat" cmpd="sng" algn="ctr">
                      <a:solidFill>
                        <a:schemeClr val="accent5"/>
                      </a:solidFill>
                      <a:prstDash val="solid"/>
                      <a:round/>
                      <a:headEnd type="none" w="med" len="med"/>
                      <a:tailEnd type="none" w="med" len="med"/>
                    </a:lnB>
                  </a:tcPr>
                </a:tc>
                <a:tc>
                  <a:txBody>
                    <a:bodyPr/>
                    <a:lstStyle/>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latin typeface="Times New Roman" panose="02020603050405020304" pitchFamily="18" charset="0"/>
                        <a:ea typeface="Times New Roman" panose="02020603050405020304" pitchFamily="18" charset="0"/>
                      </a:endParaRPr>
                    </a:p>
                  </a:txBody>
                  <a:tcPr marL="44975" marR="44975" marT="0" marB="0" anchor="ctr">
                    <a:lnB w="12700" cap="flat" cmpd="sng" algn="ctr">
                      <a:solidFill>
                        <a:schemeClr val="accent5"/>
                      </a:solidFill>
                      <a:prstDash val="solid"/>
                      <a:round/>
                      <a:headEnd type="none" w="med" len="med"/>
                      <a:tailEnd type="none" w="med" len="med"/>
                    </a:lnB>
                  </a:tcPr>
                </a:tc>
              </a:tr>
              <a:tr h="1134000">
                <a:tc>
                  <a:txBody>
                    <a:bodyPr/>
                    <a:lstStyle/>
                    <a:p>
                      <a:pPr marL="0" algn="ctr" defTabSz="457189" rtl="1" eaLnBrk="1" latinLnBrk="0" hangingPunct="1">
                        <a:lnSpc>
                          <a:spcPct val="150000"/>
                        </a:lnSpc>
                        <a:spcAft>
                          <a:spcPts val="0"/>
                        </a:spcAft>
                      </a:pPr>
                      <a:r>
                        <a:rPr lang="ar-SA" sz="900" b="0" kern="1200" dirty="0" smtClean="0">
                          <a:solidFill>
                            <a:schemeClr val="tx1"/>
                          </a:solidFill>
                          <a:latin typeface="+mn-lt"/>
                          <a:ea typeface="+mn-ea"/>
                          <a:cs typeface="mohammad bold art 1" pitchFamily="2" charset="-78"/>
                        </a:rPr>
                        <a:t>الثالث</a:t>
                      </a:r>
                      <a:endParaRPr lang="en-US" sz="900" b="0" kern="1200" dirty="0">
                        <a:solidFill>
                          <a:schemeClr val="tx1"/>
                        </a:solidFill>
                        <a:latin typeface="+mn-lt"/>
                        <a:ea typeface="+mn-ea"/>
                        <a:cs typeface="mohammad bold art 1" pitchFamily="2" charset="-78"/>
                      </a:endParaRPr>
                    </a:p>
                  </a:txBody>
                  <a:tcPr marL="44975" marR="44975" marT="0" marB="0" anchor="ctr">
                    <a:lnT w="12700" cap="flat" cmpd="sng" algn="ctr">
                      <a:solidFill>
                        <a:schemeClr val="accent5"/>
                      </a:solidFill>
                      <a:prstDash val="solid"/>
                      <a:round/>
                      <a:headEnd type="none" w="med" len="med"/>
                      <a:tailEnd type="none" w="med" len="med"/>
                    </a:lnT>
                  </a:tcPr>
                </a:tc>
                <a:tc>
                  <a:txBody>
                    <a:bodyPr/>
                    <a:lstStyle/>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latin typeface="Times New Roman" panose="02020603050405020304" pitchFamily="18" charset="0"/>
                        <a:ea typeface="Times New Roman" panose="02020603050405020304" pitchFamily="18" charset="0"/>
                      </a:endParaRPr>
                    </a:p>
                  </a:txBody>
                  <a:tcPr marL="44975" marR="44975" marT="0" marB="0" anchor="ctr">
                    <a:lnT w="12700" cap="flat" cmpd="sng" algn="ctr">
                      <a:solidFill>
                        <a:schemeClr val="accent5"/>
                      </a:solidFill>
                      <a:prstDash val="solid"/>
                      <a:round/>
                      <a:headEnd type="none" w="med" len="med"/>
                      <a:tailEnd type="none" w="med" len="med"/>
                    </a:lnT>
                  </a:tcPr>
                </a:tc>
                <a:tc>
                  <a:txBody>
                    <a:bodyPr/>
                    <a:lstStyle/>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latin typeface="Times New Roman" panose="02020603050405020304" pitchFamily="18" charset="0"/>
                        <a:ea typeface="Times New Roman" panose="02020603050405020304" pitchFamily="18" charset="0"/>
                      </a:endParaRPr>
                    </a:p>
                  </a:txBody>
                  <a:tcPr marL="44975" marR="44975" marT="0" marB="0" anchor="ctr">
                    <a:lnT w="12700" cap="flat" cmpd="sng" algn="ctr">
                      <a:solidFill>
                        <a:schemeClr val="accent5"/>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764046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1"/>
          </p:nvPr>
        </p:nvSpPr>
        <p:spPr/>
        <p:txBody>
          <a:bodyPr/>
          <a:lstStyle/>
          <a:p>
            <a:pPr>
              <a:defRPr/>
            </a:pPr>
            <a:fld id="{436CDADE-00BF-4513-8A5C-411AE396B6DC}" type="slidenum">
              <a:rPr lang="en-US" smtClean="0"/>
              <a:pPr>
                <a:defRPr/>
              </a:pPr>
              <a:t>26</a:t>
            </a:fld>
            <a:endParaRPr lang="en-US"/>
          </a:p>
        </p:txBody>
      </p:sp>
      <p:sp>
        <p:nvSpPr>
          <p:cNvPr id="17" name="مربع نص 263"/>
          <p:cNvSpPr txBox="1">
            <a:spLocks noChangeArrowheads="1"/>
          </p:cNvSpPr>
          <p:nvPr/>
        </p:nvSpPr>
        <p:spPr bwMode="auto">
          <a:xfrm>
            <a:off x="5002362" y="5408543"/>
            <a:ext cx="2703671" cy="75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0"/>
              </a:spcAft>
            </a:pPr>
            <a:r>
              <a:rPr lang="ar-SA" sz="1600" b="1" dirty="0">
                <a:ln w="11430"/>
                <a:solidFill>
                  <a:srgbClr val="7030A0"/>
                </a:solidFill>
                <a:effectLst>
                  <a:outerShdw blurRad="50800" dist="39000" dir="5460000" algn="tl">
                    <a:srgbClr val="000000">
                      <a:alpha val="38000"/>
                    </a:srgbClr>
                  </a:outerShdw>
                </a:effectLst>
                <a:latin typeface="Times New Roman"/>
                <a:ea typeface="Times New Roman"/>
                <a:cs typeface="mohammad bold art 1"/>
              </a:rPr>
              <a:t> </a:t>
            </a:r>
            <a:endParaRPr lang="en-US" sz="1200" b="1" dirty="0">
              <a:ln w="11430"/>
              <a:solidFill>
                <a:srgbClr val="7030A0"/>
              </a:solidFill>
              <a:effectLst>
                <a:outerShdw blurRad="50800" dist="39000" dir="5460000" algn="tl">
                  <a:srgbClr val="000000">
                    <a:alpha val="38000"/>
                  </a:srgbClr>
                </a:outerShdw>
              </a:effectLst>
              <a:latin typeface="Times New Roman"/>
              <a:ea typeface="Times New Roman"/>
            </a:endParaRPr>
          </a:p>
          <a:p>
            <a:pPr algn="ctr">
              <a:spcAft>
                <a:spcPts val="0"/>
              </a:spcAft>
            </a:pPr>
            <a:r>
              <a:rPr lang="ar-SA" sz="1600" b="1" dirty="0">
                <a:ln w="11430"/>
                <a:solidFill>
                  <a:srgbClr val="7030A0"/>
                </a:solidFill>
                <a:effectLst>
                  <a:outerShdw blurRad="50800" dist="39000" dir="5460000" algn="tl">
                    <a:srgbClr val="000000">
                      <a:alpha val="38000"/>
                    </a:srgbClr>
                  </a:outerShdw>
                </a:effectLst>
                <a:latin typeface="Times New Roman"/>
                <a:ea typeface="Times New Roman"/>
                <a:cs typeface="mohammad bold art 1"/>
              </a:rPr>
              <a:t>العام الدراسي</a:t>
            </a:r>
          </a:p>
          <a:p>
            <a:pPr algn="ctr">
              <a:spcAft>
                <a:spcPts val="0"/>
              </a:spcAft>
            </a:pPr>
            <a:r>
              <a:rPr lang="ar-SA" sz="1600" b="1" dirty="0">
                <a:ln w="11430"/>
                <a:solidFill>
                  <a:srgbClr val="7030A0"/>
                </a:solidFill>
                <a:effectLst>
                  <a:outerShdw blurRad="50800" dist="39000" dir="5460000" algn="tl">
                    <a:srgbClr val="000000">
                      <a:alpha val="38000"/>
                    </a:srgbClr>
                  </a:outerShdw>
                </a:effectLst>
                <a:latin typeface="Times New Roman"/>
                <a:ea typeface="Times New Roman"/>
                <a:cs typeface="mohammad bold art 1"/>
              </a:rPr>
              <a:t>1436/1435هـ</a:t>
            </a:r>
            <a:endParaRPr lang="en-US" sz="1200" b="1" dirty="0">
              <a:ln w="11430"/>
              <a:solidFill>
                <a:srgbClr val="7030A0"/>
              </a:solidFill>
              <a:effectLst>
                <a:outerShdw blurRad="50800" dist="39000" dir="5460000" algn="tl">
                  <a:srgbClr val="000000">
                    <a:alpha val="38000"/>
                  </a:srgbClr>
                </a:outerShdw>
              </a:effectLst>
              <a:latin typeface="Times New Roman"/>
              <a:ea typeface="Times New Roman"/>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600" y="590960"/>
            <a:ext cx="14763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4119394" y="568710"/>
            <a:ext cx="3116902" cy="808063"/>
          </a:xfrm>
          <a:prstGeom prst="rect">
            <a:avLst/>
          </a:prstGeom>
          <a:noFill/>
          <a:ln>
            <a:noFill/>
          </a:ln>
        </p:spPr>
        <p:txBody>
          <a:bodyPr vert="horz" wrap="square" lIns="68580" tIns="34290" rIns="68580" bIns="34290" numCol="1" anchor="t" anchorCtr="0" compatLnSpc="1">
            <a:prstTxWarp prst="textNoShape">
              <a:avLst/>
            </a:prstTxWarp>
          </a:bodyPr>
          <a:lstStyle/>
          <a:p>
            <a:pPr algn="ctr" defTabSz="685800" eaLnBrk="0" hangingPunct="0">
              <a:spcAft>
                <a:spcPts val="600"/>
              </a:spcAft>
            </a:pPr>
            <a:r>
              <a:rPr lang="ar-SA" altLang="ar-SA" sz="1400" dirty="0">
                <a:latin typeface="Calibri" panose="020F0502020204030204" pitchFamily="34" charset="0"/>
                <a:ea typeface="Arial" panose="020B0604020202020204" pitchFamily="34" charset="0"/>
                <a:cs typeface="mohammad bold art 1" pitchFamily="2" charset="-78"/>
              </a:rPr>
              <a:t>المملكة العربية السعودية</a:t>
            </a:r>
          </a:p>
          <a:p>
            <a:pPr algn="ctr" defTabSz="685800" eaLnBrk="0" hangingPunct="0">
              <a:spcAft>
                <a:spcPts val="600"/>
              </a:spcAft>
            </a:pPr>
            <a:r>
              <a:rPr lang="ar-SA" altLang="ar-SA" sz="1400" dirty="0">
                <a:latin typeface="Calibri" panose="020F0502020204030204" pitchFamily="34" charset="0"/>
                <a:ea typeface="Arial" panose="020B0604020202020204" pitchFamily="34" charset="0"/>
                <a:cs typeface="mohammad bold art 1" pitchFamily="2" charset="-78"/>
              </a:rPr>
              <a:t>وزارة </a:t>
            </a:r>
            <a:r>
              <a:rPr lang="ar-SA" altLang="ar-SA" sz="1400" dirty="0" smtClean="0">
                <a:latin typeface="Calibri" panose="020F0502020204030204" pitchFamily="34" charset="0"/>
                <a:ea typeface="Arial" panose="020B0604020202020204" pitchFamily="34" charset="0"/>
                <a:cs typeface="mohammad bold art 1" pitchFamily="2" charset="-78"/>
              </a:rPr>
              <a:t>التعليم</a:t>
            </a:r>
            <a:endParaRPr lang="ar-SA" altLang="ar-SA" sz="1400" dirty="0">
              <a:latin typeface="Calibri" panose="020F0502020204030204" pitchFamily="34" charset="0"/>
              <a:ea typeface="Arial" panose="020B0604020202020204" pitchFamily="34" charset="0"/>
              <a:cs typeface="mohammad bold art 1" pitchFamily="2" charset="-78"/>
            </a:endParaRPr>
          </a:p>
        </p:txBody>
      </p:sp>
      <p:sp>
        <p:nvSpPr>
          <p:cNvPr id="4" name="مستطيل 3"/>
          <p:cNvSpPr/>
          <p:nvPr/>
        </p:nvSpPr>
        <p:spPr>
          <a:xfrm>
            <a:off x="5089974" y="4365104"/>
            <a:ext cx="2015296" cy="584775"/>
          </a:xfrm>
          <a:prstGeom prst="rect">
            <a:avLst/>
          </a:prstGeom>
        </p:spPr>
        <p:txBody>
          <a:bodyPr wrap="none">
            <a:spAutoFit/>
          </a:bodyPr>
          <a:lstStyle/>
          <a:p>
            <a:r>
              <a:rPr lang="ar-SA" sz="3200" spc="-75" dirty="0" smtClean="0">
                <a:solidFill>
                  <a:srgbClr val="0066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PT Bold Heading" panose="02010400000000000000" pitchFamily="2" charset="-78"/>
              </a:rPr>
              <a:t>اليوم الثالث</a:t>
            </a:r>
            <a:endParaRPr lang="ar-SA" sz="3200" dirty="0">
              <a:solidFill>
                <a:srgbClr val="006600"/>
              </a:solidFill>
              <a:effectLst>
                <a:outerShdw blurRad="38100" dist="38100" dir="2700000" algn="tl">
                  <a:srgbClr val="000000">
                    <a:alpha val="43137"/>
                  </a:srgbClr>
                </a:outerShdw>
              </a:effectLst>
            </a:endParaRPr>
          </a:p>
        </p:txBody>
      </p:sp>
      <p:sp>
        <p:nvSpPr>
          <p:cNvPr id="10" name="مربع نص 262"/>
          <p:cNvSpPr txBox="1">
            <a:spLocks noChangeArrowheads="1"/>
          </p:cNvSpPr>
          <p:nvPr/>
        </p:nvSpPr>
        <p:spPr bwMode="auto">
          <a:xfrm>
            <a:off x="4207099" y="2333729"/>
            <a:ext cx="4294198" cy="44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51435" tIns="25718" rIns="51435" bIns="25718" anchor="t" anchorCtr="0" upright="1">
            <a:noAutofit/>
          </a:bodyPr>
          <a:lstStyle/>
          <a:p>
            <a:pPr algn="ctr">
              <a:spcAft>
                <a:spcPts val="0"/>
              </a:spcAft>
            </a:pPr>
            <a:r>
              <a:rPr lang="ar-SA" sz="6600" b="1" dirty="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فن</a:t>
            </a:r>
            <a:r>
              <a:rPr lang="ar-SA" sz="6600" b="1" dirty="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 </a:t>
            </a:r>
            <a:endParaRPr lang="ar-SA" sz="6600" b="1" dirty="0" smtClean="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endParaRPr>
          </a:p>
          <a:p>
            <a:pPr algn="ctr">
              <a:spcAft>
                <a:spcPts val="0"/>
              </a:spcAft>
            </a:pPr>
            <a:r>
              <a:rPr lang="ar-SA" sz="6600" b="1" dirty="0" smtClean="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حل</a:t>
            </a:r>
            <a:r>
              <a:rPr lang="ar-SA" sz="6600" b="1" dirty="0" smtClean="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 </a:t>
            </a:r>
            <a:r>
              <a:rPr lang="ar-SA" sz="6600"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المشكلات</a:t>
            </a:r>
            <a:endParaRPr lang="ar-SA" sz="4800" dirty="0">
              <a:solidFill>
                <a:schemeClr val="accent6"/>
              </a:solidFill>
              <a:latin typeface="Hacen Tunisia Bold" pitchFamily="2" charset="-78"/>
              <a:ea typeface="Times New Roman"/>
              <a:cs typeface="Hacen Tunisia Bold" pitchFamily="2" charset="-78"/>
            </a:endParaRPr>
          </a:p>
        </p:txBody>
      </p:sp>
      <p:pic>
        <p:nvPicPr>
          <p:cNvPr id="6" name="Picture 2" descr="http://malkofide.files.wordpress.com/2013/03/solving-probl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07" y="2157047"/>
            <a:ext cx="3693937" cy="3693937"/>
          </a:xfrm>
          <a:prstGeom prst="rect">
            <a:avLst/>
          </a:prstGeom>
          <a:noFill/>
          <a:extLst>
            <a:ext uri="{909E8E84-426E-40DD-AFC4-6F175D3DCCD1}">
              <a14:hiddenFill xmlns:a14="http://schemas.microsoft.com/office/drawing/2010/main">
                <a:solidFill>
                  <a:srgbClr val="FFFFFF"/>
                </a:solidFill>
              </a14:hiddenFill>
            </a:ext>
          </a:extLst>
        </p:spPr>
      </p:pic>
      <p:pic>
        <p:nvPicPr>
          <p:cNvPr id="9" name="صورة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0072" y="1179105"/>
            <a:ext cx="889329" cy="593711"/>
          </a:xfrm>
          <a:prstGeom prst="rect">
            <a:avLst/>
          </a:prstGeom>
        </p:spPr>
      </p:pic>
    </p:spTree>
    <p:extLst>
      <p:ext uri="{BB962C8B-B14F-4D97-AF65-F5344CB8AC3E}">
        <p14:creationId xmlns:p14="http://schemas.microsoft.com/office/powerpoint/2010/main" val="747171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27</a:t>
            </a:fld>
            <a:endParaRPr lang="en-US"/>
          </a:p>
        </p:txBody>
      </p:sp>
      <p:sp>
        <p:nvSpPr>
          <p:cNvPr id="13" name="عنوان 1"/>
          <p:cNvSpPr txBox="1">
            <a:spLocks/>
          </p:cNvSpPr>
          <p:nvPr/>
        </p:nvSpPr>
        <p:spPr bwMode="auto">
          <a:xfrm>
            <a:off x="3707904" y="404664"/>
            <a:ext cx="3960440"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smtClean="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إعداد خطة حل </a:t>
            </a:r>
            <a:r>
              <a:rPr lang="ar-SA" sz="2800" kern="10" dirty="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المشكلة</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6" name="مستطيل 5"/>
          <p:cNvSpPr/>
          <p:nvPr/>
        </p:nvSpPr>
        <p:spPr>
          <a:xfrm>
            <a:off x="4283968" y="1412776"/>
            <a:ext cx="4347483" cy="3908762"/>
          </a:xfrm>
          <a:prstGeom prst="rect">
            <a:avLst/>
          </a:prstGeom>
        </p:spPr>
        <p:txBody>
          <a:bodyPr wrap="square">
            <a:spAutoFit/>
          </a:bodyPr>
          <a:lstStyle/>
          <a:p>
            <a:pPr algn="just">
              <a:lnSpc>
                <a:spcPct val="200000"/>
              </a:lnSpc>
              <a:spcAft>
                <a:spcPts val="0"/>
              </a:spcAft>
            </a:pPr>
            <a:r>
              <a:rPr lang="ar-SA" sz="2800" u="sng" dirty="0">
                <a:ln w="0"/>
                <a:solidFill>
                  <a:schemeClr val="accent1"/>
                </a:solidFill>
                <a:effectLst>
                  <a:outerShdw blurRad="38100" dist="25400" dir="5400000" algn="ctr" rotWithShape="0">
                    <a:srgbClr val="6E747A">
                      <a:alpha val="43000"/>
                    </a:srgbClr>
                  </a:outerShdw>
                </a:effectLst>
                <a:cs typeface="PT Bold Heading" panose="02010400000000000000" pitchFamily="2" charset="-78"/>
              </a:rPr>
              <a:t>إعداد خطة تنفيذية  للحل :</a:t>
            </a:r>
          </a:p>
          <a:p>
            <a:pPr algn="just">
              <a:lnSpc>
                <a:spcPct val="200000"/>
              </a:lnSpc>
              <a:spcAft>
                <a:spcPts val="0"/>
              </a:spcAft>
            </a:pPr>
            <a:r>
              <a:rPr lang="ar-SA" sz="2400" b="1" dirty="0">
                <a:solidFill>
                  <a:srgbClr val="008000"/>
                </a:solidFill>
                <a:cs typeface="PT Bold Heading" panose="02010400000000000000" pitchFamily="2" charset="-78"/>
              </a:rPr>
              <a:t>يمكن وضع خطة تنفيذية </a:t>
            </a:r>
            <a:r>
              <a:rPr lang="ar-SY" sz="2400" b="1" dirty="0">
                <a:solidFill>
                  <a:srgbClr val="008000"/>
                </a:solidFill>
                <a:cs typeface="PT Bold Heading" panose="02010400000000000000" pitchFamily="2" charset="-78"/>
              </a:rPr>
              <a:t>إ</a:t>
            </a:r>
            <a:r>
              <a:rPr lang="ar-SA" sz="2400" b="1" dirty="0">
                <a:solidFill>
                  <a:srgbClr val="008000"/>
                </a:solidFill>
                <a:cs typeface="PT Bold Heading" panose="02010400000000000000" pitchFamily="2" charset="-78"/>
              </a:rPr>
              <a:t>تباع طرق تحليلية في حل المشاكل التي تتضمن سلسلة من الأحداث و ال</a:t>
            </a:r>
            <a:r>
              <a:rPr lang="ar-SY" sz="2400" b="1" dirty="0">
                <a:solidFill>
                  <a:srgbClr val="008000"/>
                </a:solidFill>
                <a:cs typeface="PT Bold Heading" panose="02010400000000000000" pitchFamily="2" charset="-78"/>
              </a:rPr>
              <a:t>إ</a:t>
            </a:r>
            <a:r>
              <a:rPr lang="ar-SA" sz="2400" b="1" dirty="0">
                <a:solidFill>
                  <a:srgbClr val="008000"/>
                </a:solidFill>
                <a:cs typeface="PT Bold Heading" panose="02010400000000000000" pitchFamily="2" charset="-78"/>
              </a:rPr>
              <a:t>جرا</a:t>
            </a:r>
            <a:r>
              <a:rPr lang="ar-SY" sz="2400" b="1" dirty="0" err="1">
                <a:solidFill>
                  <a:srgbClr val="008000"/>
                </a:solidFill>
                <a:cs typeface="PT Bold Heading" panose="02010400000000000000" pitchFamily="2" charset="-78"/>
              </a:rPr>
              <a:t>ءات</a:t>
            </a:r>
            <a:r>
              <a:rPr lang="ar-SA" sz="2400" b="1" dirty="0">
                <a:solidFill>
                  <a:srgbClr val="008000"/>
                </a:solidFill>
                <a:cs typeface="PT Bold Heading" panose="02010400000000000000" pitchFamily="2" charset="-78"/>
              </a:rPr>
              <a:t> المترابطة</a:t>
            </a:r>
            <a:endParaRPr lang="en-US" sz="2400" b="1" dirty="0">
              <a:solidFill>
                <a:srgbClr val="008000"/>
              </a:solidFill>
              <a:cs typeface="PT Bold Heading" panose="02010400000000000000" pitchFamily="2" charset="-78"/>
            </a:endParaRPr>
          </a:p>
        </p:txBody>
      </p:sp>
      <p:pic>
        <p:nvPicPr>
          <p:cNvPr id="8194" name="Picture 2" descr="http://ejournal.eumind.net/.component/imageGenerator.php?fileName=%2Fha%2Fhtml%2Fejournals%2Feumind%2Fproject%2Fwww%2Fgogreen7%2Fmedia%2F%2FD+Y+Patil+International+School%2Famoghdypis3%2Faction-plan.png&amp;cache=1&amp;cachePrefix=.cache.s-339x210&amp;command%5B%5D=-resize+%22339x21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8880"/>
            <a:ext cx="4213750" cy="261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744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28</a:t>
            </a:fld>
            <a:endParaRPr lang="en-US"/>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2775232638"/>
              </p:ext>
            </p:extLst>
          </p:nvPr>
        </p:nvGraphicFramePr>
        <p:xfrm>
          <a:off x="1043607" y="692696"/>
          <a:ext cx="6048672" cy="864096"/>
        </p:xfrm>
        <a:graphic>
          <a:graphicData uri="http://schemas.openxmlformats.org/drawingml/2006/table">
            <a:tbl>
              <a:tblPr firstRow="1" firstCol="1" bandRow="1">
                <a:tableStyleId>{74C1A8A3-306A-4EB7-A6B1-4F7E0EB9C5D6}</a:tableStyleId>
              </a:tblPr>
              <a:tblGrid>
                <a:gridCol w="1757422"/>
                <a:gridCol w="1233335"/>
                <a:gridCol w="1134424"/>
                <a:gridCol w="1923491"/>
              </a:tblGrid>
              <a:tr h="392771">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( 1/1/3 )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71325">
                <a:tc gridSpan="4">
                  <a:txBody>
                    <a:bodyPr/>
                    <a:lstStyle/>
                    <a:p>
                      <a:pPr algn="ctr" rtl="1"/>
                      <a:r>
                        <a:rPr lang="ar-SA" sz="1800" b="0" kern="1200" dirty="0" smtClean="0">
                          <a:solidFill>
                            <a:schemeClr val="tx1"/>
                          </a:solidFill>
                          <a:latin typeface="+mn-lt"/>
                          <a:ea typeface="+mn-ea"/>
                          <a:cs typeface="mohammad bold art 1" pitchFamily="2" charset="-78"/>
                        </a:rPr>
                        <a:t>الهدف : إعداد</a:t>
                      </a:r>
                      <a:r>
                        <a:rPr lang="ar-SA" sz="1800" b="0" kern="1200" baseline="0" dirty="0" smtClean="0">
                          <a:solidFill>
                            <a:schemeClr val="tx1"/>
                          </a:solidFill>
                          <a:latin typeface="+mn-lt"/>
                          <a:ea typeface="+mn-ea"/>
                          <a:cs typeface="mohammad bold art 1" pitchFamily="2" charset="-78"/>
                        </a:rPr>
                        <a:t> خطة تنفيذية للحل </a:t>
                      </a:r>
                      <a:endParaRPr lang="en-US" sz="1800" b="0" kern="1200" dirty="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611560" y="2060848"/>
            <a:ext cx="8190910" cy="1200329"/>
          </a:xfrm>
          <a:prstGeom prst="rect">
            <a:avLst/>
          </a:prstGeom>
        </p:spPr>
        <p:txBody>
          <a:bodyPr wrap="square">
            <a:spAutoFit/>
          </a:bodyPr>
          <a:lstStyle/>
          <a:p>
            <a:pPr algn="just">
              <a:lnSpc>
                <a:spcPct val="150000"/>
              </a:lnSpc>
              <a:spcAft>
                <a:spcPts val="0"/>
              </a:spcAft>
              <a:tabLst>
                <a:tab pos="1154906" algn="l"/>
              </a:tabLst>
            </a:pPr>
            <a:r>
              <a:rPr lang="ar-SA" sz="2400" b="1" dirty="0">
                <a:solidFill>
                  <a:srgbClr val="C00000"/>
                </a:solidFill>
                <a:cs typeface="PT Bold Heading" panose="02010400000000000000" pitchFamily="2" charset="-78"/>
              </a:rPr>
              <a:t>بالتعاون مع أفراد مجموعتك استخدم النموذج التالي في وضع خطة تنفيذية للحل الذي تم اختياره للمشكلة التي درستموها .</a:t>
            </a:r>
            <a:endParaRPr lang="en-US" sz="2400" b="1" dirty="0">
              <a:solidFill>
                <a:srgbClr val="C00000"/>
              </a:solidFill>
              <a:cs typeface="PT Bold Heading" panose="02010400000000000000" pitchFamily="2" charset="-78"/>
            </a:endParaRPr>
          </a:p>
        </p:txBody>
      </p:sp>
      <p:graphicFrame>
        <p:nvGraphicFramePr>
          <p:cNvPr id="7" name="جدول 6"/>
          <p:cNvGraphicFramePr>
            <a:graphicFrameLocks noGrp="1"/>
          </p:cNvGraphicFramePr>
          <p:nvPr>
            <p:extLst>
              <p:ext uri="{D42A27DB-BD31-4B8C-83A1-F6EECF244321}">
                <p14:modId xmlns:p14="http://schemas.microsoft.com/office/powerpoint/2010/main" val="2545277319"/>
              </p:ext>
            </p:extLst>
          </p:nvPr>
        </p:nvGraphicFramePr>
        <p:xfrm>
          <a:off x="971601" y="3429000"/>
          <a:ext cx="7212927" cy="2808313"/>
        </p:xfrm>
        <a:graphic>
          <a:graphicData uri="http://schemas.openxmlformats.org/drawingml/2006/table">
            <a:tbl>
              <a:tblPr rtl="1" firstRow="1" firstCol="1" lastRow="1" lastCol="1" bandRow="1" bandCol="1">
                <a:tableStyleId>{5A111915-BE36-4E01-A7E5-04B1672EAD32}</a:tableStyleId>
              </a:tblPr>
              <a:tblGrid>
                <a:gridCol w="401338"/>
                <a:gridCol w="2692540"/>
                <a:gridCol w="1004729"/>
                <a:gridCol w="1003510"/>
                <a:gridCol w="1055405"/>
                <a:gridCol w="1055405"/>
              </a:tblGrid>
              <a:tr h="578313">
                <a:tc>
                  <a:txBody>
                    <a:bodyPr/>
                    <a:lstStyle/>
                    <a:p>
                      <a:pPr algn="ctr" rtl="1">
                        <a:spcAft>
                          <a:spcPts val="0"/>
                        </a:spcAft>
                      </a:pPr>
                      <a:r>
                        <a:rPr lang="ar-SA" sz="1200" b="0" kern="1200" dirty="0" smtClean="0">
                          <a:solidFill>
                            <a:schemeClr val="bg1"/>
                          </a:solidFill>
                          <a:latin typeface="+mn-lt"/>
                          <a:ea typeface="+mn-ea"/>
                          <a:cs typeface="mohammad bold art 1" pitchFamily="2" charset="-78"/>
                        </a:rPr>
                        <a:t>م</a:t>
                      </a:r>
                      <a:endParaRPr lang="en-US" sz="1200" b="0" kern="1200" dirty="0">
                        <a:solidFill>
                          <a:schemeClr val="bg1"/>
                        </a:solidFill>
                        <a:latin typeface="+mn-lt"/>
                        <a:ea typeface="+mn-ea"/>
                        <a:cs typeface="mohammad bold art 1" pitchFamily="2" charset="-78"/>
                      </a:endParaRPr>
                    </a:p>
                  </a:txBody>
                  <a:tcPr marL="44798" marR="44798" marT="0" marB="0" anchor="ctr"/>
                </a:tc>
                <a:tc>
                  <a:txBody>
                    <a:bodyPr/>
                    <a:lstStyle/>
                    <a:p>
                      <a:pPr algn="ctr" rtl="1">
                        <a:spcAft>
                          <a:spcPts val="0"/>
                        </a:spcAft>
                      </a:pPr>
                      <a:r>
                        <a:rPr lang="ar-SA" sz="1200" b="0" kern="1200" dirty="0" smtClean="0">
                          <a:solidFill>
                            <a:schemeClr val="bg1"/>
                          </a:solidFill>
                          <a:latin typeface="+mn-lt"/>
                          <a:ea typeface="+mn-ea"/>
                          <a:cs typeface="mohammad bold art 1" pitchFamily="2" charset="-78"/>
                        </a:rPr>
                        <a:t>الخطوة</a:t>
                      </a:r>
                      <a:endParaRPr lang="en-US" sz="1200" b="0" kern="1200" dirty="0">
                        <a:solidFill>
                          <a:schemeClr val="bg1"/>
                        </a:solidFill>
                        <a:latin typeface="+mn-lt"/>
                        <a:ea typeface="+mn-ea"/>
                        <a:cs typeface="mohammad bold art 1" pitchFamily="2" charset="-78"/>
                      </a:endParaRPr>
                    </a:p>
                  </a:txBody>
                  <a:tcPr marL="44798" marR="44798" marT="0" marB="0" anchor="ctr"/>
                </a:tc>
                <a:tc>
                  <a:txBody>
                    <a:bodyPr/>
                    <a:lstStyle/>
                    <a:p>
                      <a:pPr algn="ctr" rtl="1">
                        <a:spcAft>
                          <a:spcPts val="0"/>
                        </a:spcAft>
                      </a:pPr>
                      <a:r>
                        <a:rPr lang="ar-SA" sz="1200" b="0" kern="1200" dirty="0" smtClean="0">
                          <a:solidFill>
                            <a:schemeClr val="bg1"/>
                          </a:solidFill>
                          <a:latin typeface="+mn-lt"/>
                          <a:ea typeface="+mn-ea"/>
                          <a:cs typeface="mohammad bold art 1" pitchFamily="2" charset="-78"/>
                        </a:rPr>
                        <a:t>الفترة الزمنية  </a:t>
                      </a:r>
                      <a:endParaRPr lang="en-US" sz="1200" b="0" kern="1200" dirty="0">
                        <a:solidFill>
                          <a:schemeClr val="bg1"/>
                        </a:solidFill>
                        <a:latin typeface="+mn-lt"/>
                        <a:ea typeface="+mn-ea"/>
                        <a:cs typeface="mohammad bold art 1" pitchFamily="2" charset="-78"/>
                      </a:endParaRPr>
                    </a:p>
                  </a:txBody>
                  <a:tcPr marL="44798" marR="44798" marT="0" marB="0" anchor="ctr"/>
                </a:tc>
                <a:tc>
                  <a:txBody>
                    <a:bodyPr/>
                    <a:lstStyle/>
                    <a:p>
                      <a:pPr algn="ctr" rtl="1">
                        <a:spcAft>
                          <a:spcPts val="0"/>
                        </a:spcAft>
                      </a:pPr>
                      <a:r>
                        <a:rPr lang="ar-SA" sz="1200" b="0" kern="1200" dirty="0">
                          <a:solidFill>
                            <a:schemeClr val="bg1"/>
                          </a:solidFill>
                          <a:latin typeface="+mn-lt"/>
                          <a:ea typeface="+mn-ea"/>
                          <a:cs typeface="mohammad bold art 1" pitchFamily="2" charset="-78"/>
                        </a:rPr>
                        <a:t>مسئول التنفيذ</a:t>
                      </a:r>
                      <a:endParaRPr lang="en-US" sz="1200" b="0" kern="1200" dirty="0">
                        <a:solidFill>
                          <a:schemeClr val="bg1"/>
                        </a:solidFill>
                        <a:latin typeface="+mn-lt"/>
                        <a:ea typeface="+mn-ea"/>
                        <a:cs typeface="mohammad bold art 1" pitchFamily="2" charset="-78"/>
                      </a:endParaRPr>
                    </a:p>
                  </a:txBody>
                  <a:tcPr marL="44798" marR="44798" marT="0" marB="0" anchor="ctr"/>
                </a:tc>
                <a:tc>
                  <a:txBody>
                    <a:bodyPr/>
                    <a:lstStyle/>
                    <a:p>
                      <a:pPr algn="ctr" rtl="1">
                        <a:spcAft>
                          <a:spcPts val="0"/>
                        </a:spcAft>
                      </a:pPr>
                      <a:r>
                        <a:rPr lang="ar-SA" sz="1200" b="0" kern="1200" dirty="0" smtClean="0">
                          <a:solidFill>
                            <a:schemeClr val="bg1"/>
                          </a:solidFill>
                          <a:latin typeface="+mn-lt"/>
                          <a:ea typeface="+mn-ea"/>
                          <a:cs typeface="mohammad bold art 1" pitchFamily="2" charset="-78"/>
                        </a:rPr>
                        <a:t>مستلزمات التنفيذ</a:t>
                      </a:r>
                      <a:endParaRPr lang="en-US" sz="1200" b="0" kern="1200" dirty="0">
                        <a:solidFill>
                          <a:schemeClr val="bg1"/>
                        </a:solidFill>
                        <a:latin typeface="+mn-lt"/>
                        <a:ea typeface="+mn-ea"/>
                        <a:cs typeface="mohammad bold art 1" pitchFamily="2" charset="-78"/>
                      </a:endParaRPr>
                    </a:p>
                  </a:txBody>
                  <a:tcPr marL="44798" marR="44798" marT="0" marB="0" anchor="ctr"/>
                </a:tc>
                <a:tc>
                  <a:txBody>
                    <a:bodyPr/>
                    <a:lstStyle/>
                    <a:p>
                      <a:pPr algn="ctr" rtl="1">
                        <a:spcAft>
                          <a:spcPts val="0"/>
                        </a:spcAft>
                      </a:pPr>
                      <a:r>
                        <a:rPr lang="ar-SA" sz="1200" b="0" kern="1200" dirty="0" smtClean="0">
                          <a:solidFill>
                            <a:schemeClr val="bg1"/>
                          </a:solidFill>
                          <a:latin typeface="+mn-lt"/>
                          <a:ea typeface="+mn-ea"/>
                          <a:cs typeface="mohammad bold art 1" pitchFamily="2" charset="-78"/>
                        </a:rPr>
                        <a:t>مؤشر التنفيذ</a:t>
                      </a:r>
                      <a:endParaRPr lang="en-US" sz="1200" b="0" kern="1200" dirty="0">
                        <a:solidFill>
                          <a:schemeClr val="bg1"/>
                        </a:solidFill>
                        <a:latin typeface="+mn-lt"/>
                        <a:ea typeface="+mn-ea"/>
                        <a:cs typeface="mohammad bold art 1" pitchFamily="2" charset="-78"/>
                      </a:endParaRPr>
                    </a:p>
                  </a:txBody>
                  <a:tcPr marL="44798" marR="44798" marT="0" marB="0" anchor="ctr"/>
                </a:tc>
              </a:tr>
              <a:tr h="557500">
                <a:tc>
                  <a:txBody>
                    <a:bodyPr/>
                    <a:lstStyle/>
                    <a:p>
                      <a:pPr algn="ctr" rtl="1">
                        <a:spcAft>
                          <a:spcPts val="0"/>
                        </a:spcAft>
                      </a:pPr>
                      <a:r>
                        <a:rPr lang="ar-SA" sz="900" dirty="0" smtClean="0">
                          <a:solidFill>
                            <a:srgbClr val="000000"/>
                          </a:solidFill>
                          <a:effectLst/>
                          <a:latin typeface="Times New Roman" panose="02020603050405020304" pitchFamily="18" charset="0"/>
                          <a:ea typeface="Times New Roman" panose="02020603050405020304" pitchFamily="18" charset="0"/>
                        </a:rPr>
                        <a:t>1</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r>
                        <a:rPr lang="ar-SA" sz="800" dirty="0">
                          <a:effectLst/>
                        </a:rPr>
                        <a:t> </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r>
                        <a:rPr lang="ar-SA" sz="800" dirty="0">
                          <a:effectLst/>
                        </a:rPr>
                        <a:t> </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r>
                        <a:rPr lang="ar-SA" sz="800" dirty="0">
                          <a:effectLst/>
                        </a:rPr>
                        <a:t> </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r>
                        <a:rPr lang="ar-SA" sz="800" dirty="0">
                          <a:effectLst/>
                        </a:rPr>
                        <a:t> </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r>
              <a:tr h="557500">
                <a:tc>
                  <a:txBody>
                    <a:bodyPr/>
                    <a:lstStyle/>
                    <a:p>
                      <a:pPr algn="ctr" rtl="1">
                        <a:spcAft>
                          <a:spcPts val="0"/>
                        </a:spcAft>
                      </a:pPr>
                      <a:r>
                        <a:rPr lang="ar-SA" sz="900" dirty="0" smtClean="0">
                          <a:solidFill>
                            <a:srgbClr val="000000"/>
                          </a:solidFill>
                          <a:effectLst/>
                          <a:latin typeface="Times New Roman" panose="02020603050405020304" pitchFamily="18" charset="0"/>
                          <a:ea typeface="Times New Roman" panose="02020603050405020304" pitchFamily="18" charset="0"/>
                        </a:rPr>
                        <a:t>2</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r>
              <a:tr h="557500">
                <a:tc>
                  <a:txBody>
                    <a:bodyPr/>
                    <a:lstStyle/>
                    <a:p>
                      <a:pPr algn="ctr" rtl="1">
                        <a:spcAft>
                          <a:spcPts val="0"/>
                        </a:spcAft>
                      </a:pPr>
                      <a:r>
                        <a:rPr lang="ar-SA" sz="900" dirty="0" smtClean="0">
                          <a:solidFill>
                            <a:srgbClr val="000000"/>
                          </a:solidFill>
                          <a:effectLst/>
                          <a:latin typeface="Times New Roman" panose="02020603050405020304" pitchFamily="18" charset="0"/>
                          <a:ea typeface="Times New Roman" panose="02020603050405020304" pitchFamily="18" charset="0"/>
                        </a:rPr>
                        <a:t>3</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r>
              <a:tr h="557500">
                <a:tc>
                  <a:txBody>
                    <a:bodyPr/>
                    <a:lstStyle/>
                    <a:p>
                      <a:pPr algn="ctr" rtl="1">
                        <a:spcAft>
                          <a:spcPts val="0"/>
                        </a:spcAft>
                      </a:pPr>
                      <a:r>
                        <a:rPr lang="ar-SA" sz="900" dirty="0" smtClean="0">
                          <a:solidFill>
                            <a:srgbClr val="000000"/>
                          </a:solidFill>
                          <a:effectLst/>
                          <a:latin typeface="Times New Roman" panose="02020603050405020304" pitchFamily="18" charset="0"/>
                          <a:ea typeface="Times New Roman" panose="02020603050405020304" pitchFamily="18" charset="0"/>
                        </a:rPr>
                        <a:t>4</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r>
            </a:tbl>
          </a:graphicData>
        </a:graphic>
      </p:graphicFrame>
    </p:spTree>
    <p:extLst>
      <p:ext uri="{BB962C8B-B14F-4D97-AF65-F5344CB8AC3E}">
        <p14:creationId xmlns:p14="http://schemas.microsoft.com/office/powerpoint/2010/main" val="4165983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29</a:t>
            </a:fld>
            <a:endParaRPr lang="en-US"/>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3588447451"/>
              </p:ext>
            </p:extLst>
          </p:nvPr>
        </p:nvGraphicFramePr>
        <p:xfrm>
          <a:off x="1115615" y="782706"/>
          <a:ext cx="6120681" cy="846094"/>
        </p:xfrm>
        <a:graphic>
          <a:graphicData uri="http://schemas.openxmlformats.org/drawingml/2006/table">
            <a:tbl>
              <a:tblPr firstRow="1" firstCol="1" bandRow="1">
                <a:tableStyleId>{74C1A8A3-306A-4EB7-A6B1-4F7E0EB9C5D6}</a:tableStyleId>
              </a:tblPr>
              <a:tblGrid>
                <a:gridCol w="1778344"/>
                <a:gridCol w="1248019"/>
                <a:gridCol w="1147929"/>
                <a:gridCol w="1946389"/>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( 1/2/3 )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تقييم خطة حل المشكلة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899592" y="2060848"/>
            <a:ext cx="7128792" cy="1015663"/>
          </a:xfrm>
          <a:prstGeom prst="rect">
            <a:avLst/>
          </a:prstGeom>
        </p:spPr>
        <p:txBody>
          <a:bodyPr wrap="square">
            <a:spAutoFit/>
          </a:bodyPr>
          <a:lstStyle/>
          <a:p>
            <a:pPr algn="just">
              <a:spcAft>
                <a:spcPts val="0"/>
              </a:spcAft>
            </a:pPr>
            <a:r>
              <a:rPr lang="ar-SA" sz="2000" b="1" dirty="0">
                <a:solidFill>
                  <a:srgbClr val="C00000"/>
                </a:solidFill>
                <a:cs typeface="PT Bold Heading" panose="02010400000000000000" pitchFamily="2" charset="-78"/>
              </a:rPr>
              <a:t>بالتعاون مع أعضاء مجموعتك استخدم النموذج التالي في تقييم عمل زملائك في المجموعة الأخرى في استخدام الأسلوب العلمي في حل المشكلة ،  مع كتابة التوصيات التحسينية لهم .</a:t>
            </a:r>
            <a:endParaRPr lang="en-US" sz="2000" b="1" dirty="0">
              <a:solidFill>
                <a:srgbClr val="C00000"/>
              </a:solidFill>
              <a:cs typeface="PT Bold Heading" panose="02010400000000000000" pitchFamily="2" charset="-78"/>
            </a:endParaRPr>
          </a:p>
        </p:txBody>
      </p:sp>
      <p:graphicFrame>
        <p:nvGraphicFramePr>
          <p:cNvPr id="10" name="Group 37"/>
          <p:cNvGraphicFramePr>
            <a:graphicFrameLocks noGrp="1"/>
          </p:cNvGraphicFramePr>
          <p:nvPr>
            <p:extLst>
              <p:ext uri="{D42A27DB-BD31-4B8C-83A1-F6EECF244321}">
                <p14:modId xmlns:p14="http://schemas.microsoft.com/office/powerpoint/2010/main" val="3418042573"/>
              </p:ext>
            </p:extLst>
          </p:nvPr>
        </p:nvGraphicFramePr>
        <p:xfrm>
          <a:off x="971600" y="3284984"/>
          <a:ext cx="7165429" cy="2808309"/>
        </p:xfrm>
        <a:graphic>
          <a:graphicData uri="http://schemas.openxmlformats.org/drawingml/2006/table">
            <a:tbl>
              <a:tblPr rtl="1"/>
              <a:tblGrid>
                <a:gridCol w="3332687"/>
                <a:gridCol w="2397731"/>
                <a:gridCol w="1435011"/>
              </a:tblGrid>
              <a:tr h="40118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FFFFFF"/>
                          </a:solidFill>
                          <a:effectLst/>
                          <a:latin typeface="Verdana" pitchFamily="34" charset="0"/>
                          <a:cs typeface="mohammad bold art 1" pitchFamily="2" charset="-78"/>
                        </a:rPr>
                        <a:t>السؤال</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FFFFFF"/>
                          </a:solidFill>
                          <a:effectLst/>
                          <a:latin typeface="Verdana" pitchFamily="34" charset="0"/>
                          <a:cs typeface="mohammad bold art 1" pitchFamily="2" charset="-78"/>
                        </a:rPr>
                        <a:t>الإجابة</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FFFFFF"/>
                          </a:solidFill>
                          <a:effectLst/>
                          <a:latin typeface="Verdana" pitchFamily="34" charset="0"/>
                          <a:cs typeface="mohammad bold art 1" pitchFamily="2" charset="-78"/>
                        </a:rPr>
                        <a:t>الدرجة </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solidFill>
                  </a:tcPr>
                </a:tc>
              </a:tr>
              <a:tr h="40118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Verdana" pitchFamily="34" charset="0"/>
                          <a:cs typeface="AL-Mateen" pitchFamily="2" charset="-78"/>
                        </a:rPr>
                        <a:t>- هل حددت المشكلة بدقة ؟</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نعم     </a:t>
                      </a: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لا    </a:t>
                      </a: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إلى حد ما</a:t>
                      </a: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40118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Verdana" pitchFamily="34" charset="0"/>
                          <a:cs typeface="AL-Mateen" pitchFamily="2" charset="-78"/>
                        </a:rPr>
                        <a:t>- هل حددت أسباب المشكلة ؟</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smtClean="0">
                          <a:ln>
                            <a:noFill/>
                          </a:ln>
                          <a:solidFill>
                            <a:srgbClr val="000000"/>
                          </a:solidFill>
                          <a:effectLst/>
                          <a:latin typeface="Verdana" pitchFamily="34" charset="0"/>
                          <a:cs typeface="AL-Mateen" pitchFamily="2" charset="-78"/>
                          <a:sym typeface="Wingdings" pitchFamily="2" charset="2"/>
                        </a:rPr>
                        <a:t> نعم     </a:t>
                      </a:r>
                      <a:r>
                        <a:rPr kumimoji="0" lang="ar-SA" sz="1800" b="0" i="0" u="none" strike="noStrike" cap="none" normalizeH="0" baseline="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smtClean="0">
                          <a:ln>
                            <a:noFill/>
                          </a:ln>
                          <a:solidFill>
                            <a:srgbClr val="000000"/>
                          </a:solidFill>
                          <a:effectLst/>
                          <a:latin typeface="Verdana" pitchFamily="34" charset="0"/>
                          <a:cs typeface="AL-Mateen" pitchFamily="2" charset="-78"/>
                          <a:sym typeface="Wingdings" pitchFamily="2" charset="2"/>
                        </a:rPr>
                        <a:t> لا    </a:t>
                      </a:r>
                      <a:r>
                        <a:rPr kumimoji="0" lang="ar-SA" sz="1800" b="0" i="0" u="none" strike="noStrike" cap="none" normalizeH="0" baseline="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smtClean="0">
                          <a:ln>
                            <a:noFill/>
                          </a:ln>
                          <a:solidFill>
                            <a:srgbClr val="000000"/>
                          </a:solidFill>
                          <a:effectLst/>
                          <a:latin typeface="Verdana" pitchFamily="34" charset="0"/>
                          <a:cs typeface="AL-Mateen" pitchFamily="2" charset="-78"/>
                          <a:sym typeface="Wingdings" pitchFamily="2" charset="2"/>
                        </a:rPr>
                        <a:t> إلى حد ما</a:t>
                      </a: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40118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Verdana" pitchFamily="34" charset="0"/>
                          <a:cs typeface="AL-Mateen" pitchFamily="2" charset="-78"/>
                        </a:rPr>
                        <a:t>- هل أوجدت مجموعة من البدائل ؟</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smtClean="0">
                          <a:ln>
                            <a:noFill/>
                          </a:ln>
                          <a:solidFill>
                            <a:srgbClr val="000000"/>
                          </a:solidFill>
                          <a:effectLst/>
                          <a:latin typeface="Verdana" pitchFamily="34" charset="0"/>
                          <a:cs typeface="AL-Mateen" pitchFamily="2" charset="-78"/>
                          <a:sym typeface="Wingdings" pitchFamily="2" charset="2"/>
                        </a:rPr>
                        <a:t> نعم     </a:t>
                      </a:r>
                      <a:r>
                        <a:rPr kumimoji="0" lang="ar-SA" sz="1800" b="0" i="0" u="none" strike="noStrike" cap="none" normalizeH="0" baseline="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smtClean="0">
                          <a:ln>
                            <a:noFill/>
                          </a:ln>
                          <a:solidFill>
                            <a:srgbClr val="000000"/>
                          </a:solidFill>
                          <a:effectLst/>
                          <a:latin typeface="Verdana" pitchFamily="34" charset="0"/>
                          <a:cs typeface="AL-Mateen" pitchFamily="2" charset="-78"/>
                          <a:sym typeface="Wingdings" pitchFamily="2" charset="2"/>
                        </a:rPr>
                        <a:t> لا    </a:t>
                      </a:r>
                      <a:r>
                        <a:rPr kumimoji="0" lang="ar-SA" sz="1800" b="0" i="0" u="none" strike="noStrike" cap="none" normalizeH="0" baseline="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smtClean="0">
                          <a:ln>
                            <a:noFill/>
                          </a:ln>
                          <a:solidFill>
                            <a:srgbClr val="000000"/>
                          </a:solidFill>
                          <a:effectLst/>
                          <a:latin typeface="Verdana" pitchFamily="34" charset="0"/>
                          <a:cs typeface="AL-Mateen" pitchFamily="2" charset="-78"/>
                          <a:sym typeface="Wingdings" pitchFamily="2" charset="2"/>
                        </a:rPr>
                        <a:t> إلى حد ما</a:t>
                      </a: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40118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Verdana" pitchFamily="34" charset="0"/>
                          <a:cs typeface="AL-Mateen" pitchFamily="2" charset="-78"/>
                        </a:rPr>
                        <a:t>- هل تم تقييم البدائل واختيار الأنسب ؟</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نعم     </a:t>
                      </a: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لا    </a:t>
                      </a: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إلى حد ما</a:t>
                      </a: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40118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Verdana" pitchFamily="34" charset="0"/>
                          <a:cs typeface="AL-Mateen" pitchFamily="2" charset="-78"/>
                        </a:rPr>
                        <a:t>- هل أعدت خطة تنفيذية لحل المشكلة ؟</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نعم     </a:t>
                      </a: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لا    </a:t>
                      </a: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إلى حد ما</a:t>
                      </a: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401187">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kern="1200" cap="none" normalizeH="0" baseline="0" dirty="0" smtClean="0">
                          <a:ln>
                            <a:noFill/>
                          </a:ln>
                          <a:solidFill>
                            <a:srgbClr val="FFFFFF"/>
                          </a:solidFill>
                          <a:effectLst/>
                          <a:latin typeface="Verdana" pitchFamily="34" charset="0"/>
                          <a:ea typeface="+mn-ea"/>
                          <a:cs typeface="mohammad bold art 1" pitchFamily="2" charset="-78"/>
                        </a:rPr>
                        <a:t>المجموع</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hMerge="1">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600" b="0" i="0" u="none" strike="noStrike" cap="none" normalizeH="0" baseline="0" dirty="0" smtClean="0">
                        <a:ln>
                          <a:noFill/>
                        </a:ln>
                        <a:solidFill>
                          <a:srgbClr val="000000"/>
                        </a:solidFill>
                        <a:effectLst/>
                        <a:latin typeface="Verdana" pitchFamily="34" charset="0"/>
                        <a:cs typeface="AL-Mateen"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bl>
          </a:graphicData>
        </a:graphic>
      </p:graphicFrame>
    </p:spTree>
    <p:extLst>
      <p:ext uri="{BB962C8B-B14F-4D97-AF65-F5344CB8AC3E}">
        <p14:creationId xmlns:p14="http://schemas.microsoft.com/office/powerpoint/2010/main" val="122030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رسم تخطيطي 8"/>
          <p:cNvGraphicFramePr/>
          <p:nvPr>
            <p:extLst/>
          </p:nvPr>
        </p:nvGraphicFramePr>
        <p:xfrm>
          <a:off x="827584" y="736228"/>
          <a:ext cx="7923063" cy="362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عنوان 1"/>
          <p:cNvSpPr txBox="1">
            <a:spLocks/>
          </p:cNvSpPr>
          <p:nvPr/>
        </p:nvSpPr>
        <p:spPr bwMode="auto">
          <a:xfrm>
            <a:off x="3707904" y="476672"/>
            <a:ext cx="370856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rtl="0" eaLnBrk="1" hangingPunct="1">
              <a:defRPr/>
            </a:pPr>
            <a:r>
              <a:rPr lang="ar-SA" sz="3200" b="1" kern="10" dirty="0">
                <a:ln w="11430"/>
                <a:solidFill>
                  <a:srgbClr val="00660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قواعد البرنامج</a:t>
            </a:r>
          </a:p>
        </p:txBody>
      </p:sp>
      <p:pic>
        <p:nvPicPr>
          <p:cNvPr id="7170" name="Picture 2" descr="http://wilkinson.conroeisd.net/126265A7-00870B2F.0/dj_b2school_welcomeblock_c.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64461" y="4581128"/>
            <a:ext cx="5760640" cy="1667801"/>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2483768" y="3789040"/>
            <a:ext cx="4289946" cy="646331"/>
          </a:xfrm>
          <a:prstGeom prst="rect">
            <a:avLst/>
          </a:prstGeom>
        </p:spPr>
        <p:txBody>
          <a:bodyPr wrap="square">
            <a:spAutoFit/>
          </a:bodyPr>
          <a:lstStyle/>
          <a:p>
            <a:pPr lvl="0" algn="ctr">
              <a:spcAft>
                <a:spcPts val="0"/>
              </a:spcAft>
            </a:pPr>
            <a:r>
              <a:rPr lang="ar-SA" sz="3600" b="1" dirty="0" smtClean="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Traditional Arabic" pitchFamily="18" charset="-78"/>
                <a:cs typeface="mohammad bold art 1" pitchFamily="2" charset="-78"/>
              </a:rPr>
              <a:t>مرحبا بكم جميعاً</a:t>
            </a:r>
            <a:endParaRPr lang="ar-SA" sz="3600" b="1" dirty="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Traditional Arabic" pitchFamily="18" charset="-78"/>
              <a:cs typeface="mohammad bold art 1" pitchFamily="2" charset="-78"/>
            </a:endParaRPr>
          </a:p>
        </p:txBody>
      </p:sp>
    </p:spTree>
    <p:extLst>
      <p:ext uri="{BB962C8B-B14F-4D97-AF65-F5344CB8AC3E}">
        <p14:creationId xmlns:p14="http://schemas.microsoft.com/office/powerpoint/2010/main" val="3041830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3" name="مستطيل 2"/>
          <p:cNvSpPr/>
          <p:nvPr/>
        </p:nvSpPr>
        <p:spPr>
          <a:xfrm>
            <a:off x="2701955" y="692696"/>
            <a:ext cx="3870176" cy="923330"/>
          </a:xfrm>
          <a:prstGeom prst="rect">
            <a:avLst/>
          </a:prstGeom>
        </p:spPr>
        <p:txBody>
          <a:bodyPr wrap="square">
            <a:spAutoFit/>
          </a:bodyPr>
          <a:lstStyle/>
          <a:p>
            <a:pPr lvl="0" algn="ctr">
              <a:spcAft>
                <a:spcPts val="0"/>
              </a:spcAft>
            </a:pPr>
            <a:r>
              <a:rPr lang="ar-SA" sz="5400" b="1" kern="10" dirty="0">
                <a:ln w="11430"/>
                <a:solidFill>
                  <a:srgbClr val="C0000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شكراً </a:t>
            </a:r>
            <a:r>
              <a:rPr lang="ar-SA" sz="5400" b="1" kern="10" dirty="0" smtClean="0">
                <a:ln w="11430"/>
                <a:solidFill>
                  <a:srgbClr val="C0000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لكم</a:t>
            </a:r>
            <a:endParaRPr lang="ar-SA" sz="5400" b="1" kern="10" dirty="0">
              <a:ln w="11430"/>
              <a:solidFill>
                <a:srgbClr val="C0000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endParaRPr>
          </a:p>
        </p:txBody>
      </p:sp>
      <p:pic>
        <p:nvPicPr>
          <p:cNvPr id="4100" name="Picture 4" descr="http://www.outsource-force.com/blog/wp-content/uploads/2012/06/seo_questions_outsourcefor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734" y="1565005"/>
            <a:ext cx="4181511" cy="4051884"/>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2555776" y="5662989"/>
            <a:ext cx="4289946" cy="646331"/>
          </a:xfrm>
          <a:prstGeom prst="rect">
            <a:avLst/>
          </a:prstGeom>
        </p:spPr>
        <p:txBody>
          <a:bodyPr wrap="square">
            <a:spAutoFit/>
          </a:bodyPr>
          <a:lstStyle/>
          <a:p>
            <a:pPr lvl="0" algn="ctr">
              <a:spcAft>
                <a:spcPts val="0"/>
              </a:spcAft>
            </a:pPr>
            <a:r>
              <a:rPr lang="ar-SA" sz="3600" b="1" dirty="0" smtClean="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Traditional Arabic" pitchFamily="18" charset="-78"/>
                <a:cs typeface="mohammad bold art 1" pitchFamily="2" charset="-78"/>
              </a:rPr>
              <a:t>  </a:t>
            </a:r>
            <a:r>
              <a:rPr lang="ar-SA" sz="3600" b="1" dirty="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Traditional Arabic" pitchFamily="18" charset="-78"/>
                <a:cs typeface="mohammad bold art 1" pitchFamily="2" charset="-78"/>
              </a:rPr>
              <a:t>الإجابة على الأسئلة</a:t>
            </a:r>
          </a:p>
        </p:txBody>
      </p:sp>
    </p:spTree>
    <p:extLst>
      <p:ext uri="{BB962C8B-B14F-4D97-AF65-F5344CB8AC3E}">
        <p14:creationId xmlns:p14="http://schemas.microsoft.com/office/powerpoint/2010/main" val="3989905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txBox="1">
            <a:spLocks/>
          </p:cNvSpPr>
          <p:nvPr/>
        </p:nvSpPr>
        <p:spPr bwMode="auto">
          <a:xfrm>
            <a:off x="4441212" y="461615"/>
            <a:ext cx="295232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rtl="0" eaLnBrk="1" hangingPunct="1">
              <a:defRPr/>
            </a:pPr>
            <a:r>
              <a:rPr lang="ar-SA" sz="3600" b="1" kern="10" dirty="0" smtClean="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التعارف</a:t>
            </a:r>
            <a:endParaRPr lang="ar-SA" sz="32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endParaRPr>
          </a:p>
        </p:txBody>
      </p:sp>
      <p:sp>
        <p:nvSpPr>
          <p:cNvPr id="18" name="عنوان 1"/>
          <p:cNvSpPr txBox="1">
            <a:spLocks/>
          </p:cNvSpPr>
          <p:nvPr/>
        </p:nvSpPr>
        <p:spPr bwMode="black">
          <a:xfrm>
            <a:off x="1823412" y="5468679"/>
            <a:ext cx="5235600" cy="823540"/>
          </a:xfrm>
          <a:prstGeom prst="rect">
            <a:avLst/>
          </a:prstGeom>
          <a:noFill/>
          <a:ln w="9525">
            <a:noFill/>
            <a:miter lim="800000"/>
            <a:headEnd/>
            <a:tailEnd/>
          </a:ln>
          <a:effectLst>
            <a:outerShdw dist="35921" dir="2700000" algn="ctr" rotWithShape="0">
              <a:srgbClr val="FFFFFF"/>
            </a:outerShdw>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rtl="1" fontAlgn="auto">
              <a:spcAft>
                <a:spcPts val="0"/>
              </a:spcAft>
              <a:defRPr/>
            </a:pPr>
            <a:r>
              <a:rPr lang="ar-SA" sz="2800" b="1" u="sng" kern="0" dirty="0">
                <a:ln w="11430"/>
                <a:solidFill>
                  <a:srgbClr val="C00000"/>
                </a:solidFill>
                <a:effectLst>
                  <a:outerShdw blurRad="50800" dist="39000" dir="5460000" algn="tl">
                    <a:srgbClr val="000000">
                      <a:alpha val="38000"/>
                    </a:srgbClr>
                  </a:outerShdw>
                </a:effectLst>
                <a:latin typeface="+mj-lt"/>
                <a:ea typeface="+mj-ea"/>
                <a:cs typeface="mohammad bold art 1" pitchFamily="2" charset="-78"/>
              </a:rPr>
              <a:t>سؤال : </a:t>
            </a:r>
            <a:r>
              <a:rPr lang="ar-SA" sz="2800" b="1" kern="0" dirty="0">
                <a:ln w="11430"/>
                <a:solidFill>
                  <a:srgbClr val="002060"/>
                </a:solidFill>
                <a:effectLst>
                  <a:outerShdw blurRad="50800" dist="39000" dir="5460000" algn="tl">
                    <a:srgbClr val="000000">
                      <a:alpha val="38000"/>
                    </a:srgbClr>
                  </a:outerShdw>
                </a:effectLst>
                <a:latin typeface="+mj-lt"/>
                <a:ea typeface="+mj-ea"/>
                <a:cs typeface="mohammad bold art 1" pitchFamily="2" charset="-78"/>
              </a:rPr>
              <a:t>ماذا تريد من هذا البرنامج </a:t>
            </a:r>
            <a:r>
              <a:rPr lang="ar-SA" sz="2800" b="1" kern="0" dirty="0">
                <a:ln w="11430"/>
                <a:solidFill>
                  <a:srgbClr val="C00000"/>
                </a:solidFill>
                <a:effectLst>
                  <a:outerShdw blurRad="50800" dist="39000" dir="5460000" algn="tl">
                    <a:srgbClr val="000000">
                      <a:alpha val="38000"/>
                    </a:srgbClr>
                  </a:outerShdw>
                </a:effectLst>
                <a:latin typeface="+mj-lt"/>
                <a:ea typeface="+mj-ea"/>
                <a:cs typeface="mohammad bold art 1" pitchFamily="2" charset="-78"/>
              </a:rPr>
              <a:t>؟؟؟</a:t>
            </a:r>
          </a:p>
        </p:txBody>
      </p:sp>
      <p:pic>
        <p:nvPicPr>
          <p:cNvPr id="4098" name="Picture 2" descr="http://s.alriyadh.com/2012/07/20/img/9142440335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660" y="1465499"/>
            <a:ext cx="5148483" cy="3672408"/>
          </a:xfrm>
          <a:prstGeom prst="roundRect">
            <a:avLst>
              <a:gd name="adj" fmla="val 8594"/>
            </a:avLst>
          </a:prstGeom>
          <a:solidFill>
            <a:srgbClr val="FFFFFF">
              <a:shade val="85000"/>
            </a:srgbClr>
          </a:solidFill>
          <a:ln w="38100">
            <a:solidFill>
              <a:schemeClr val="accent5">
                <a:lumMod val="75000"/>
              </a:schemeClr>
            </a:solidFill>
          </a:ln>
          <a:effectLst/>
          <a:extLst/>
        </p:spPr>
      </p:pic>
    </p:spTree>
    <p:extLst>
      <p:ext uri="{BB962C8B-B14F-4D97-AF65-F5344CB8AC3E}">
        <p14:creationId xmlns:p14="http://schemas.microsoft.com/office/powerpoint/2010/main" val="200058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رقم الشريحة 3"/>
          <p:cNvSpPr txBox="1">
            <a:spLocks/>
          </p:cNvSpPr>
          <p:nvPr/>
        </p:nvSpPr>
        <p:spPr>
          <a:xfrm>
            <a:off x="6462210" y="6561348"/>
            <a:ext cx="594066" cy="270030"/>
          </a:xfrm>
          <a:prstGeom prst="rect">
            <a:avLst/>
          </a:prstGeom>
        </p:spPr>
        <p:txBody>
          <a:bodyPr/>
          <a:lstStyle>
            <a:defPPr>
              <a:defRPr lang="ar-SA"/>
            </a:defPPr>
            <a:lvl1pPr algn="ctr" rtl="1" fontAlgn="base">
              <a:spcBef>
                <a:spcPct val="0"/>
              </a:spcBef>
              <a:spcAft>
                <a:spcPct val="0"/>
              </a:spcAft>
              <a:defRPr kern="1200">
                <a:solidFill>
                  <a:schemeClr val="tx1"/>
                </a:solidFill>
                <a:latin typeface="Palatino Linotype" pitchFamily="18" charset="0"/>
                <a:ea typeface="+mn-ea"/>
                <a:cs typeface="Arial" pitchFamily="34" charset="0"/>
              </a:defRPr>
            </a:lvl1pPr>
            <a:lvl2pPr marL="457200" algn="r" rtl="1" fontAlgn="base">
              <a:spcBef>
                <a:spcPct val="0"/>
              </a:spcBef>
              <a:spcAft>
                <a:spcPct val="0"/>
              </a:spcAft>
              <a:defRPr kern="1200">
                <a:solidFill>
                  <a:schemeClr val="tx1"/>
                </a:solidFill>
                <a:latin typeface="Palatino Linotype" pitchFamily="18" charset="0"/>
                <a:ea typeface="+mn-ea"/>
                <a:cs typeface="Arial" pitchFamily="34" charset="0"/>
              </a:defRPr>
            </a:lvl2pPr>
            <a:lvl3pPr marL="914400" algn="r" rtl="1" fontAlgn="base">
              <a:spcBef>
                <a:spcPct val="0"/>
              </a:spcBef>
              <a:spcAft>
                <a:spcPct val="0"/>
              </a:spcAft>
              <a:defRPr kern="1200">
                <a:solidFill>
                  <a:schemeClr val="tx1"/>
                </a:solidFill>
                <a:latin typeface="Palatino Linotype" pitchFamily="18" charset="0"/>
                <a:ea typeface="+mn-ea"/>
                <a:cs typeface="Arial" pitchFamily="34" charset="0"/>
              </a:defRPr>
            </a:lvl3pPr>
            <a:lvl4pPr marL="1371600" algn="r" rtl="1" fontAlgn="base">
              <a:spcBef>
                <a:spcPct val="0"/>
              </a:spcBef>
              <a:spcAft>
                <a:spcPct val="0"/>
              </a:spcAft>
              <a:defRPr kern="1200">
                <a:solidFill>
                  <a:schemeClr val="tx1"/>
                </a:solidFill>
                <a:latin typeface="Palatino Linotype" pitchFamily="18" charset="0"/>
                <a:ea typeface="+mn-ea"/>
                <a:cs typeface="Arial" pitchFamily="34" charset="0"/>
              </a:defRPr>
            </a:lvl4pPr>
            <a:lvl5pPr marL="1828800" algn="r" rtl="1" fontAlgn="base">
              <a:spcBef>
                <a:spcPct val="0"/>
              </a:spcBef>
              <a:spcAft>
                <a:spcPct val="0"/>
              </a:spcAft>
              <a:defRPr kern="1200">
                <a:solidFill>
                  <a:schemeClr val="tx1"/>
                </a:solidFill>
                <a:latin typeface="Palatino Linotype" pitchFamily="18" charset="0"/>
                <a:ea typeface="+mn-ea"/>
                <a:cs typeface="Arial" pitchFamily="34" charset="0"/>
              </a:defRPr>
            </a:lvl5pPr>
            <a:lvl6pPr marL="2286000" algn="r" defTabSz="914400" rtl="1" eaLnBrk="1" latinLnBrk="0" hangingPunct="1">
              <a:defRPr kern="1200">
                <a:solidFill>
                  <a:schemeClr val="tx1"/>
                </a:solidFill>
                <a:latin typeface="Palatino Linotype" pitchFamily="18" charset="0"/>
                <a:ea typeface="+mn-ea"/>
                <a:cs typeface="Arial" pitchFamily="34" charset="0"/>
              </a:defRPr>
            </a:lvl6pPr>
            <a:lvl7pPr marL="2743200" algn="r" defTabSz="914400" rtl="1" eaLnBrk="1" latinLnBrk="0" hangingPunct="1">
              <a:defRPr kern="1200">
                <a:solidFill>
                  <a:schemeClr val="tx1"/>
                </a:solidFill>
                <a:latin typeface="Palatino Linotype" pitchFamily="18" charset="0"/>
                <a:ea typeface="+mn-ea"/>
                <a:cs typeface="Arial" pitchFamily="34" charset="0"/>
              </a:defRPr>
            </a:lvl7pPr>
            <a:lvl8pPr marL="3200400" algn="r" defTabSz="914400" rtl="1" eaLnBrk="1" latinLnBrk="0" hangingPunct="1">
              <a:defRPr kern="1200">
                <a:solidFill>
                  <a:schemeClr val="tx1"/>
                </a:solidFill>
                <a:latin typeface="Palatino Linotype" pitchFamily="18" charset="0"/>
                <a:ea typeface="+mn-ea"/>
                <a:cs typeface="Arial" pitchFamily="34" charset="0"/>
              </a:defRPr>
            </a:lvl8pPr>
            <a:lvl9pPr marL="3657600" algn="r" defTabSz="914400" rtl="1" eaLnBrk="1" latinLnBrk="0" hangingPunct="1">
              <a:defRPr kern="1200">
                <a:solidFill>
                  <a:schemeClr val="tx1"/>
                </a:solidFill>
                <a:latin typeface="Palatino Linotype" pitchFamily="18" charset="0"/>
                <a:ea typeface="+mn-ea"/>
                <a:cs typeface="Arial" pitchFamily="34" charset="0"/>
              </a:defRPr>
            </a:lvl9pPr>
          </a:lstStyle>
          <a:p>
            <a:pPr>
              <a:defRPr/>
            </a:pPr>
            <a:fld id="{436CDADE-00BF-4513-8A5C-411AE396B6DC}" type="slidenum">
              <a:rPr lang="en-US" smtClean="0"/>
              <a:pPr>
                <a:defRPr/>
              </a:pPr>
              <a:t>5</a:t>
            </a:fld>
            <a:endParaRPr lang="en-US" dirty="0"/>
          </a:p>
        </p:txBody>
      </p:sp>
      <p:sp>
        <p:nvSpPr>
          <p:cNvPr id="13" name="عنوان 1"/>
          <p:cNvSpPr txBox="1">
            <a:spLocks/>
          </p:cNvSpPr>
          <p:nvPr/>
        </p:nvSpPr>
        <p:spPr bwMode="auto">
          <a:xfrm>
            <a:off x="5148064" y="404664"/>
            <a:ext cx="2889321" cy="39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algn="ctr" rtl="0" eaLnBrk="1" hangingPunct="1">
              <a:defRPr/>
            </a:pPr>
            <a:r>
              <a:rPr lang="ar-SA" sz="2800" kern="10" dirty="0" smtClean="0">
                <a:ln w="11430"/>
                <a:solidFill>
                  <a:schemeClr val="accent5">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أهداف البرنامج</a:t>
            </a:r>
            <a:endParaRPr lang="ar-SA" sz="2800" kern="10" dirty="0">
              <a:ln w="11430"/>
              <a:solidFill>
                <a:schemeClr val="accent5">
                  <a:lumMod val="50000"/>
                </a:schemeClr>
              </a:solidFill>
              <a:effectLst>
                <a:outerShdw blurRad="38100" dist="38100" dir="2700000" algn="tl">
                  <a:srgbClr val="000000">
                    <a:alpha val="43137"/>
                  </a:srgbClr>
                </a:outerShdw>
              </a:effectLst>
              <a:latin typeface="Hacen Tunisia Bold" pitchFamily="2" charset="-78"/>
              <a:cs typeface="PT Bold Heading" pitchFamily="2" charset="-78"/>
            </a:endParaRPr>
          </a:p>
        </p:txBody>
      </p:sp>
      <p:sp>
        <p:nvSpPr>
          <p:cNvPr id="3" name="مستطيل 2"/>
          <p:cNvSpPr/>
          <p:nvPr/>
        </p:nvSpPr>
        <p:spPr>
          <a:xfrm>
            <a:off x="179512" y="1394786"/>
            <a:ext cx="8592790" cy="4039567"/>
          </a:xfrm>
          <a:prstGeom prst="rect">
            <a:avLst/>
          </a:prstGeom>
        </p:spPr>
        <p:txBody>
          <a:bodyPr wrap="square">
            <a:spAutoFit/>
          </a:bodyPr>
          <a:lstStyle/>
          <a:p>
            <a:pPr>
              <a:lnSpc>
                <a:spcPct val="200000"/>
              </a:lnSpc>
            </a:pPr>
            <a:r>
              <a:rPr lang="ar-SA" b="1" u="sng" dirty="0">
                <a:solidFill>
                  <a:schemeClr val="accent5">
                    <a:lumMod val="75000"/>
                  </a:schemeClr>
                </a:solidFill>
                <a:cs typeface="mohammad bold art 1" pitchFamily="2" charset="-78"/>
              </a:rPr>
              <a:t>يتوقع في نهاية البرنامج أن يكون المشارك قادرا ًعلى أن :</a:t>
            </a:r>
            <a:endParaRPr lang="en-US" b="1" u="sng" dirty="0">
              <a:solidFill>
                <a:schemeClr val="accent5">
                  <a:lumMod val="75000"/>
                </a:schemeClr>
              </a:solidFill>
              <a:cs typeface="mohammad bold art 1" pitchFamily="2" charset="-78"/>
            </a:endParaRPr>
          </a:p>
          <a:p>
            <a:pPr marL="342900" lvl="0" indent="-342900">
              <a:lnSpc>
                <a:spcPct val="200000"/>
              </a:lnSpc>
              <a:buFont typeface="+mj-lt"/>
              <a:buAutoNum type="arabicPeriod"/>
            </a:pPr>
            <a:r>
              <a:rPr lang="ar-SA" sz="1400" dirty="0" smtClean="0">
                <a:latin typeface="+mn-lt"/>
                <a:cs typeface="mohammad bold art 1" pitchFamily="2" charset="-78"/>
              </a:rPr>
              <a:t>تقليل </a:t>
            </a:r>
            <a:r>
              <a:rPr lang="ar-SA" sz="1400" dirty="0">
                <a:latin typeface="+mn-lt"/>
                <a:cs typeface="mohammad bold art 1" pitchFamily="2" charset="-78"/>
              </a:rPr>
              <a:t>القلق المرتفع لدى الفرد في مواقف التفاعل الاجتماعي </a:t>
            </a:r>
            <a:endParaRPr lang="en-US" sz="1400" dirty="0">
              <a:latin typeface="+mn-lt"/>
              <a:cs typeface="mohammad bold art 1" pitchFamily="2" charset="-78"/>
            </a:endParaRPr>
          </a:p>
          <a:p>
            <a:pPr marL="342900" lvl="0" indent="-342900">
              <a:lnSpc>
                <a:spcPct val="200000"/>
              </a:lnSpc>
              <a:buFont typeface="+mj-lt"/>
              <a:buAutoNum type="arabicPeriod"/>
            </a:pPr>
            <a:r>
              <a:rPr lang="ar-SA" sz="1400" dirty="0">
                <a:latin typeface="+mn-lt"/>
                <a:cs typeface="mohammad bold art 1" pitchFamily="2" charset="-78"/>
              </a:rPr>
              <a:t>تعريف الطالب بمفهوم التوكيد وتمييزه عن العدوان والخضوع ، وتبصيره بحقوقه التوكيدية 0</a:t>
            </a:r>
            <a:endParaRPr lang="en-US" sz="1400" dirty="0">
              <a:latin typeface="+mn-lt"/>
              <a:cs typeface="mohammad bold art 1" pitchFamily="2" charset="-78"/>
            </a:endParaRPr>
          </a:p>
          <a:p>
            <a:pPr marL="342900" lvl="0" indent="-342900">
              <a:lnSpc>
                <a:spcPct val="200000"/>
              </a:lnSpc>
              <a:buFont typeface="+mj-lt"/>
              <a:buAutoNum type="arabicPeriod"/>
            </a:pPr>
            <a:r>
              <a:rPr lang="ar-SA" sz="1400" dirty="0">
                <a:latin typeface="+mn-lt"/>
                <a:cs typeface="mohammad bold art 1" pitchFamily="2" charset="-78"/>
              </a:rPr>
              <a:t>تعديل البنية المعرفية للطالب بالتعرف على معوقات التوكيد والأفكار غير المنطقية المسؤولة عن انخفاضه 0</a:t>
            </a:r>
            <a:endParaRPr lang="en-US" sz="1400" dirty="0">
              <a:latin typeface="+mn-lt"/>
              <a:cs typeface="mohammad bold art 1" pitchFamily="2" charset="-78"/>
            </a:endParaRPr>
          </a:p>
          <a:p>
            <a:pPr marL="342900" lvl="0" indent="-342900">
              <a:lnSpc>
                <a:spcPct val="200000"/>
              </a:lnSpc>
              <a:buFont typeface="+mj-lt"/>
              <a:buAutoNum type="arabicPeriod"/>
            </a:pPr>
            <a:r>
              <a:rPr lang="ar-SA" sz="1400" dirty="0">
                <a:latin typeface="+mn-lt"/>
                <a:cs typeface="mohammad bold art 1" pitchFamily="2" charset="-78"/>
              </a:rPr>
              <a:t>التدريب على التلقائية في السلوك والأفكار والمشاعر 0</a:t>
            </a:r>
            <a:endParaRPr lang="en-US" sz="1400" dirty="0">
              <a:latin typeface="+mn-lt"/>
              <a:cs typeface="mohammad bold art 1" pitchFamily="2" charset="-78"/>
            </a:endParaRPr>
          </a:p>
          <a:p>
            <a:pPr marL="342900" lvl="0" indent="-342900">
              <a:lnSpc>
                <a:spcPct val="200000"/>
              </a:lnSpc>
              <a:buFont typeface="+mj-lt"/>
              <a:buAutoNum type="arabicPeriod"/>
            </a:pPr>
            <a:r>
              <a:rPr lang="ar-SA" sz="1400" dirty="0">
                <a:latin typeface="+mn-lt"/>
                <a:cs typeface="mohammad bold art 1" pitchFamily="2" charset="-78"/>
              </a:rPr>
              <a:t>إكسابه مهارة المبادأة في علاقاته ، واتصالاته وتفاعلاته المختلفة مع الآخرين 0</a:t>
            </a:r>
            <a:endParaRPr lang="en-US" sz="1400" dirty="0">
              <a:latin typeface="+mn-lt"/>
              <a:cs typeface="mohammad bold art 1" pitchFamily="2" charset="-78"/>
            </a:endParaRPr>
          </a:p>
          <a:p>
            <a:pPr marL="342900" lvl="0" indent="-342900">
              <a:lnSpc>
                <a:spcPct val="200000"/>
              </a:lnSpc>
              <a:buFont typeface="+mj-lt"/>
              <a:buAutoNum type="arabicPeriod"/>
            </a:pPr>
            <a:r>
              <a:rPr lang="ar-SA" sz="1400" dirty="0">
                <a:latin typeface="+mn-lt"/>
                <a:cs typeface="mohammad bold art 1" pitchFamily="2" charset="-78"/>
              </a:rPr>
              <a:t>تدريبه على الشجاعة الأدبية ، بمواجهة الآخرين وتقبل النقد والاعتذار عن الخطأ 0</a:t>
            </a:r>
            <a:endParaRPr lang="en-US" sz="1400" dirty="0">
              <a:latin typeface="+mn-lt"/>
              <a:cs typeface="mohammad bold art 1" pitchFamily="2" charset="-78"/>
            </a:endParaRPr>
          </a:p>
          <a:p>
            <a:pPr marL="342900" lvl="0" indent="-342900">
              <a:lnSpc>
                <a:spcPct val="200000"/>
              </a:lnSpc>
              <a:buFont typeface="+mj-lt"/>
              <a:buAutoNum type="arabicPeriod"/>
            </a:pPr>
            <a:r>
              <a:rPr lang="ar-SA" sz="1400" dirty="0">
                <a:latin typeface="+mn-lt"/>
                <a:cs typeface="mohammad bold art 1" pitchFamily="2" charset="-78"/>
              </a:rPr>
              <a:t>إكسابه الصلابة النفسية ، بمقاومة الضغوط والتخلص من المواقف المحرجة0</a:t>
            </a:r>
            <a:endParaRPr lang="en-US" sz="1400" dirty="0">
              <a:latin typeface="+mn-lt"/>
              <a:cs typeface="mohammad bold art 1" pitchFamily="2" charset="-78"/>
            </a:endParaRPr>
          </a:p>
          <a:p>
            <a:pPr marL="342900" indent="-342900">
              <a:lnSpc>
                <a:spcPct val="200000"/>
              </a:lnSpc>
              <a:buFont typeface="+mj-lt"/>
              <a:buAutoNum type="arabicPeriod"/>
            </a:pPr>
            <a:r>
              <a:rPr lang="ar-SA" sz="1400" dirty="0">
                <a:latin typeface="+mn-lt"/>
                <a:cs typeface="mohammad bold art 1" pitchFamily="2" charset="-78"/>
              </a:rPr>
              <a:t>تشجيع الطالب على الإفصاح عن هويته وإعلان مواقفه بغض النظر عن اختلافها مع الآخرين 0</a:t>
            </a:r>
            <a:endParaRPr lang="en-US" sz="1400" dirty="0">
              <a:latin typeface="+mn-lt"/>
              <a:cs typeface="mohammad bold art 1" pitchFamily="2" charset="-78"/>
            </a:endParaRPr>
          </a:p>
        </p:txBody>
      </p:sp>
      <p:pic>
        <p:nvPicPr>
          <p:cNvPr id="8196" name="Picture 4" descr="http://t2.gstatic.com/images?q=tbn:ANd9GcQkBuEoQsVbXJzUwSXKFRNrq3ulkwsFr1vYGT9yvSmxh92mX50p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67544" y="371703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398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6</a:t>
            </a:fld>
            <a:endParaRPr lang="en-US"/>
          </a:p>
        </p:txBody>
      </p:sp>
      <p:sp>
        <p:nvSpPr>
          <p:cNvPr id="5" name="Rectangle 1"/>
          <p:cNvSpPr>
            <a:spLocks noChangeArrowheads="1"/>
          </p:cNvSpPr>
          <p:nvPr/>
        </p:nvSpPr>
        <p:spPr bwMode="auto">
          <a:xfrm>
            <a:off x="1115616" y="5737175"/>
            <a:ext cx="6871471"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a:r>
              <a:rPr lang="ar-EG" sz="1200" b="1" dirty="0">
                <a:solidFill>
                  <a:srgbClr val="0070C0"/>
                </a:solidFill>
                <a:latin typeface="Traditional Arabic" pitchFamily="18" charset="-78"/>
                <a:cs typeface="Traditional Arabic" pitchFamily="18" charset="-78"/>
              </a:rPr>
              <a:t> </a:t>
            </a:r>
            <a:r>
              <a:rPr lang="ar-SA" sz="2800" b="1" dirty="0">
                <a:solidFill>
                  <a:srgbClr val="C00000"/>
                </a:solidFill>
                <a:cs typeface="PT Bold Heading" panose="02010400000000000000" pitchFamily="2" charset="-78"/>
              </a:rPr>
              <a:t>ماذا ترى في </a:t>
            </a:r>
            <a:r>
              <a:rPr lang="ar-SA" sz="2800" b="1" dirty="0" smtClean="0">
                <a:solidFill>
                  <a:srgbClr val="C00000"/>
                </a:solidFill>
                <a:cs typeface="PT Bold Heading" panose="02010400000000000000" pitchFamily="2" charset="-78"/>
              </a:rPr>
              <a:t>المربع الذي أمامك </a:t>
            </a:r>
            <a:r>
              <a:rPr lang="ar-SA" sz="2800" b="1" dirty="0">
                <a:solidFill>
                  <a:srgbClr val="C00000"/>
                </a:solidFill>
                <a:cs typeface="PT Bold Heading" panose="02010400000000000000" pitchFamily="2" charset="-78"/>
              </a:rPr>
              <a:t>؟</a:t>
            </a:r>
            <a:endParaRPr lang="en-US" sz="28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pSp>
        <p:nvGrpSpPr>
          <p:cNvPr id="9" name="مجموعة 8"/>
          <p:cNvGrpSpPr/>
          <p:nvPr/>
        </p:nvGrpSpPr>
        <p:grpSpPr>
          <a:xfrm>
            <a:off x="1575020" y="1196752"/>
            <a:ext cx="5952662" cy="4224470"/>
            <a:chOff x="2884706" y="2240868"/>
            <a:chExt cx="3348372" cy="2376264"/>
          </a:xfrm>
        </p:grpSpPr>
        <p:sp>
          <p:nvSpPr>
            <p:cNvPr id="2" name="مستطيل 1"/>
            <p:cNvSpPr/>
            <p:nvPr/>
          </p:nvSpPr>
          <p:spPr>
            <a:xfrm>
              <a:off x="2884706" y="2240868"/>
              <a:ext cx="3348372" cy="2376264"/>
            </a:xfrm>
            <a:prstGeom prst="rect">
              <a:avLst/>
            </a:prstGeom>
            <a:solidFill>
              <a:schemeClr val="bg1"/>
            </a:solidFill>
            <a:ln w="28575"/>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
          <p:nvSpPr>
            <p:cNvPr id="3" name="شكل بيضاوي 2"/>
            <p:cNvSpPr/>
            <p:nvPr/>
          </p:nvSpPr>
          <p:spPr>
            <a:xfrm>
              <a:off x="4506470" y="3291233"/>
              <a:ext cx="124266" cy="1242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grpSp>
      <p:sp>
        <p:nvSpPr>
          <p:cNvPr id="11" name="مستطيل 10"/>
          <p:cNvSpPr/>
          <p:nvPr/>
        </p:nvSpPr>
        <p:spPr>
          <a:xfrm>
            <a:off x="3851920" y="332656"/>
            <a:ext cx="3834426" cy="600164"/>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400" u="sng" kern="10" dirty="0">
                <a:ln w="11430"/>
                <a:effectLst>
                  <a:outerShdw blurRad="38100" dist="38100" dir="2700000" algn="tl">
                    <a:srgbClr val="000000">
                      <a:alpha val="43137"/>
                    </a:srgbClr>
                  </a:outerShdw>
                </a:effectLst>
                <a:latin typeface="Hacen Tunisia Bold" pitchFamily="2" charset="-78"/>
                <a:cs typeface="PT Bold Heading" pitchFamily="2" charset="-78"/>
              </a:rPr>
              <a:t>عزيزي المشارك :</a:t>
            </a:r>
            <a:endParaRPr lang="en-US" sz="2400" u="sng" kern="10" dirty="0">
              <a:ln w="11430"/>
              <a:effectLst>
                <a:outerShdw blurRad="38100" dist="38100" dir="2700000" algn="tl">
                  <a:srgbClr val="000000">
                    <a:alpha val="43137"/>
                  </a:srgbClr>
                </a:outerShdw>
              </a:effectLst>
              <a:latin typeface="Hacen Tunisia Bold" pitchFamily="2" charset="-78"/>
              <a:cs typeface="PT Bold Heading" pitchFamily="2" charset="-78"/>
            </a:endParaRPr>
          </a:p>
        </p:txBody>
      </p:sp>
    </p:spTree>
    <p:extLst>
      <p:ext uri="{BB962C8B-B14F-4D97-AF65-F5344CB8AC3E}">
        <p14:creationId xmlns:p14="http://schemas.microsoft.com/office/powerpoint/2010/main" val="3067143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7</a:t>
            </a:fld>
            <a:endParaRPr lang="en-US"/>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20" name="Rectangle 9"/>
          <p:cNvSpPr txBox="1">
            <a:spLocks noChangeArrowheads="1"/>
          </p:cNvSpPr>
          <p:nvPr/>
        </p:nvSpPr>
        <p:spPr bwMode="auto">
          <a:xfrm>
            <a:off x="613073" y="1028030"/>
            <a:ext cx="8137525" cy="647700"/>
          </a:xfrm>
          <a:prstGeom prst="rect">
            <a:avLst/>
          </a:prstGeom>
          <a:noFill/>
          <a:ln w="9525">
            <a:noFill/>
            <a:miter lim="800000"/>
            <a:headEnd/>
            <a:tailEnd/>
          </a:ln>
        </p:spPr>
        <p:txBody>
          <a:bodyPr/>
          <a:lstStyle/>
          <a:p>
            <a:pPr marL="6350" indent="-6350" algn="ctr" rtl="0" eaLnBrk="0" hangingPunct="0">
              <a:spcBef>
                <a:spcPct val="20000"/>
              </a:spcBef>
              <a:buClr>
                <a:schemeClr val="accent2"/>
              </a:buClr>
              <a:buFont typeface="Wingdings" pitchFamily="2" charset="2"/>
              <a:buNone/>
            </a:pPr>
            <a:r>
              <a:rPr lang="ar-SA" sz="2800" b="1" dirty="0">
                <a:solidFill>
                  <a:srgbClr val="3333FF"/>
                </a:solidFill>
                <a:cs typeface="PT Bold Heading" panose="02010400000000000000" pitchFamily="2" charset="-78"/>
              </a:rPr>
              <a:t>تذكر أن </a:t>
            </a:r>
            <a:r>
              <a:rPr lang="ar-SA" sz="2800" b="1" dirty="0">
                <a:solidFill>
                  <a:srgbClr val="C00000"/>
                </a:solidFill>
                <a:cs typeface="PT Bold Heading" panose="02010400000000000000" pitchFamily="2" charset="-78"/>
              </a:rPr>
              <a:t>( التفكير الإيجابي ) </a:t>
            </a:r>
            <a:r>
              <a:rPr lang="ar-SA" sz="2800" b="1" dirty="0">
                <a:solidFill>
                  <a:srgbClr val="3333FF"/>
                </a:solidFill>
                <a:cs typeface="PT Bold Heading" panose="02010400000000000000" pitchFamily="2" charset="-78"/>
              </a:rPr>
              <a:t>هو مفتاح نجاح مواجهة المشاكل</a:t>
            </a:r>
          </a:p>
        </p:txBody>
      </p:sp>
      <p:grpSp>
        <p:nvGrpSpPr>
          <p:cNvPr id="21" name="Group 16"/>
          <p:cNvGrpSpPr>
            <a:grpSpLocks/>
          </p:cNvGrpSpPr>
          <p:nvPr/>
        </p:nvGrpSpPr>
        <p:grpSpPr bwMode="auto">
          <a:xfrm>
            <a:off x="1403648" y="1532855"/>
            <a:ext cx="7148512" cy="1082675"/>
            <a:chOff x="1111" y="1389"/>
            <a:chExt cx="4503" cy="682"/>
          </a:xfrm>
        </p:grpSpPr>
        <p:sp>
          <p:nvSpPr>
            <p:cNvPr id="22" name="AutoShape 13"/>
            <p:cNvSpPr>
              <a:spLocks noChangeArrowheads="1"/>
            </p:cNvSpPr>
            <p:nvPr/>
          </p:nvSpPr>
          <p:spPr bwMode="auto">
            <a:xfrm>
              <a:off x="1111" y="1574"/>
              <a:ext cx="4503" cy="497"/>
            </a:xfrm>
            <a:prstGeom prst="roundRect">
              <a:avLst>
                <a:gd name="adj" fmla="val 16667"/>
              </a:avLst>
            </a:prstGeom>
            <a:solidFill>
              <a:schemeClr val="bg1"/>
            </a:solidFill>
            <a:ln w="38100">
              <a:solidFill>
                <a:schemeClr val="tx1"/>
              </a:solidFill>
              <a:round/>
              <a:headEnd/>
              <a:tailEnd/>
            </a:ln>
          </p:spPr>
          <p:txBody>
            <a:bodyPr wrap="none" anchor="ctr"/>
            <a:lstStyle/>
            <a:p>
              <a:pPr algn="ctr"/>
              <a:r>
                <a:rPr lang="ar-SA" sz="3600" b="0">
                  <a:latin typeface="Arial" pitchFamily="34" charset="0"/>
                  <a:cs typeface="AL-Mateen" pitchFamily="2" charset="-78"/>
                </a:rPr>
                <a:t>                        كيف أنظر إلى المشكلة بإيجابية</a:t>
              </a:r>
            </a:p>
          </p:txBody>
        </p:sp>
        <p:sp>
          <p:nvSpPr>
            <p:cNvPr id="23" name="Oval 14"/>
            <p:cNvSpPr>
              <a:spLocks noChangeArrowheads="1"/>
            </p:cNvSpPr>
            <p:nvPr/>
          </p:nvSpPr>
          <p:spPr bwMode="auto">
            <a:xfrm>
              <a:off x="4377" y="1622"/>
              <a:ext cx="998" cy="410"/>
            </a:xfrm>
            <a:prstGeom prst="ellipse">
              <a:avLst/>
            </a:prstGeom>
            <a:gradFill rotWithShape="1">
              <a:gsLst>
                <a:gs pos="0">
                  <a:srgbClr val="FFFFFF"/>
                </a:gs>
                <a:gs pos="100000">
                  <a:srgbClr val="FFFF99"/>
                </a:gs>
              </a:gsLst>
              <a:path path="shape">
                <a:fillToRect l="50000" t="50000" r="50000" b="50000"/>
              </a:path>
            </a:gradFill>
            <a:ln w="19050">
              <a:solidFill>
                <a:schemeClr val="bg1"/>
              </a:solidFill>
              <a:round/>
              <a:headEnd/>
              <a:tailEnd/>
            </a:ln>
            <a:effectLst>
              <a:outerShdw dist="35921" dir="2700000" algn="ctr" rotWithShape="0">
                <a:schemeClr val="bg1"/>
              </a:outerShdw>
            </a:effectLst>
          </p:spPr>
          <p:txBody>
            <a:bodyPr wrap="none" anchor="ctr"/>
            <a:lstStyle/>
            <a:p>
              <a:pPr algn="l" rtl="0">
                <a:defRPr/>
              </a:pPr>
              <a:r>
                <a:rPr lang="ar-SA" sz="3600" dirty="0">
                  <a:solidFill>
                    <a:schemeClr val="accent2"/>
                  </a:solidFill>
                  <a:latin typeface="Arial" pitchFamily="34" charset="0"/>
                  <a:cs typeface="K Homa" pitchFamily="2" charset="-78"/>
                </a:rPr>
                <a:t>سؤال</a:t>
              </a:r>
              <a:endParaRPr lang="en-US" sz="3600" dirty="0">
                <a:solidFill>
                  <a:schemeClr val="accent2"/>
                </a:solidFill>
                <a:latin typeface="Arial" pitchFamily="34" charset="0"/>
                <a:cs typeface="K Homa" pitchFamily="2" charset="-78"/>
              </a:endParaRPr>
            </a:p>
          </p:txBody>
        </p:sp>
        <p:sp>
          <p:nvSpPr>
            <p:cNvPr id="24" name="WordArt 15"/>
            <p:cNvSpPr>
              <a:spLocks noChangeArrowheads="1" noChangeShapeType="1" noTextEdit="1"/>
            </p:cNvSpPr>
            <p:nvPr/>
          </p:nvSpPr>
          <p:spPr bwMode="auto">
            <a:xfrm>
              <a:off x="1292" y="1389"/>
              <a:ext cx="202" cy="604"/>
            </a:xfrm>
            <a:prstGeom prst="rect">
              <a:avLst/>
            </a:prstGeom>
          </p:spPr>
          <p:txBody>
            <a:bodyPr wrap="none" fromWordArt="1">
              <a:prstTxWarp prst="textPlain">
                <a:avLst>
                  <a:gd name="adj" fmla="val 50000"/>
                </a:avLst>
              </a:prstTxWarp>
            </a:bodyPr>
            <a:lstStyle/>
            <a:p>
              <a:pPr algn="l" rtl="0"/>
              <a:r>
                <a:rPr lang="ar-SA" sz="3600" kern="10">
                  <a:ln w="9525">
                    <a:solidFill>
                      <a:schemeClr val="bg1"/>
                    </a:solidFill>
                    <a:round/>
                    <a:headEnd/>
                    <a:tailEnd/>
                  </a:ln>
                  <a:effectLst>
                    <a:outerShdw dist="35921" dir="2700000" algn="ctr" rotWithShape="0">
                      <a:schemeClr val="bg1"/>
                    </a:outerShdw>
                  </a:effectLst>
                  <a:latin typeface="Arial"/>
                  <a:cs typeface="Arial"/>
                </a:rPr>
                <a:t>؟</a:t>
              </a:r>
            </a:p>
          </p:txBody>
        </p:sp>
      </p:grpSp>
      <p:pic>
        <p:nvPicPr>
          <p:cNvPr id="28" name="Picture 3"/>
          <p:cNvPicPr>
            <a:picLocks noChangeAspect="1" noChangeArrowheads="1"/>
          </p:cNvPicPr>
          <p:nvPr/>
        </p:nvPicPr>
        <p:blipFill>
          <a:blip r:embed="rId3"/>
          <a:srcRect/>
          <a:stretch>
            <a:fillRect/>
          </a:stretch>
        </p:blipFill>
        <p:spPr bwMode="auto">
          <a:xfrm>
            <a:off x="1187624" y="3277364"/>
            <a:ext cx="3070225" cy="2382837"/>
          </a:xfrm>
          <a:prstGeom prst="rect">
            <a:avLst/>
          </a:prstGeom>
          <a:noFill/>
          <a:ln w="9525">
            <a:noFill/>
            <a:miter lim="800000"/>
            <a:headEnd/>
            <a:tailEnd/>
          </a:ln>
        </p:spPr>
      </p:pic>
      <p:graphicFrame>
        <p:nvGraphicFramePr>
          <p:cNvPr id="7" name="رسم تخطيطي 6"/>
          <p:cNvGraphicFramePr/>
          <p:nvPr>
            <p:extLst>
              <p:ext uri="{D42A27DB-BD31-4B8C-83A1-F6EECF244321}">
                <p14:modId xmlns:p14="http://schemas.microsoft.com/office/powerpoint/2010/main" val="1742274898"/>
              </p:ext>
            </p:extLst>
          </p:nvPr>
        </p:nvGraphicFramePr>
        <p:xfrm>
          <a:off x="3998267" y="2829843"/>
          <a:ext cx="4462165" cy="34794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705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80">
                                          <p:stCondLst>
                                            <p:cond delay="0"/>
                                          </p:stCondLst>
                                        </p:cTn>
                                        <p:tgtEl>
                                          <p:spTgt spid="21"/>
                                        </p:tgtEl>
                                      </p:cBhvr>
                                    </p:animEffect>
                                    <p:anim calcmode="lin" valueType="num">
                                      <p:cBhvr>
                                        <p:cTn id="2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31" dur="26">
                                          <p:stCondLst>
                                            <p:cond delay="650"/>
                                          </p:stCondLst>
                                        </p:cTn>
                                        <p:tgtEl>
                                          <p:spTgt spid="21"/>
                                        </p:tgtEl>
                                      </p:cBhvr>
                                      <p:to x="100000" y="60000"/>
                                    </p:animScale>
                                    <p:animScale>
                                      <p:cBhvr>
                                        <p:cTn id="32" dur="166" decel="50000">
                                          <p:stCondLst>
                                            <p:cond delay="676"/>
                                          </p:stCondLst>
                                        </p:cTn>
                                        <p:tgtEl>
                                          <p:spTgt spid="21"/>
                                        </p:tgtEl>
                                      </p:cBhvr>
                                      <p:to x="100000" y="100000"/>
                                    </p:animScale>
                                    <p:animScale>
                                      <p:cBhvr>
                                        <p:cTn id="33" dur="26">
                                          <p:stCondLst>
                                            <p:cond delay="1312"/>
                                          </p:stCondLst>
                                        </p:cTn>
                                        <p:tgtEl>
                                          <p:spTgt spid="21"/>
                                        </p:tgtEl>
                                      </p:cBhvr>
                                      <p:to x="100000" y="80000"/>
                                    </p:animScale>
                                    <p:animScale>
                                      <p:cBhvr>
                                        <p:cTn id="34" dur="166" decel="50000">
                                          <p:stCondLst>
                                            <p:cond delay="1338"/>
                                          </p:stCondLst>
                                        </p:cTn>
                                        <p:tgtEl>
                                          <p:spTgt spid="21"/>
                                        </p:tgtEl>
                                      </p:cBhvr>
                                      <p:to x="100000" y="100000"/>
                                    </p:animScale>
                                    <p:animScale>
                                      <p:cBhvr>
                                        <p:cTn id="35" dur="26">
                                          <p:stCondLst>
                                            <p:cond delay="1642"/>
                                          </p:stCondLst>
                                        </p:cTn>
                                        <p:tgtEl>
                                          <p:spTgt spid="21"/>
                                        </p:tgtEl>
                                      </p:cBhvr>
                                      <p:to x="100000" y="90000"/>
                                    </p:animScale>
                                    <p:animScale>
                                      <p:cBhvr>
                                        <p:cTn id="36" dur="166" decel="50000">
                                          <p:stCondLst>
                                            <p:cond delay="1668"/>
                                          </p:stCondLst>
                                        </p:cTn>
                                        <p:tgtEl>
                                          <p:spTgt spid="21"/>
                                        </p:tgtEl>
                                      </p:cBhvr>
                                      <p:to x="100000" y="100000"/>
                                    </p:animScale>
                                    <p:animScale>
                                      <p:cBhvr>
                                        <p:cTn id="37" dur="26">
                                          <p:stCondLst>
                                            <p:cond delay="1808"/>
                                          </p:stCondLst>
                                        </p:cTn>
                                        <p:tgtEl>
                                          <p:spTgt spid="21"/>
                                        </p:tgtEl>
                                      </p:cBhvr>
                                      <p:to x="100000" y="95000"/>
                                    </p:animScale>
                                    <p:animScale>
                                      <p:cBhvr>
                                        <p:cTn id="38" dur="166" decel="50000">
                                          <p:stCondLst>
                                            <p:cond delay="1834"/>
                                          </p:stCondLst>
                                        </p:cTn>
                                        <p:tgtEl>
                                          <p:spTgt spid="2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80">
                                          <p:stCondLst>
                                            <p:cond delay="0"/>
                                          </p:stCondLst>
                                        </p:cTn>
                                        <p:tgtEl>
                                          <p:spTgt spid="28"/>
                                        </p:tgtEl>
                                      </p:cBhvr>
                                    </p:animEffect>
                                    <p:anim calcmode="lin" valueType="num">
                                      <p:cBhvr>
                                        <p:cTn id="4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9" dur="26">
                                          <p:stCondLst>
                                            <p:cond delay="650"/>
                                          </p:stCondLst>
                                        </p:cTn>
                                        <p:tgtEl>
                                          <p:spTgt spid="28"/>
                                        </p:tgtEl>
                                      </p:cBhvr>
                                      <p:to x="100000" y="60000"/>
                                    </p:animScale>
                                    <p:animScale>
                                      <p:cBhvr>
                                        <p:cTn id="50" dur="166" decel="50000">
                                          <p:stCondLst>
                                            <p:cond delay="676"/>
                                          </p:stCondLst>
                                        </p:cTn>
                                        <p:tgtEl>
                                          <p:spTgt spid="28"/>
                                        </p:tgtEl>
                                      </p:cBhvr>
                                      <p:to x="100000" y="100000"/>
                                    </p:animScale>
                                    <p:animScale>
                                      <p:cBhvr>
                                        <p:cTn id="51" dur="26">
                                          <p:stCondLst>
                                            <p:cond delay="1312"/>
                                          </p:stCondLst>
                                        </p:cTn>
                                        <p:tgtEl>
                                          <p:spTgt spid="28"/>
                                        </p:tgtEl>
                                      </p:cBhvr>
                                      <p:to x="100000" y="80000"/>
                                    </p:animScale>
                                    <p:animScale>
                                      <p:cBhvr>
                                        <p:cTn id="52" dur="166" decel="50000">
                                          <p:stCondLst>
                                            <p:cond delay="1338"/>
                                          </p:stCondLst>
                                        </p:cTn>
                                        <p:tgtEl>
                                          <p:spTgt spid="28"/>
                                        </p:tgtEl>
                                      </p:cBhvr>
                                      <p:to x="100000" y="100000"/>
                                    </p:animScale>
                                    <p:animScale>
                                      <p:cBhvr>
                                        <p:cTn id="53" dur="26">
                                          <p:stCondLst>
                                            <p:cond delay="1642"/>
                                          </p:stCondLst>
                                        </p:cTn>
                                        <p:tgtEl>
                                          <p:spTgt spid="28"/>
                                        </p:tgtEl>
                                      </p:cBhvr>
                                      <p:to x="100000" y="90000"/>
                                    </p:animScale>
                                    <p:animScale>
                                      <p:cBhvr>
                                        <p:cTn id="54" dur="166" decel="50000">
                                          <p:stCondLst>
                                            <p:cond delay="1668"/>
                                          </p:stCondLst>
                                        </p:cTn>
                                        <p:tgtEl>
                                          <p:spTgt spid="28"/>
                                        </p:tgtEl>
                                      </p:cBhvr>
                                      <p:to x="100000" y="100000"/>
                                    </p:animScale>
                                    <p:animScale>
                                      <p:cBhvr>
                                        <p:cTn id="55" dur="26">
                                          <p:stCondLst>
                                            <p:cond delay="1808"/>
                                          </p:stCondLst>
                                        </p:cTn>
                                        <p:tgtEl>
                                          <p:spTgt spid="28"/>
                                        </p:tgtEl>
                                      </p:cBhvr>
                                      <p:to x="100000" y="95000"/>
                                    </p:animScale>
                                    <p:animScale>
                                      <p:cBhvr>
                                        <p:cTn id="56" dur="166" decel="50000">
                                          <p:stCondLst>
                                            <p:cond delay="1834"/>
                                          </p:stCondLst>
                                        </p:cTn>
                                        <p:tgtEl>
                                          <p:spTgt spid="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8</a:t>
            </a:fld>
            <a:endParaRPr lang="en-US"/>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11" name="Rectangle 7"/>
          <p:cNvSpPr>
            <a:spLocks noChangeArrowheads="1"/>
          </p:cNvSpPr>
          <p:nvPr/>
        </p:nvSpPr>
        <p:spPr bwMode="auto">
          <a:xfrm>
            <a:off x="115887" y="1229565"/>
            <a:ext cx="8726488" cy="584775"/>
          </a:xfrm>
          <a:prstGeom prst="rect">
            <a:avLst/>
          </a:prstGeom>
          <a:solidFill>
            <a:schemeClr val="bg1">
              <a:alpha val="59999"/>
            </a:schemeClr>
          </a:solidFill>
          <a:ln w="28575" algn="ctr">
            <a:noFill/>
            <a:miter lim="800000"/>
            <a:headEnd/>
            <a:tailEnd/>
          </a:ln>
        </p:spPr>
        <p:txBody>
          <a:bodyPr anchor="ctr">
            <a:spAutoFit/>
          </a:bodyPr>
          <a:lstStyle/>
          <a:p>
            <a:pPr algn="ctr"/>
            <a:r>
              <a:rPr lang="ar-SA" sz="3200" b="0" dirty="0">
                <a:cs typeface="AL-Mateen" pitchFamily="2" charset="-78"/>
              </a:rPr>
              <a:t>مما يزيد تعقيد الكثير من المشاكل الخوف الذي يمنع المبادرة في الحل</a:t>
            </a:r>
            <a:r>
              <a:rPr lang="en-US" sz="3200" b="0" dirty="0">
                <a:cs typeface="AL-Mateen" pitchFamily="2" charset="-78"/>
              </a:rPr>
              <a:t> </a:t>
            </a:r>
            <a:endParaRPr lang="ar-SA" sz="3200" b="0" dirty="0">
              <a:cs typeface="AL-Mateen" pitchFamily="2" charset="-78"/>
            </a:endParaRPr>
          </a:p>
        </p:txBody>
      </p:sp>
      <p:sp>
        <p:nvSpPr>
          <p:cNvPr id="12" name="Text Box 9"/>
          <p:cNvSpPr txBox="1">
            <a:spLocks noChangeArrowheads="1"/>
          </p:cNvSpPr>
          <p:nvPr/>
        </p:nvSpPr>
        <p:spPr bwMode="auto">
          <a:xfrm>
            <a:off x="933449" y="2053007"/>
            <a:ext cx="7343775" cy="3108325"/>
          </a:xfrm>
          <a:prstGeom prst="rect">
            <a:avLst/>
          </a:prstGeom>
          <a:noFill/>
          <a:ln w="28575">
            <a:noFill/>
            <a:miter lim="800000"/>
            <a:headEnd/>
            <a:tailEnd/>
          </a:ln>
        </p:spPr>
        <p:txBody>
          <a:bodyPr>
            <a:spAutoFit/>
          </a:bodyPr>
          <a:lstStyle/>
          <a:p>
            <a:pPr rtl="0" eaLnBrk="0" hangingPunct="0">
              <a:spcBef>
                <a:spcPct val="50000"/>
              </a:spcBef>
            </a:pPr>
            <a:r>
              <a:rPr lang="ar-SA" altLang="en-US" sz="2800" b="0" u="sng" dirty="0">
                <a:solidFill>
                  <a:srgbClr val="0033CC"/>
                </a:solidFill>
                <a:latin typeface="Times New Roman" pitchFamily="18" charset="0"/>
                <a:cs typeface="AL-Mateen" pitchFamily="2" charset="-78"/>
              </a:rPr>
              <a:t>ومن مظاهر الخوف :</a:t>
            </a:r>
          </a:p>
          <a:p>
            <a:pPr rtl="0" eaLnBrk="0" hangingPunct="0">
              <a:spcBef>
                <a:spcPct val="50000"/>
              </a:spcBef>
            </a:pPr>
            <a:r>
              <a:rPr lang="ar-SA" altLang="en-US" sz="2800" b="0" dirty="0">
                <a:solidFill>
                  <a:srgbClr val="0033CC"/>
                </a:solidFill>
                <a:latin typeface="Times New Roman" pitchFamily="18" charset="0"/>
                <a:cs typeface="AL-Mateen" pitchFamily="2" charset="-78"/>
              </a:rPr>
              <a:t>1 ـ  تجاهل المشكلة.</a:t>
            </a:r>
          </a:p>
          <a:p>
            <a:pPr rtl="0" eaLnBrk="0" hangingPunct="0">
              <a:spcBef>
                <a:spcPct val="50000"/>
              </a:spcBef>
            </a:pPr>
            <a:r>
              <a:rPr lang="ar-SA" altLang="en-US" sz="2800" b="0" dirty="0">
                <a:solidFill>
                  <a:srgbClr val="0033CC"/>
                </a:solidFill>
                <a:latin typeface="Times New Roman" pitchFamily="18" charset="0"/>
                <a:cs typeface="AL-Mateen" pitchFamily="2" charset="-78"/>
              </a:rPr>
              <a:t>3 ـ  مقاومة التغيير . </a:t>
            </a:r>
          </a:p>
          <a:p>
            <a:pPr rtl="0" eaLnBrk="0" hangingPunct="0">
              <a:spcBef>
                <a:spcPct val="50000"/>
              </a:spcBef>
            </a:pPr>
            <a:r>
              <a:rPr lang="ar-SA" altLang="en-US" sz="2800" b="0" dirty="0">
                <a:solidFill>
                  <a:srgbClr val="0033CC"/>
                </a:solidFill>
                <a:latin typeface="Times New Roman" pitchFamily="18" charset="0"/>
                <a:cs typeface="AL-Mateen" pitchFamily="2" charset="-78"/>
              </a:rPr>
              <a:t>4 ـ. الشك في قدراتك .</a:t>
            </a:r>
          </a:p>
          <a:p>
            <a:pPr rtl="0" eaLnBrk="0" hangingPunct="0">
              <a:spcBef>
                <a:spcPct val="50000"/>
              </a:spcBef>
            </a:pPr>
            <a:r>
              <a:rPr lang="ar-SA" altLang="en-US" sz="2800" b="0" dirty="0">
                <a:solidFill>
                  <a:srgbClr val="0033CC"/>
                </a:solidFill>
                <a:latin typeface="Times New Roman" pitchFamily="18" charset="0"/>
                <a:cs typeface="AL-Mateen" pitchFamily="2" charset="-78"/>
              </a:rPr>
              <a:t> 5 ـ  وضع اللائمة على الآخرين .</a:t>
            </a:r>
          </a:p>
        </p:txBody>
      </p:sp>
      <p:sp>
        <p:nvSpPr>
          <p:cNvPr id="13" name="Rectangle 10"/>
          <p:cNvSpPr>
            <a:spLocks noChangeArrowheads="1"/>
          </p:cNvSpPr>
          <p:nvPr/>
        </p:nvSpPr>
        <p:spPr bwMode="auto">
          <a:xfrm>
            <a:off x="368300" y="5524500"/>
            <a:ext cx="8474075" cy="523875"/>
          </a:xfrm>
          <a:prstGeom prst="rect">
            <a:avLst/>
          </a:prstGeom>
          <a:solidFill>
            <a:srgbClr val="FF0000"/>
          </a:solidFill>
          <a:ln w="38100" algn="ctr">
            <a:noFill/>
            <a:miter lim="800000"/>
            <a:headEnd/>
            <a:tailEnd/>
          </a:ln>
        </p:spPr>
        <p:txBody>
          <a:bodyPr anchor="ctr">
            <a:spAutoFit/>
          </a:bodyPr>
          <a:lstStyle/>
          <a:p>
            <a:pPr algn="ctr"/>
            <a:r>
              <a:rPr lang="ar-SA" sz="2800" b="0">
                <a:solidFill>
                  <a:srgbClr val="FFFFFF"/>
                </a:solidFill>
                <a:cs typeface="AL-Mateen" pitchFamily="2" charset="-78"/>
              </a:rPr>
              <a:t>تذكر دائماً : إن المبادرة و البدء بالخطوة الأولى لحل المشكلة هو الدواء الناجع لها .</a:t>
            </a:r>
          </a:p>
        </p:txBody>
      </p:sp>
      <p:grpSp>
        <p:nvGrpSpPr>
          <p:cNvPr id="14" name="Group 154"/>
          <p:cNvGrpSpPr>
            <a:grpSpLocks/>
          </p:cNvGrpSpPr>
          <p:nvPr/>
        </p:nvGrpSpPr>
        <p:grpSpPr bwMode="auto">
          <a:xfrm flipH="1">
            <a:off x="920898" y="2198856"/>
            <a:ext cx="3356992" cy="2947618"/>
            <a:chOff x="1429" y="981"/>
            <a:chExt cx="2833" cy="2785"/>
          </a:xfrm>
        </p:grpSpPr>
        <p:sp>
          <p:nvSpPr>
            <p:cNvPr id="15" name="AutoShape 9"/>
            <p:cNvSpPr>
              <a:spLocks noChangeAspect="1" noChangeArrowheads="1" noTextEdit="1"/>
            </p:cNvSpPr>
            <p:nvPr/>
          </p:nvSpPr>
          <p:spPr bwMode="auto">
            <a:xfrm>
              <a:off x="1429" y="981"/>
              <a:ext cx="2833" cy="2785"/>
            </a:xfrm>
            <a:prstGeom prst="rect">
              <a:avLst/>
            </a:prstGeom>
            <a:noFill/>
            <a:ln w="9525">
              <a:noFill/>
              <a:miter lim="800000"/>
              <a:headEnd/>
              <a:tailEnd/>
            </a:ln>
          </p:spPr>
          <p:txBody>
            <a:bodyPr/>
            <a:lstStyle/>
            <a:p>
              <a:endParaRPr lang="ar-SA"/>
            </a:p>
          </p:txBody>
        </p:sp>
        <p:sp>
          <p:nvSpPr>
            <p:cNvPr id="16" name="Freeform 11"/>
            <p:cNvSpPr>
              <a:spLocks/>
            </p:cNvSpPr>
            <p:nvPr/>
          </p:nvSpPr>
          <p:spPr bwMode="auto">
            <a:xfrm>
              <a:off x="2112" y="1862"/>
              <a:ext cx="2020" cy="1515"/>
            </a:xfrm>
            <a:custGeom>
              <a:avLst/>
              <a:gdLst>
                <a:gd name="T0" fmla="*/ 989 w 2020"/>
                <a:gd name="T1" fmla="*/ 395 h 1515"/>
                <a:gd name="T2" fmla="*/ 969 w 2020"/>
                <a:gd name="T3" fmla="*/ 355 h 1515"/>
                <a:gd name="T4" fmla="*/ 914 w 2020"/>
                <a:gd name="T5" fmla="*/ 300 h 1515"/>
                <a:gd name="T6" fmla="*/ 839 w 2020"/>
                <a:gd name="T7" fmla="*/ 286 h 1515"/>
                <a:gd name="T8" fmla="*/ 771 w 2020"/>
                <a:gd name="T9" fmla="*/ 259 h 1515"/>
                <a:gd name="T10" fmla="*/ 641 w 2020"/>
                <a:gd name="T11" fmla="*/ 157 h 1515"/>
                <a:gd name="T12" fmla="*/ 594 w 2020"/>
                <a:gd name="T13" fmla="*/ 136 h 1515"/>
                <a:gd name="T14" fmla="*/ 498 w 2020"/>
                <a:gd name="T15" fmla="*/ 170 h 1515"/>
                <a:gd name="T16" fmla="*/ 457 w 2020"/>
                <a:gd name="T17" fmla="*/ 204 h 1515"/>
                <a:gd name="T18" fmla="*/ 423 w 2020"/>
                <a:gd name="T19" fmla="*/ 259 h 1515"/>
                <a:gd name="T20" fmla="*/ 382 w 2020"/>
                <a:gd name="T21" fmla="*/ 273 h 1515"/>
                <a:gd name="T22" fmla="*/ 327 w 2020"/>
                <a:gd name="T23" fmla="*/ 368 h 1515"/>
                <a:gd name="T24" fmla="*/ 293 w 2020"/>
                <a:gd name="T25" fmla="*/ 395 h 1515"/>
                <a:gd name="T26" fmla="*/ 136 w 2020"/>
                <a:gd name="T27" fmla="*/ 593 h 1515"/>
                <a:gd name="T28" fmla="*/ 34 w 2020"/>
                <a:gd name="T29" fmla="*/ 750 h 1515"/>
                <a:gd name="T30" fmla="*/ 6 w 2020"/>
                <a:gd name="T31" fmla="*/ 825 h 1515"/>
                <a:gd name="T32" fmla="*/ 0 w 2020"/>
                <a:gd name="T33" fmla="*/ 873 h 1515"/>
                <a:gd name="T34" fmla="*/ 47 w 2020"/>
                <a:gd name="T35" fmla="*/ 1126 h 1515"/>
                <a:gd name="T36" fmla="*/ 95 w 2020"/>
                <a:gd name="T37" fmla="*/ 1221 h 1515"/>
                <a:gd name="T38" fmla="*/ 184 w 2020"/>
                <a:gd name="T39" fmla="*/ 1249 h 1515"/>
                <a:gd name="T40" fmla="*/ 280 w 2020"/>
                <a:gd name="T41" fmla="*/ 1215 h 1515"/>
                <a:gd name="T42" fmla="*/ 389 w 2020"/>
                <a:gd name="T43" fmla="*/ 1174 h 1515"/>
                <a:gd name="T44" fmla="*/ 450 w 2020"/>
                <a:gd name="T45" fmla="*/ 1119 h 1515"/>
                <a:gd name="T46" fmla="*/ 928 w 2020"/>
                <a:gd name="T47" fmla="*/ 1174 h 1515"/>
                <a:gd name="T48" fmla="*/ 1433 w 2020"/>
                <a:gd name="T49" fmla="*/ 1467 h 1515"/>
                <a:gd name="T50" fmla="*/ 1597 w 2020"/>
                <a:gd name="T51" fmla="*/ 1501 h 1515"/>
                <a:gd name="T52" fmla="*/ 1672 w 2020"/>
                <a:gd name="T53" fmla="*/ 1501 h 1515"/>
                <a:gd name="T54" fmla="*/ 1727 w 2020"/>
                <a:gd name="T55" fmla="*/ 1494 h 1515"/>
                <a:gd name="T56" fmla="*/ 1795 w 2020"/>
                <a:gd name="T57" fmla="*/ 1494 h 1515"/>
                <a:gd name="T58" fmla="*/ 1884 w 2020"/>
                <a:gd name="T59" fmla="*/ 1494 h 1515"/>
                <a:gd name="T60" fmla="*/ 1966 w 2020"/>
                <a:gd name="T61" fmla="*/ 1447 h 1515"/>
                <a:gd name="T62" fmla="*/ 2000 w 2020"/>
                <a:gd name="T63" fmla="*/ 1372 h 1515"/>
                <a:gd name="T64" fmla="*/ 2020 w 2020"/>
                <a:gd name="T65" fmla="*/ 1331 h 1515"/>
                <a:gd name="T66" fmla="*/ 2013 w 2020"/>
                <a:gd name="T67" fmla="*/ 1249 h 1515"/>
                <a:gd name="T68" fmla="*/ 1993 w 2020"/>
                <a:gd name="T69" fmla="*/ 1187 h 1515"/>
                <a:gd name="T70" fmla="*/ 1938 w 2020"/>
                <a:gd name="T71" fmla="*/ 1064 h 1515"/>
                <a:gd name="T72" fmla="*/ 1897 w 2020"/>
                <a:gd name="T73" fmla="*/ 866 h 1515"/>
                <a:gd name="T74" fmla="*/ 1884 w 2020"/>
                <a:gd name="T75" fmla="*/ 778 h 1515"/>
                <a:gd name="T76" fmla="*/ 1877 w 2020"/>
                <a:gd name="T77" fmla="*/ 716 h 1515"/>
                <a:gd name="T78" fmla="*/ 1856 w 2020"/>
                <a:gd name="T79" fmla="*/ 668 h 1515"/>
                <a:gd name="T80" fmla="*/ 1863 w 2020"/>
                <a:gd name="T81" fmla="*/ 607 h 1515"/>
                <a:gd name="T82" fmla="*/ 1809 w 2020"/>
                <a:gd name="T83" fmla="*/ 443 h 1515"/>
                <a:gd name="T84" fmla="*/ 1768 w 2020"/>
                <a:gd name="T85" fmla="*/ 395 h 1515"/>
                <a:gd name="T86" fmla="*/ 1713 w 2020"/>
                <a:gd name="T87" fmla="*/ 348 h 1515"/>
                <a:gd name="T88" fmla="*/ 1624 w 2020"/>
                <a:gd name="T89" fmla="*/ 286 h 1515"/>
                <a:gd name="T90" fmla="*/ 1522 w 2020"/>
                <a:gd name="T91" fmla="*/ 218 h 1515"/>
                <a:gd name="T92" fmla="*/ 1406 w 2020"/>
                <a:gd name="T93" fmla="*/ 116 h 1515"/>
                <a:gd name="T94" fmla="*/ 1338 w 2020"/>
                <a:gd name="T95" fmla="*/ 0 h 1515"/>
                <a:gd name="T96" fmla="*/ 1338 w 2020"/>
                <a:gd name="T97" fmla="*/ 41 h 1515"/>
                <a:gd name="T98" fmla="*/ 1304 w 2020"/>
                <a:gd name="T99" fmla="*/ 116 h 1515"/>
                <a:gd name="T100" fmla="*/ 1037 w 2020"/>
                <a:gd name="T101" fmla="*/ 361 h 1515"/>
                <a:gd name="T102" fmla="*/ 1010 w 2020"/>
                <a:gd name="T103" fmla="*/ 395 h 15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20"/>
                <a:gd name="T157" fmla="*/ 0 h 1515"/>
                <a:gd name="T158" fmla="*/ 2020 w 2020"/>
                <a:gd name="T159" fmla="*/ 1515 h 15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20" h="1515">
                  <a:moveTo>
                    <a:pt x="1010" y="395"/>
                  </a:moveTo>
                  <a:lnTo>
                    <a:pt x="989" y="395"/>
                  </a:lnTo>
                  <a:lnTo>
                    <a:pt x="976" y="375"/>
                  </a:lnTo>
                  <a:lnTo>
                    <a:pt x="969" y="355"/>
                  </a:lnTo>
                  <a:lnTo>
                    <a:pt x="955" y="320"/>
                  </a:lnTo>
                  <a:lnTo>
                    <a:pt x="914" y="300"/>
                  </a:lnTo>
                  <a:lnTo>
                    <a:pt x="887" y="300"/>
                  </a:lnTo>
                  <a:lnTo>
                    <a:pt x="839" y="286"/>
                  </a:lnTo>
                  <a:lnTo>
                    <a:pt x="805" y="273"/>
                  </a:lnTo>
                  <a:lnTo>
                    <a:pt x="771" y="259"/>
                  </a:lnTo>
                  <a:lnTo>
                    <a:pt x="730" y="245"/>
                  </a:lnTo>
                  <a:lnTo>
                    <a:pt x="641" y="157"/>
                  </a:lnTo>
                  <a:lnTo>
                    <a:pt x="635" y="122"/>
                  </a:lnTo>
                  <a:lnTo>
                    <a:pt x="594" y="136"/>
                  </a:lnTo>
                  <a:lnTo>
                    <a:pt x="546" y="150"/>
                  </a:lnTo>
                  <a:lnTo>
                    <a:pt x="498" y="170"/>
                  </a:lnTo>
                  <a:lnTo>
                    <a:pt x="471" y="184"/>
                  </a:lnTo>
                  <a:lnTo>
                    <a:pt x="457" y="204"/>
                  </a:lnTo>
                  <a:lnTo>
                    <a:pt x="443" y="225"/>
                  </a:lnTo>
                  <a:lnTo>
                    <a:pt x="423" y="259"/>
                  </a:lnTo>
                  <a:lnTo>
                    <a:pt x="409" y="259"/>
                  </a:lnTo>
                  <a:lnTo>
                    <a:pt x="382" y="273"/>
                  </a:lnTo>
                  <a:lnTo>
                    <a:pt x="361" y="300"/>
                  </a:lnTo>
                  <a:lnTo>
                    <a:pt x="327" y="368"/>
                  </a:lnTo>
                  <a:lnTo>
                    <a:pt x="307" y="389"/>
                  </a:lnTo>
                  <a:lnTo>
                    <a:pt x="293" y="395"/>
                  </a:lnTo>
                  <a:lnTo>
                    <a:pt x="218" y="484"/>
                  </a:lnTo>
                  <a:lnTo>
                    <a:pt x="136" y="593"/>
                  </a:lnTo>
                  <a:lnTo>
                    <a:pt x="109" y="628"/>
                  </a:lnTo>
                  <a:lnTo>
                    <a:pt x="34" y="750"/>
                  </a:lnTo>
                  <a:lnTo>
                    <a:pt x="13" y="785"/>
                  </a:lnTo>
                  <a:lnTo>
                    <a:pt x="6" y="825"/>
                  </a:lnTo>
                  <a:lnTo>
                    <a:pt x="0" y="853"/>
                  </a:lnTo>
                  <a:lnTo>
                    <a:pt x="0" y="873"/>
                  </a:lnTo>
                  <a:lnTo>
                    <a:pt x="0" y="907"/>
                  </a:lnTo>
                  <a:lnTo>
                    <a:pt x="47" y="1126"/>
                  </a:lnTo>
                  <a:lnTo>
                    <a:pt x="75" y="1187"/>
                  </a:lnTo>
                  <a:lnTo>
                    <a:pt x="95" y="1221"/>
                  </a:lnTo>
                  <a:lnTo>
                    <a:pt x="123" y="1221"/>
                  </a:lnTo>
                  <a:lnTo>
                    <a:pt x="184" y="1249"/>
                  </a:lnTo>
                  <a:lnTo>
                    <a:pt x="218" y="1249"/>
                  </a:lnTo>
                  <a:lnTo>
                    <a:pt x="280" y="1215"/>
                  </a:lnTo>
                  <a:lnTo>
                    <a:pt x="327" y="1201"/>
                  </a:lnTo>
                  <a:lnTo>
                    <a:pt x="389" y="1174"/>
                  </a:lnTo>
                  <a:lnTo>
                    <a:pt x="430" y="1146"/>
                  </a:lnTo>
                  <a:lnTo>
                    <a:pt x="450" y="1119"/>
                  </a:lnTo>
                  <a:lnTo>
                    <a:pt x="512" y="1085"/>
                  </a:lnTo>
                  <a:lnTo>
                    <a:pt x="928" y="1174"/>
                  </a:lnTo>
                  <a:lnTo>
                    <a:pt x="1406" y="1467"/>
                  </a:lnTo>
                  <a:lnTo>
                    <a:pt x="1433" y="1467"/>
                  </a:lnTo>
                  <a:lnTo>
                    <a:pt x="1508" y="1481"/>
                  </a:lnTo>
                  <a:lnTo>
                    <a:pt x="1597" y="1501"/>
                  </a:lnTo>
                  <a:lnTo>
                    <a:pt x="1618" y="1501"/>
                  </a:lnTo>
                  <a:lnTo>
                    <a:pt x="1672" y="1501"/>
                  </a:lnTo>
                  <a:lnTo>
                    <a:pt x="1713" y="1501"/>
                  </a:lnTo>
                  <a:lnTo>
                    <a:pt x="1727" y="1494"/>
                  </a:lnTo>
                  <a:lnTo>
                    <a:pt x="1768" y="1515"/>
                  </a:lnTo>
                  <a:lnTo>
                    <a:pt x="1795" y="1494"/>
                  </a:lnTo>
                  <a:lnTo>
                    <a:pt x="1822" y="1488"/>
                  </a:lnTo>
                  <a:lnTo>
                    <a:pt x="1884" y="1494"/>
                  </a:lnTo>
                  <a:lnTo>
                    <a:pt x="1932" y="1474"/>
                  </a:lnTo>
                  <a:lnTo>
                    <a:pt x="1966" y="1447"/>
                  </a:lnTo>
                  <a:lnTo>
                    <a:pt x="1973" y="1419"/>
                  </a:lnTo>
                  <a:lnTo>
                    <a:pt x="2000" y="1372"/>
                  </a:lnTo>
                  <a:lnTo>
                    <a:pt x="2013" y="1351"/>
                  </a:lnTo>
                  <a:lnTo>
                    <a:pt x="2020" y="1331"/>
                  </a:lnTo>
                  <a:lnTo>
                    <a:pt x="2020" y="1290"/>
                  </a:lnTo>
                  <a:lnTo>
                    <a:pt x="2013" y="1249"/>
                  </a:lnTo>
                  <a:lnTo>
                    <a:pt x="2007" y="1215"/>
                  </a:lnTo>
                  <a:lnTo>
                    <a:pt x="1993" y="1187"/>
                  </a:lnTo>
                  <a:lnTo>
                    <a:pt x="1959" y="1139"/>
                  </a:lnTo>
                  <a:lnTo>
                    <a:pt x="1938" y="1064"/>
                  </a:lnTo>
                  <a:lnTo>
                    <a:pt x="1918" y="914"/>
                  </a:lnTo>
                  <a:lnTo>
                    <a:pt x="1897" y="866"/>
                  </a:lnTo>
                  <a:lnTo>
                    <a:pt x="1891" y="846"/>
                  </a:lnTo>
                  <a:lnTo>
                    <a:pt x="1884" y="778"/>
                  </a:lnTo>
                  <a:lnTo>
                    <a:pt x="1877" y="737"/>
                  </a:lnTo>
                  <a:lnTo>
                    <a:pt x="1877" y="716"/>
                  </a:lnTo>
                  <a:lnTo>
                    <a:pt x="1877" y="682"/>
                  </a:lnTo>
                  <a:lnTo>
                    <a:pt x="1856" y="668"/>
                  </a:lnTo>
                  <a:lnTo>
                    <a:pt x="1856" y="641"/>
                  </a:lnTo>
                  <a:lnTo>
                    <a:pt x="1863" y="607"/>
                  </a:lnTo>
                  <a:lnTo>
                    <a:pt x="1836" y="525"/>
                  </a:lnTo>
                  <a:lnTo>
                    <a:pt x="1809" y="443"/>
                  </a:lnTo>
                  <a:lnTo>
                    <a:pt x="1788" y="416"/>
                  </a:lnTo>
                  <a:lnTo>
                    <a:pt x="1768" y="395"/>
                  </a:lnTo>
                  <a:lnTo>
                    <a:pt x="1740" y="375"/>
                  </a:lnTo>
                  <a:lnTo>
                    <a:pt x="1713" y="348"/>
                  </a:lnTo>
                  <a:lnTo>
                    <a:pt x="1686" y="327"/>
                  </a:lnTo>
                  <a:lnTo>
                    <a:pt x="1624" y="286"/>
                  </a:lnTo>
                  <a:lnTo>
                    <a:pt x="1542" y="232"/>
                  </a:lnTo>
                  <a:lnTo>
                    <a:pt x="1522" y="218"/>
                  </a:lnTo>
                  <a:lnTo>
                    <a:pt x="1420" y="143"/>
                  </a:lnTo>
                  <a:lnTo>
                    <a:pt x="1406" y="116"/>
                  </a:lnTo>
                  <a:lnTo>
                    <a:pt x="1358" y="6"/>
                  </a:lnTo>
                  <a:lnTo>
                    <a:pt x="1338" y="0"/>
                  </a:lnTo>
                  <a:lnTo>
                    <a:pt x="1344" y="20"/>
                  </a:lnTo>
                  <a:lnTo>
                    <a:pt x="1338" y="41"/>
                  </a:lnTo>
                  <a:lnTo>
                    <a:pt x="1331" y="68"/>
                  </a:lnTo>
                  <a:lnTo>
                    <a:pt x="1304" y="116"/>
                  </a:lnTo>
                  <a:lnTo>
                    <a:pt x="1235" y="198"/>
                  </a:lnTo>
                  <a:lnTo>
                    <a:pt x="1037" y="361"/>
                  </a:lnTo>
                  <a:lnTo>
                    <a:pt x="1030" y="368"/>
                  </a:lnTo>
                  <a:lnTo>
                    <a:pt x="1010" y="395"/>
                  </a:lnTo>
                  <a:close/>
                </a:path>
              </a:pathLst>
            </a:custGeom>
            <a:solidFill>
              <a:srgbClr val="FFFFFF"/>
            </a:solidFill>
            <a:ln w="0">
              <a:noFill/>
              <a:round/>
              <a:headEnd/>
              <a:tailEnd/>
            </a:ln>
          </p:spPr>
          <p:txBody>
            <a:bodyPr/>
            <a:lstStyle/>
            <a:p>
              <a:pPr algn="l" rtl="0"/>
              <a:endParaRPr lang="ar-SA" b="0"/>
            </a:p>
          </p:txBody>
        </p:sp>
        <p:sp>
          <p:nvSpPr>
            <p:cNvPr id="17" name="Freeform 12"/>
            <p:cNvSpPr>
              <a:spLocks/>
            </p:cNvSpPr>
            <p:nvPr/>
          </p:nvSpPr>
          <p:spPr bwMode="auto">
            <a:xfrm>
              <a:off x="1825" y="3199"/>
              <a:ext cx="1304" cy="410"/>
            </a:xfrm>
            <a:custGeom>
              <a:avLst/>
              <a:gdLst>
                <a:gd name="T0" fmla="*/ 1263 w 1304"/>
                <a:gd name="T1" fmla="*/ 123 h 410"/>
                <a:gd name="T2" fmla="*/ 1304 w 1304"/>
                <a:gd name="T3" fmla="*/ 103 h 410"/>
                <a:gd name="T4" fmla="*/ 1167 w 1304"/>
                <a:gd name="T5" fmla="*/ 82 h 410"/>
                <a:gd name="T6" fmla="*/ 956 w 1304"/>
                <a:gd name="T7" fmla="*/ 35 h 410"/>
                <a:gd name="T8" fmla="*/ 846 w 1304"/>
                <a:gd name="T9" fmla="*/ 14 h 410"/>
                <a:gd name="T10" fmla="*/ 737 w 1304"/>
                <a:gd name="T11" fmla="*/ 0 h 410"/>
                <a:gd name="T12" fmla="*/ 703 w 1304"/>
                <a:gd name="T13" fmla="*/ 0 h 410"/>
                <a:gd name="T14" fmla="*/ 430 w 1304"/>
                <a:gd name="T15" fmla="*/ 116 h 410"/>
                <a:gd name="T16" fmla="*/ 341 w 1304"/>
                <a:gd name="T17" fmla="*/ 151 h 410"/>
                <a:gd name="T18" fmla="*/ 287 w 1304"/>
                <a:gd name="T19" fmla="*/ 171 h 410"/>
                <a:gd name="T20" fmla="*/ 0 w 1304"/>
                <a:gd name="T21" fmla="*/ 294 h 410"/>
                <a:gd name="T22" fmla="*/ 48 w 1304"/>
                <a:gd name="T23" fmla="*/ 301 h 410"/>
                <a:gd name="T24" fmla="*/ 464 w 1304"/>
                <a:gd name="T25" fmla="*/ 369 h 410"/>
                <a:gd name="T26" fmla="*/ 662 w 1304"/>
                <a:gd name="T27" fmla="*/ 403 h 410"/>
                <a:gd name="T28" fmla="*/ 710 w 1304"/>
                <a:gd name="T29" fmla="*/ 410 h 410"/>
                <a:gd name="T30" fmla="*/ 778 w 1304"/>
                <a:gd name="T31" fmla="*/ 369 h 410"/>
                <a:gd name="T32" fmla="*/ 881 w 1304"/>
                <a:gd name="T33" fmla="*/ 314 h 410"/>
                <a:gd name="T34" fmla="*/ 962 w 1304"/>
                <a:gd name="T35" fmla="*/ 273 h 410"/>
                <a:gd name="T36" fmla="*/ 1263 w 1304"/>
                <a:gd name="T37" fmla="*/ 123 h 4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04"/>
                <a:gd name="T58" fmla="*/ 0 h 410"/>
                <a:gd name="T59" fmla="*/ 1304 w 1304"/>
                <a:gd name="T60" fmla="*/ 410 h 4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04" h="410">
                  <a:moveTo>
                    <a:pt x="1263" y="123"/>
                  </a:moveTo>
                  <a:lnTo>
                    <a:pt x="1304" y="103"/>
                  </a:lnTo>
                  <a:lnTo>
                    <a:pt x="1167" y="82"/>
                  </a:lnTo>
                  <a:lnTo>
                    <a:pt x="956" y="35"/>
                  </a:lnTo>
                  <a:lnTo>
                    <a:pt x="846" y="14"/>
                  </a:lnTo>
                  <a:lnTo>
                    <a:pt x="737" y="0"/>
                  </a:lnTo>
                  <a:lnTo>
                    <a:pt x="703" y="0"/>
                  </a:lnTo>
                  <a:lnTo>
                    <a:pt x="430" y="116"/>
                  </a:lnTo>
                  <a:lnTo>
                    <a:pt x="341" y="151"/>
                  </a:lnTo>
                  <a:lnTo>
                    <a:pt x="287" y="171"/>
                  </a:lnTo>
                  <a:lnTo>
                    <a:pt x="0" y="294"/>
                  </a:lnTo>
                  <a:lnTo>
                    <a:pt x="48" y="301"/>
                  </a:lnTo>
                  <a:lnTo>
                    <a:pt x="464" y="369"/>
                  </a:lnTo>
                  <a:lnTo>
                    <a:pt x="662" y="403"/>
                  </a:lnTo>
                  <a:lnTo>
                    <a:pt x="710" y="410"/>
                  </a:lnTo>
                  <a:lnTo>
                    <a:pt x="778" y="369"/>
                  </a:lnTo>
                  <a:lnTo>
                    <a:pt x="881" y="314"/>
                  </a:lnTo>
                  <a:lnTo>
                    <a:pt x="962" y="273"/>
                  </a:lnTo>
                  <a:lnTo>
                    <a:pt x="1263" y="123"/>
                  </a:lnTo>
                  <a:close/>
                </a:path>
              </a:pathLst>
            </a:custGeom>
            <a:solidFill>
              <a:srgbClr val="FFFF00"/>
            </a:solidFill>
            <a:ln w="0">
              <a:noFill/>
              <a:round/>
              <a:headEnd/>
              <a:tailEnd/>
            </a:ln>
          </p:spPr>
          <p:txBody>
            <a:bodyPr/>
            <a:lstStyle/>
            <a:p>
              <a:pPr algn="l" rtl="0"/>
              <a:endParaRPr lang="ar-SA" b="0"/>
            </a:p>
          </p:txBody>
        </p:sp>
        <p:sp>
          <p:nvSpPr>
            <p:cNvPr id="18" name="Freeform 13"/>
            <p:cNvSpPr>
              <a:spLocks/>
            </p:cNvSpPr>
            <p:nvPr/>
          </p:nvSpPr>
          <p:spPr bwMode="auto">
            <a:xfrm>
              <a:off x="1832" y="3322"/>
              <a:ext cx="1304" cy="321"/>
            </a:xfrm>
            <a:custGeom>
              <a:avLst/>
              <a:gdLst>
                <a:gd name="T0" fmla="*/ 1256 w 1304"/>
                <a:gd name="T1" fmla="*/ 0 h 321"/>
                <a:gd name="T2" fmla="*/ 955 w 1304"/>
                <a:gd name="T3" fmla="*/ 150 h 321"/>
                <a:gd name="T4" fmla="*/ 874 w 1304"/>
                <a:gd name="T5" fmla="*/ 191 h 321"/>
                <a:gd name="T6" fmla="*/ 771 w 1304"/>
                <a:gd name="T7" fmla="*/ 246 h 321"/>
                <a:gd name="T8" fmla="*/ 703 w 1304"/>
                <a:gd name="T9" fmla="*/ 287 h 321"/>
                <a:gd name="T10" fmla="*/ 655 w 1304"/>
                <a:gd name="T11" fmla="*/ 280 h 321"/>
                <a:gd name="T12" fmla="*/ 457 w 1304"/>
                <a:gd name="T13" fmla="*/ 246 h 321"/>
                <a:gd name="T14" fmla="*/ 41 w 1304"/>
                <a:gd name="T15" fmla="*/ 178 h 321"/>
                <a:gd name="T16" fmla="*/ 0 w 1304"/>
                <a:gd name="T17" fmla="*/ 198 h 321"/>
                <a:gd name="T18" fmla="*/ 553 w 1304"/>
                <a:gd name="T19" fmla="*/ 287 h 321"/>
                <a:gd name="T20" fmla="*/ 723 w 1304"/>
                <a:gd name="T21" fmla="*/ 321 h 321"/>
                <a:gd name="T22" fmla="*/ 867 w 1304"/>
                <a:gd name="T23" fmla="*/ 232 h 321"/>
                <a:gd name="T24" fmla="*/ 996 w 1304"/>
                <a:gd name="T25" fmla="*/ 164 h 321"/>
                <a:gd name="T26" fmla="*/ 1133 w 1304"/>
                <a:gd name="T27" fmla="*/ 96 h 321"/>
                <a:gd name="T28" fmla="*/ 1167 w 1304"/>
                <a:gd name="T29" fmla="*/ 82 h 321"/>
                <a:gd name="T30" fmla="*/ 1304 w 1304"/>
                <a:gd name="T31" fmla="*/ 7 h 321"/>
                <a:gd name="T32" fmla="*/ 1256 w 1304"/>
                <a:gd name="T33" fmla="*/ 0 h 3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4"/>
                <a:gd name="T52" fmla="*/ 0 h 321"/>
                <a:gd name="T53" fmla="*/ 1304 w 1304"/>
                <a:gd name="T54" fmla="*/ 321 h 3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4" h="321">
                  <a:moveTo>
                    <a:pt x="1256" y="0"/>
                  </a:moveTo>
                  <a:lnTo>
                    <a:pt x="955" y="150"/>
                  </a:lnTo>
                  <a:lnTo>
                    <a:pt x="874" y="191"/>
                  </a:lnTo>
                  <a:lnTo>
                    <a:pt x="771" y="246"/>
                  </a:lnTo>
                  <a:lnTo>
                    <a:pt x="703" y="287"/>
                  </a:lnTo>
                  <a:lnTo>
                    <a:pt x="655" y="280"/>
                  </a:lnTo>
                  <a:lnTo>
                    <a:pt x="457" y="246"/>
                  </a:lnTo>
                  <a:lnTo>
                    <a:pt x="41" y="178"/>
                  </a:lnTo>
                  <a:lnTo>
                    <a:pt x="0" y="198"/>
                  </a:lnTo>
                  <a:lnTo>
                    <a:pt x="553" y="287"/>
                  </a:lnTo>
                  <a:lnTo>
                    <a:pt x="723" y="321"/>
                  </a:lnTo>
                  <a:lnTo>
                    <a:pt x="867" y="232"/>
                  </a:lnTo>
                  <a:lnTo>
                    <a:pt x="996" y="164"/>
                  </a:lnTo>
                  <a:lnTo>
                    <a:pt x="1133" y="96"/>
                  </a:lnTo>
                  <a:lnTo>
                    <a:pt x="1167" y="82"/>
                  </a:lnTo>
                  <a:lnTo>
                    <a:pt x="1304" y="7"/>
                  </a:lnTo>
                  <a:lnTo>
                    <a:pt x="1256" y="0"/>
                  </a:lnTo>
                  <a:close/>
                </a:path>
              </a:pathLst>
            </a:custGeom>
            <a:solidFill>
              <a:srgbClr val="FFFF00"/>
            </a:solidFill>
            <a:ln w="0">
              <a:noFill/>
              <a:round/>
              <a:headEnd/>
              <a:tailEnd/>
            </a:ln>
          </p:spPr>
          <p:txBody>
            <a:bodyPr/>
            <a:lstStyle/>
            <a:p>
              <a:pPr algn="l" rtl="0"/>
              <a:endParaRPr lang="ar-SA" b="0"/>
            </a:p>
          </p:txBody>
        </p:sp>
        <p:sp>
          <p:nvSpPr>
            <p:cNvPr id="19" name="Freeform 14"/>
            <p:cNvSpPr>
              <a:spLocks/>
            </p:cNvSpPr>
            <p:nvPr/>
          </p:nvSpPr>
          <p:spPr bwMode="auto">
            <a:xfrm>
              <a:off x="2480" y="1657"/>
              <a:ext cx="410" cy="1065"/>
            </a:xfrm>
            <a:custGeom>
              <a:avLst/>
              <a:gdLst>
                <a:gd name="T0" fmla="*/ 260 w 410"/>
                <a:gd name="T1" fmla="*/ 13 h 1065"/>
                <a:gd name="T2" fmla="*/ 246 w 410"/>
                <a:gd name="T3" fmla="*/ 61 h 1065"/>
                <a:gd name="T4" fmla="*/ 246 w 410"/>
                <a:gd name="T5" fmla="*/ 95 h 1065"/>
                <a:gd name="T6" fmla="*/ 232 w 410"/>
                <a:gd name="T7" fmla="*/ 129 h 1065"/>
                <a:gd name="T8" fmla="*/ 253 w 410"/>
                <a:gd name="T9" fmla="*/ 129 h 1065"/>
                <a:gd name="T10" fmla="*/ 253 w 410"/>
                <a:gd name="T11" fmla="*/ 246 h 1065"/>
                <a:gd name="T12" fmla="*/ 273 w 410"/>
                <a:gd name="T13" fmla="*/ 239 h 1065"/>
                <a:gd name="T14" fmla="*/ 280 w 410"/>
                <a:gd name="T15" fmla="*/ 259 h 1065"/>
                <a:gd name="T16" fmla="*/ 267 w 410"/>
                <a:gd name="T17" fmla="*/ 300 h 1065"/>
                <a:gd name="T18" fmla="*/ 273 w 410"/>
                <a:gd name="T19" fmla="*/ 341 h 1065"/>
                <a:gd name="T20" fmla="*/ 301 w 410"/>
                <a:gd name="T21" fmla="*/ 423 h 1065"/>
                <a:gd name="T22" fmla="*/ 307 w 410"/>
                <a:gd name="T23" fmla="*/ 457 h 1065"/>
                <a:gd name="T24" fmla="*/ 301 w 410"/>
                <a:gd name="T25" fmla="*/ 498 h 1065"/>
                <a:gd name="T26" fmla="*/ 273 w 410"/>
                <a:gd name="T27" fmla="*/ 546 h 1065"/>
                <a:gd name="T28" fmla="*/ 198 w 410"/>
                <a:gd name="T29" fmla="*/ 662 h 1065"/>
                <a:gd name="T30" fmla="*/ 178 w 410"/>
                <a:gd name="T31" fmla="*/ 689 h 1065"/>
                <a:gd name="T32" fmla="*/ 89 w 410"/>
                <a:gd name="T33" fmla="*/ 792 h 1065"/>
                <a:gd name="T34" fmla="*/ 69 w 410"/>
                <a:gd name="T35" fmla="*/ 826 h 1065"/>
                <a:gd name="T36" fmla="*/ 55 w 410"/>
                <a:gd name="T37" fmla="*/ 853 h 1065"/>
                <a:gd name="T38" fmla="*/ 41 w 410"/>
                <a:gd name="T39" fmla="*/ 894 h 1065"/>
                <a:gd name="T40" fmla="*/ 41 w 410"/>
                <a:gd name="T41" fmla="*/ 908 h 1065"/>
                <a:gd name="T42" fmla="*/ 28 w 410"/>
                <a:gd name="T43" fmla="*/ 969 h 1065"/>
                <a:gd name="T44" fmla="*/ 0 w 410"/>
                <a:gd name="T45" fmla="*/ 1065 h 1065"/>
                <a:gd name="T46" fmla="*/ 7 w 410"/>
                <a:gd name="T47" fmla="*/ 1058 h 1065"/>
                <a:gd name="T48" fmla="*/ 34 w 410"/>
                <a:gd name="T49" fmla="*/ 1044 h 1065"/>
                <a:gd name="T50" fmla="*/ 62 w 410"/>
                <a:gd name="T51" fmla="*/ 1024 h 1065"/>
                <a:gd name="T52" fmla="*/ 96 w 410"/>
                <a:gd name="T53" fmla="*/ 990 h 1065"/>
                <a:gd name="T54" fmla="*/ 110 w 410"/>
                <a:gd name="T55" fmla="*/ 969 h 1065"/>
                <a:gd name="T56" fmla="*/ 185 w 410"/>
                <a:gd name="T57" fmla="*/ 880 h 1065"/>
                <a:gd name="T58" fmla="*/ 232 w 410"/>
                <a:gd name="T59" fmla="*/ 826 h 1065"/>
                <a:gd name="T60" fmla="*/ 280 w 410"/>
                <a:gd name="T61" fmla="*/ 771 h 1065"/>
                <a:gd name="T62" fmla="*/ 301 w 410"/>
                <a:gd name="T63" fmla="*/ 744 h 1065"/>
                <a:gd name="T64" fmla="*/ 335 w 410"/>
                <a:gd name="T65" fmla="*/ 689 h 1065"/>
                <a:gd name="T66" fmla="*/ 376 w 410"/>
                <a:gd name="T67" fmla="*/ 614 h 1065"/>
                <a:gd name="T68" fmla="*/ 389 w 410"/>
                <a:gd name="T69" fmla="*/ 566 h 1065"/>
                <a:gd name="T70" fmla="*/ 410 w 410"/>
                <a:gd name="T71" fmla="*/ 491 h 1065"/>
                <a:gd name="T72" fmla="*/ 403 w 410"/>
                <a:gd name="T73" fmla="*/ 464 h 1065"/>
                <a:gd name="T74" fmla="*/ 396 w 410"/>
                <a:gd name="T75" fmla="*/ 457 h 1065"/>
                <a:gd name="T76" fmla="*/ 389 w 410"/>
                <a:gd name="T77" fmla="*/ 423 h 1065"/>
                <a:gd name="T78" fmla="*/ 389 w 410"/>
                <a:gd name="T79" fmla="*/ 409 h 1065"/>
                <a:gd name="T80" fmla="*/ 389 w 410"/>
                <a:gd name="T81" fmla="*/ 389 h 1065"/>
                <a:gd name="T82" fmla="*/ 389 w 410"/>
                <a:gd name="T83" fmla="*/ 382 h 1065"/>
                <a:gd name="T84" fmla="*/ 396 w 410"/>
                <a:gd name="T85" fmla="*/ 368 h 1065"/>
                <a:gd name="T86" fmla="*/ 396 w 410"/>
                <a:gd name="T87" fmla="*/ 362 h 1065"/>
                <a:gd name="T88" fmla="*/ 389 w 410"/>
                <a:gd name="T89" fmla="*/ 355 h 1065"/>
                <a:gd name="T90" fmla="*/ 389 w 410"/>
                <a:gd name="T91" fmla="*/ 348 h 1065"/>
                <a:gd name="T92" fmla="*/ 389 w 410"/>
                <a:gd name="T93" fmla="*/ 341 h 1065"/>
                <a:gd name="T94" fmla="*/ 389 w 410"/>
                <a:gd name="T95" fmla="*/ 334 h 1065"/>
                <a:gd name="T96" fmla="*/ 376 w 410"/>
                <a:gd name="T97" fmla="*/ 327 h 1065"/>
                <a:gd name="T98" fmla="*/ 362 w 410"/>
                <a:gd name="T99" fmla="*/ 293 h 1065"/>
                <a:gd name="T100" fmla="*/ 355 w 410"/>
                <a:gd name="T101" fmla="*/ 280 h 1065"/>
                <a:gd name="T102" fmla="*/ 328 w 410"/>
                <a:gd name="T103" fmla="*/ 252 h 1065"/>
                <a:gd name="T104" fmla="*/ 314 w 410"/>
                <a:gd name="T105" fmla="*/ 218 h 1065"/>
                <a:gd name="T106" fmla="*/ 307 w 410"/>
                <a:gd name="T107" fmla="*/ 170 h 1065"/>
                <a:gd name="T108" fmla="*/ 280 w 410"/>
                <a:gd name="T109" fmla="*/ 123 h 1065"/>
                <a:gd name="T110" fmla="*/ 280 w 410"/>
                <a:gd name="T111" fmla="*/ 61 h 1065"/>
                <a:gd name="T112" fmla="*/ 287 w 410"/>
                <a:gd name="T113" fmla="*/ 34 h 1065"/>
                <a:gd name="T114" fmla="*/ 280 w 410"/>
                <a:gd name="T115" fmla="*/ 0 h 1065"/>
                <a:gd name="T116" fmla="*/ 260 w 410"/>
                <a:gd name="T117" fmla="*/ 13 h 10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
                <a:gd name="T178" fmla="*/ 0 h 1065"/>
                <a:gd name="T179" fmla="*/ 410 w 410"/>
                <a:gd name="T180" fmla="*/ 1065 h 10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 h="1065">
                  <a:moveTo>
                    <a:pt x="260" y="13"/>
                  </a:moveTo>
                  <a:lnTo>
                    <a:pt x="246" y="61"/>
                  </a:lnTo>
                  <a:lnTo>
                    <a:pt x="246" y="95"/>
                  </a:lnTo>
                  <a:lnTo>
                    <a:pt x="232" y="129"/>
                  </a:lnTo>
                  <a:lnTo>
                    <a:pt x="253" y="129"/>
                  </a:lnTo>
                  <a:lnTo>
                    <a:pt x="253" y="246"/>
                  </a:lnTo>
                  <a:lnTo>
                    <a:pt x="273" y="239"/>
                  </a:lnTo>
                  <a:lnTo>
                    <a:pt x="280" y="259"/>
                  </a:lnTo>
                  <a:lnTo>
                    <a:pt x="267" y="300"/>
                  </a:lnTo>
                  <a:lnTo>
                    <a:pt x="273" y="341"/>
                  </a:lnTo>
                  <a:lnTo>
                    <a:pt x="301" y="423"/>
                  </a:lnTo>
                  <a:lnTo>
                    <a:pt x="307" y="457"/>
                  </a:lnTo>
                  <a:lnTo>
                    <a:pt x="301" y="498"/>
                  </a:lnTo>
                  <a:lnTo>
                    <a:pt x="273" y="546"/>
                  </a:lnTo>
                  <a:lnTo>
                    <a:pt x="198" y="662"/>
                  </a:lnTo>
                  <a:lnTo>
                    <a:pt x="178" y="689"/>
                  </a:lnTo>
                  <a:lnTo>
                    <a:pt x="89" y="792"/>
                  </a:lnTo>
                  <a:lnTo>
                    <a:pt x="69" y="826"/>
                  </a:lnTo>
                  <a:lnTo>
                    <a:pt x="55" y="853"/>
                  </a:lnTo>
                  <a:lnTo>
                    <a:pt x="41" y="894"/>
                  </a:lnTo>
                  <a:lnTo>
                    <a:pt x="41" y="908"/>
                  </a:lnTo>
                  <a:lnTo>
                    <a:pt x="28" y="969"/>
                  </a:lnTo>
                  <a:lnTo>
                    <a:pt x="0" y="1065"/>
                  </a:lnTo>
                  <a:lnTo>
                    <a:pt x="7" y="1058"/>
                  </a:lnTo>
                  <a:lnTo>
                    <a:pt x="34" y="1044"/>
                  </a:lnTo>
                  <a:lnTo>
                    <a:pt x="62" y="1024"/>
                  </a:lnTo>
                  <a:lnTo>
                    <a:pt x="96" y="990"/>
                  </a:lnTo>
                  <a:lnTo>
                    <a:pt x="110" y="969"/>
                  </a:lnTo>
                  <a:lnTo>
                    <a:pt x="185" y="880"/>
                  </a:lnTo>
                  <a:lnTo>
                    <a:pt x="232" y="826"/>
                  </a:lnTo>
                  <a:lnTo>
                    <a:pt x="280" y="771"/>
                  </a:lnTo>
                  <a:lnTo>
                    <a:pt x="301" y="744"/>
                  </a:lnTo>
                  <a:lnTo>
                    <a:pt x="335" y="689"/>
                  </a:lnTo>
                  <a:lnTo>
                    <a:pt x="376" y="614"/>
                  </a:lnTo>
                  <a:lnTo>
                    <a:pt x="389" y="566"/>
                  </a:lnTo>
                  <a:lnTo>
                    <a:pt x="410" y="491"/>
                  </a:lnTo>
                  <a:lnTo>
                    <a:pt x="403" y="464"/>
                  </a:lnTo>
                  <a:lnTo>
                    <a:pt x="396" y="457"/>
                  </a:lnTo>
                  <a:lnTo>
                    <a:pt x="389" y="423"/>
                  </a:lnTo>
                  <a:lnTo>
                    <a:pt x="389" y="409"/>
                  </a:lnTo>
                  <a:lnTo>
                    <a:pt x="389" y="389"/>
                  </a:lnTo>
                  <a:lnTo>
                    <a:pt x="389" y="382"/>
                  </a:lnTo>
                  <a:lnTo>
                    <a:pt x="396" y="368"/>
                  </a:lnTo>
                  <a:lnTo>
                    <a:pt x="396" y="362"/>
                  </a:lnTo>
                  <a:lnTo>
                    <a:pt x="389" y="355"/>
                  </a:lnTo>
                  <a:lnTo>
                    <a:pt x="389" y="348"/>
                  </a:lnTo>
                  <a:lnTo>
                    <a:pt x="389" y="341"/>
                  </a:lnTo>
                  <a:lnTo>
                    <a:pt x="389" y="334"/>
                  </a:lnTo>
                  <a:lnTo>
                    <a:pt x="376" y="327"/>
                  </a:lnTo>
                  <a:lnTo>
                    <a:pt x="362" y="293"/>
                  </a:lnTo>
                  <a:lnTo>
                    <a:pt x="355" y="280"/>
                  </a:lnTo>
                  <a:lnTo>
                    <a:pt x="328" y="252"/>
                  </a:lnTo>
                  <a:lnTo>
                    <a:pt x="314" y="218"/>
                  </a:lnTo>
                  <a:lnTo>
                    <a:pt x="307" y="170"/>
                  </a:lnTo>
                  <a:lnTo>
                    <a:pt x="280" y="123"/>
                  </a:lnTo>
                  <a:lnTo>
                    <a:pt x="280" y="61"/>
                  </a:lnTo>
                  <a:lnTo>
                    <a:pt x="287" y="34"/>
                  </a:lnTo>
                  <a:lnTo>
                    <a:pt x="280" y="0"/>
                  </a:lnTo>
                  <a:lnTo>
                    <a:pt x="260" y="13"/>
                  </a:lnTo>
                  <a:close/>
                </a:path>
              </a:pathLst>
            </a:custGeom>
            <a:solidFill>
              <a:srgbClr val="FFBF78"/>
            </a:solidFill>
            <a:ln w="0">
              <a:noFill/>
              <a:round/>
              <a:headEnd/>
              <a:tailEnd/>
            </a:ln>
          </p:spPr>
          <p:txBody>
            <a:bodyPr/>
            <a:lstStyle/>
            <a:p>
              <a:pPr algn="l" rtl="0"/>
              <a:endParaRPr lang="ar-SA" b="0"/>
            </a:p>
          </p:txBody>
        </p:sp>
        <p:sp>
          <p:nvSpPr>
            <p:cNvPr id="25" name="Freeform 15"/>
            <p:cNvSpPr>
              <a:spLocks/>
            </p:cNvSpPr>
            <p:nvPr/>
          </p:nvSpPr>
          <p:spPr bwMode="auto">
            <a:xfrm>
              <a:off x="2439" y="1896"/>
              <a:ext cx="451" cy="887"/>
            </a:xfrm>
            <a:custGeom>
              <a:avLst/>
              <a:gdLst>
                <a:gd name="T0" fmla="*/ 451 w 451"/>
                <a:gd name="T1" fmla="*/ 252 h 887"/>
                <a:gd name="T2" fmla="*/ 430 w 451"/>
                <a:gd name="T3" fmla="*/ 327 h 887"/>
                <a:gd name="T4" fmla="*/ 417 w 451"/>
                <a:gd name="T5" fmla="*/ 375 h 887"/>
                <a:gd name="T6" fmla="*/ 376 w 451"/>
                <a:gd name="T7" fmla="*/ 450 h 887"/>
                <a:gd name="T8" fmla="*/ 342 w 451"/>
                <a:gd name="T9" fmla="*/ 505 h 887"/>
                <a:gd name="T10" fmla="*/ 321 w 451"/>
                <a:gd name="T11" fmla="*/ 532 h 887"/>
                <a:gd name="T12" fmla="*/ 273 w 451"/>
                <a:gd name="T13" fmla="*/ 587 h 887"/>
                <a:gd name="T14" fmla="*/ 226 w 451"/>
                <a:gd name="T15" fmla="*/ 641 h 887"/>
                <a:gd name="T16" fmla="*/ 151 w 451"/>
                <a:gd name="T17" fmla="*/ 730 h 887"/>
                <a:gd name="T18" fmla="*/ 137 w 451"/>
                <a:gd name="T19" fmla="*/ 751 h 887"/>
                <a:gd name="T20" fmla="*/ 103 w 451"/>
                <a:gd name="T21" fmla="*/ 785 h 887"/>
                <a:gd name="T22" fmla="*/ 75 w 451"/>
                <a:gd name="T23" fmla="*/ 805 h 887"/>
                <a:gd name="T24" fmla="*/ 48 w 451"/>
                <a:gd name="T25" fmla="*/ 819 h 887"/>
                <a:gd name="T26" fmla="*/ 41 w 451"/>
                <a:gd name="T27" fmla="*/ 826 h 887"/>
                <a:gd name="T28" fmla="*/ 69 w 451"/>
                <a:gd name="T29" fmla="*/ 730 h 887"/>
                <a:gd name="T30" fmla="*/ 82 w 451"/>
                <a:gd name="T31" fmla="*/ 669 h 887"/>
                <a:gd name="T32" fmla="*/ 82 w 451"/>
                <a:gd name="T33" fmla="*/ 655 h 887"/>
                <a:gd name="T34" fmla="*/ 96 w 451"/>
                <a:gd name="T35" fmla="*/ 614 h 887"/>
                <a:gd name="T36" fmla="*/ 110 w 451"/>
                <a:gd name="T37" fmla="*/ 587 h 887"/>
                <a:gd name="T38" fmla="*/ 130 w 451"/>
                <a:gd name="T39" fmla="*/ 553 h 887"/>
                <a:gd name="T40" fmla="*/ 219 w 451"/>
                <a:gd name="T41" fmla="*/ 450 h 887"/>
                <a:gd name="T42" fmla="*/ 239 w 451"/>
                <a:gd name="T43" fmla="*/ 423 h 887"/>
                <a:gd name="T44" fmla="*/ 314 w 451"/>
                <a:gd name="T45" fmla="*/ 307 h 887"/>
                <a:gd name="T46" fmla="*/ 342 w 451"/>
                <a:gd name="T47" fmla="*/ 259 h 887"/>
                <a:gd name="T48" fmla="*/ 348 w 451"/>
                <a:gd name="T49" fmla="*/ 218 h 887"/>
                <a:gd name="T50" fmla="*/ 342 w 451"/>
                <a:gd name="T51" fmla="*/ 184 h 887"/>
                <a:gd name="T52" fmla="*/ 314 w 451"/>
                <a:gd name="T53" fmla="*/ 102 h 887"/>
                <a:gd name="T54" fmla="*/ 308 w 451"/>
                <a:gd name="T55" fmla="*/ 61 h 887"/>
                <a:gd name="T56" fmla="*/ 321 w 451"/>
                <a:gd name="T57" fmla="*/ 20 h 887"/>
                <a:gd name="T58" fmla="*/ 314 w 451"/>
                <a:gd name="T59" fmla="*/ 0 h 887"/>
                <a:gd name="T60" fmla="*/ 294 w 451"/>
                <a:gd name="T61" fmla="*/ 7 h 887"/>
                <a:gd name="T62" fmla="*/ 294 w 451"/>
                <a:gd name="T63" fmla="*/ 47 h 887"/>
                <a:gd name="T64" fmla="*/ 321 w 451"/>
                <a:gd name="T65" fmla="*/ 191 h 887"/>
                <a:gd name="T66" fmla="*/ 321 w 451"/>
                <a:gd name="T67" fmla="*/ 232 h 887"/>
                <a:gd name="T68" fmla="*/ 287 w 451"/>
                <a:gd name="T69" fmla="*/ 293 h 887"/>
                <a:gd name="T70" fmla="*/ 239 w 451"/>
                <a:gd name="T71" fmla="*/ 375 h 887"/>
                <a:gd name="T72" fmla="*/ 178 w 451"/>
                <a:gd name="T73" fmla="*/ 457 h 887"/>
                <a:gd name="T74" fmla="*/ 96 w 451"/>
                <a:gd name="T75" fmla="*/ 553 h 887"/>
                <a:gd name="T76" fmla="*/ 55 w 451"/>
                <a:gd name="T77" fmla="*/ 621 h 887"/>
                <a:gd name="T78" fmla="*/ 0 w 451"/>
                <a:gd name="T79" fmla="*/ 887 h 887"/>
                <a:gd name="T80" fmla="*/ 144 w 451"/>
                <a:gd name="T81" fmla="*/ 853 h 887"/>
                <a:gd name="T82" fmla="*/ 191 w 451"/>
                <a:gd name="T83" fmla="*/ 819 h 887"/>
                <a:gd name="T84" fmla="*/ 294 w 451"/>
                <a:gd name="T85" fmla="*/ 751 h 887"/>
                <a:gd name="T86" fmla="*/ 321 w 451"/>
                <a:gd name="T87" fmla="*/ 689 h 887"/>
                <a:gd name="T88" fmla="*/ 348 w 451"/>
                <a:gd name="T89" fmla="*/ 628 h 887"/>
                <a:gd name="T90" fmla="*/ 403 w 451"/>
                <a:gd name="T91" fmla="*/ 498 h 887"/>
                <a:gd name="T92" fmla="*/ 430 w 451"/>
                <a:gd name="T93" fmla="*/ 416 h 887"/>
                <a:gd name="T94" fmla="*/ 451 w 451"/>
                <a:gd name="T95" fmla="*/ 327 h 887"/>
                <a:gd name="T96" fmla="*/ 451 w 451"/>
                <a:gd name="T97" fmla="*/ 252 h 8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1"/>
                <a:gd name="T148" fmla="*/ 0 h 887"/>
                <a:gd name="T149" fmla="*/ 451 w 451"/>
                <a:gd name="T150" fmla="*/ 887 h 8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1" h="887">
                  <a:moveTo>
                    <a:pt x="451" y="252"/>
                  </a:moveTo>
                  <a:lnTo>
                    <a:pt x="430" y="327"/>
                  </a:lnTo>
                  <a:lnTo>
                    <a:pt x="417" y="375"/>
                  </a:lnTo>
                  <a:lnTo>
                    <a:pt x="376" y="450"/>
                  </a:lnTo>
                  <a:lnTo>
                    <a:pt x="342" y="505"/>
                  </a:lnTo>
                  <a:lnTo>
                    <a:pt x="321" y="532"/>
                  </a:lnTo>
                  <a:lnTo>
                    <a:pt x="273" y="587"/>
                  </a:lnTo>
                  <a:lnTo>
                    <a:pt x="226" y="641"/>
                  </a:lnTo>
                  <a:lnTo>
                    <a:pt x="151" y="730"/>
                  </a:lnTo>
                  <a:lnTo>
                    <a:pt x="137" y="751"/>
                  </a:lnTo>
                  <a:lnTo>
                    <a:pt x="103" y="785"/>
                  </a:lnTo>
                  <a:lnTo>
                    <a:pt x="75" y="805"/>
                  </a:lnTo>
                  <a:lnTo>
                    <a:pt x="48" y="819"/>
                  </a:lnTo>
                  <a:lnTo>
                    <a:pt x="41" y="826"/>
                  </a:lnTo>
                  <a:lnTo>
                    <a:pt x="69" y="730"/>
                  </a:lnTo>
                  <a:lnTo>
                    <a:pt x="82" y="669"/>
                  </a:lnTo>
                  <a:lnTo>
                    <a:pt x="82" y="655"/>
                  </a:lnTo>
                  <a:lnTo>
                    <a:pt x="96" y="614"/>
                  </a:lnTo>
                  <a:lnTo>
                    <a:pt x="110" y="587"/>
                  </a:lnTo>
                  <a:lnTo>
                    <a:pt x="130" y="553"/>
                  </a:lnTo>
                  <a:lnTo>
                    <a:pt x="219" y="450"/>
                  </a:lnTo>
                  <a:lnTo>
                    <a:pt x="239" y="423"/>
                  </a:lnTo>
                  <a:lnTo>
                    <a:pt x="314" y="307"/>
                  </a:lnTo>
                  <a:lnTo>
                    <a:pt x="342" y="259"/>
                  </a:lnTo>
                  <a:lnTo>
                    <a:pt x="348" y="218"/>
                  </a:lnTo>
                  <a:lnTo>
                    <a:pt x="342" y="184"/>
                  </a:lnTo>
                  <a:lnTo>
                    <a:pt x="314" y="102"/>
                  </a:lnTo>
                  <a:lnTo>
                    <a:pt x="308" y="61"/>
                  </a:lnTo>
                  <a:lnTo>
                    <a:pt x="321" y="20"/>
                  </a:lnTo>
                  <a:lnTo>
                    <a:pt x="314" y="0"/>
                  </a:lnTo>
                  <a:lnTo>
                    <a:pt x="294" y="7"/>
                  </a:lnTo>
                  <a:lnTo>
                    <a:pt x="294" y="47"/>
                  </a:lnTo>
                  <a:lnTo>
                    <a:pt x="321" y="191"/>
                  </a:lnTo>
                  <a:lnTo>
                    <a:pt x="321" y="232"/>
                  </a:lnTo>
                  <a:lnTo>
                    <a:pt x="287" y="293"/>
                  </a:lnTo>
                  <a:lnTo>
                    <a:pt x="239" y="375"/>
                  </a:lnTo>
                  <a:lnTo>
                    <a:pt x="178" y="457"/>
                  </a:lnTo>
                  <a:lnTo>
                    <a:pt x="96" y="553"/>
                  </a:lnTo>
                  <a:lnTo>
                    <a:pt x="55" y="621"/>
                  </a:lnTo>
                  <a:lnTo>
                    <a:pt x="0" y="887"/>
                  </a:lnTo>
                  <a:lnTo>
                    <a:pt x="144" y="853"/>
                  </a:lnTo>
                  <a:lnTo>
                    <a:pt x="191" y="819"/>
                  </a:lnTo>
                  <a:lnTo>
                    <a:pt x="294" y="751"/>
                  </a:lnTo>
                  <a:lnTo>
                    <a:pt x="321" y="689"/>
                  </a:lnTo>
                  <a:lnTo>
                    <a:pt x="348" y="628"/>
                  </a:lnTo>
                  <a:lnTo>
                    <a:pt x="403" y="498"/>
                  </a:lnTo>
                  <a:lnTo>
                    <a:pt x="430" y="416"/>
                  </a:lnTo>
                  <a:lnTo>
                    <a:pt x="451" y="327"/>
                  </a:lnTo>
                  <a:lnTo>
                    <a:pt x="451" y="252"/>
                  </a:lnTo>
                  <a:close/>
                </a:path>
              </a:pathLst>
            </a:custGeom>
            <a:solidFill>
              <a:srgbClr val="000000"/>
            </a:solidFill>
            <a:ln w="0">
              <a:noFill/>
              <a:round/>
              <a:headEnd/>
              <a:tailEnd/>
            </a:ln>
          </p:spPr>
          <p:txBody>
            <a:bodyPr/>
            <a:lstStyle/>
            <a:p>
              <a:pPr algn="l" rtl="0"/>
              <a:endParaRPr lang="ar-SA" b="0"/>
            </a:p>
          </p:txBody>
        </p:sp>
        <p:sp>
          <p:nvSpPr>
            <p:cNvPr id="26" name="Freeform 16"/>
            <p:cNvSpPr>
              <a:spLocks/>
            </p:cNvSpPr>
            <p:nvPr/>
          </p:nvSpPr>
          <p:spPr bwMode="auto">
            <a:xfrm>
              <a:off x="2685" y="1104"/>
              <a:ext cx="833" cy="594"/>
            </a:xfrm>
            <a:custGeom>
              <a:avLst/>
              <a:gdLst>
                <a:gd name="T0" fmla="*/ 89 w 833"/>
                <a:gd name="T1" fmla="*/ 437 h 594"/>
                <a:gd name="T2" fmla="*/ 109 w 833"/>
                <a:gd name="T3" fmla="*/ 403 h 594"/>
                <a:gd name="T4" fmla="*/ 130 w 833"/>
                <a:gd name="T5" fmla="*/ 450 h 594"/>
                <a:gd name="T6" fmla="*/ 143 w 833"/>
                <a:gd name="T7" fmla="*/ 437 h 594"/>
                <a:gd name="T8" fmla="*/ 178 w 833"/>
                <a:gd name="T9" fmla="*/ 409 h 594"/>
                <a:gd name="T10" fmla="*/ 178 w 833"/>
                <a:gd name="T11" fmla="*/ 464 h 594"/>
                <a:gd name="T12" fmla="*/ 205 w 833"/>
                <a:gd name="T13" fmla="*/ 457 h 594"/>
                <a:gd name="T14" fmla="*/ 232 w 833"/>
                <a:gd name="T15" fmla="*/ 450 h 594"/>
                <a:gd name="T16" fmla="*/ 280 w 833"/>
                <a:gd name="T17" fmla="*/ 430 h 594"/>
                <a:gd name="T18" fmla="*/ 328 w 833"/>
                <a:gd name="T19" fmla="*/ 423 h 594"/>
                <a:gd name="T20" fmla="*/ 389 w 833"/>
                <a:gd name="T21" fmla="*/ 396 h 594"/>
                <a:gd name="T22" fmla="*/ 437 w 833"/>
                <a:gd name="T23" fmla="*/ 368 h 594"/>
                <a:gd name="T24" fmla="*/ 464 w 833"/>
                <a:gd name="T25" fmla="*/ 382 h 594"/>
                <a:gd name="T26" fmla="*/ 492 w 833"/>
                <a:gd name="T27" fmla="*/ 437 h 594"/>
                <a:gd name="T28" fmla="*/ 539 w 833"/>
                <a:gd name="T29" fmla="*/ 464 h 594"/>
                <a:gd name="T30" fmla="*/ 574 w 833"/>
                <a:gd name="T31" fmla="*/ 498 h 594"/>
                <a:gd name="T32" fmla="*/ 594 w 833"/>
                <a:gd name="T33" fmla="*/ 539 h 594"/>
                <a:gd name="T34" fmla="*/ 594 w 833"/>
                <a:gd name="T35" fmla="*/ 573 h 594"/>
                <a:gd name="T36" fmla="*/ 621 w 833"/>
                <a:gd name="T37" fmla="*/ 594 h 594"/>
                <a:gd name="T38" fmla="*/ 655 w 833"/>
                <a:gd name="T39" fmla="*/ 580 h 594"/>
                <a:gd name="T40" fmla="*/ 669 w 833"/>
                <a:gd name="T41" fmla="*/ 539 h 594"/>
                <a:gd name="T42" fmla="*/ 696 w 833"/>
                <a:gd name="T43" fmla="*/ 505 h 594"/>
                <a:gd name="T44" fmla="*/ 731 w 833"/>
                <a:gd name="T45" fmla="*/ 498 h 594"/>
                <a:gd name="T46" fmla="*/ 758 w 833"/>
                <a:gd name="T47" fmla="*/ 525 h 594"/>
                <a:gd name="T48" fmla="*/ 765 w 833"/>
                <a:gd name="T49" fmla="*/ 580 h 594"/>
                <a:gd name="T50" fmla="*/ 812 w 833"/>
                <a:gd name="T51" fmla="*/ 491 h 594"/>
                <a:gd name="T52" fmla="*/ 819 w 833"/>
                <a:gd name="T53" fmla="*/ 423 h 594"/>
                <a:gd name="T54" fmla="*/ 833 w 833"/>
                <a:gd name="T55" fmla="*/ 382 h 594"/>
                <a:gd name="T56" fmla="*/ 833 w 833"/>
                <a:gd name="T57" fmla="*/ 307 h 594"/>
                <a:gd name="T58" fmla="*/ 792 w 833"/>
                <a:gd name="T59" fmla="*/ 205 h 594"/>
                <a:gd name="T60" fmla="*/ 778 w 833"/>
                <a:gd name="T61" fmla="*/ 184 h 594"/>
                <a:gd name="T62" fmla="*/ 758 w 833"/>
                <a:gd name="T63" fmla="*/ 157 h 594"/>
                <a:gd name="T64" fmla="*/ 751 w 833"/>
                <a:gd name="T65" fmla="*/ 136 h 594"/>
                <a:gd name="T66" fmla="*/ 731 w 833"/>
                <a:gd name="T67" fmla="*/ 116 h 594"/>
                <a:gd name="T68" fmla="*/ 717 w 833"/>
                <a:gd name="T69" fmla="*/ 89 h 594"/>
                <a:gd name="T70" fmla="*/ 649 w 833"/>
                <a:gd name="T71" fmla="*/ 48 h 594"/>
                <a:gd name="T72" fmla="*/ 567 w 833"/>
                <a:gd name="T73" fmla="*/ 48 h 594"/>
                <a:gd name="T74" fmla="*/ 546 w 833"/>
                <a:gd name="T75" fmla="*/ 54 h 594"/>
                <a:gd name="T76" fmla="*/ 519 w 833"/>
                <a:gd name="T77" fmla="*/ 34 h 594"/>
                <a:gd name="T78" fmla="*/ 498 w 833"/>
                <a:gd name="T79" fmla="*/ 27 h 594"/>
                <a:gd name="T80" fmla="*/ 471 w 833"/>
                <a:gd name="T81" fmla="*/ 14 h 594"/>
                <a:gd name="T82" fmla="*/ 444 w 833"/>
                <a:gd name="T83" fmla="*/ 7 h 594"/>
                <a:gd name="T84" fmla="*/ 389 w 833"/>
                <a:gd name="T85" fmla="*/ 7 h 594"/>
                <a:gd name="T86" fmla="*/ 416 w 833"/>
                <a:gd name="T87" fmla="*/ 34 h 594"/>
                <a:gd name="T88" fmla="*/ 369 w 833"/>
                <a:gd name="T89" fmla="*/ 20 h 594"/>
                <a:gd name="T90" fmla="*/ 280 w 833"/>
                <a:gd name="T91" fmla="*/ 27 h 594"/>
                <a:gd name="T92" fmla="*/ 273 w 833"/>
                <a:gd name="T93" fmla="*/ 48 h 594"/>
                <a:gd name="T94" fmla="*/ 246 w 833"/>
                <a:gd name="T95" fmla="*/ 54 h 594"/>
                <a:gd name="T96" fmla="*/ 212 w 833"/>
                <a:gd name="T97" fmla="*/ 68 h 594"/>
                <a:gd name="T98" fmla="*/ 191 w 833"/>
                <a:gd name="T99" fmla="*/ 82 h 594"/>
                <a:gd name="T100" fmla="*/ 109 w 833"/>
                <a:gd name="T101" fmla="*/ 102 h 594"/>
                <a:gd name="T102" fmla="*/ 89 w 833"/>
                <a:gd name="T103" fmla="*/ 130 h 594"/>
                <a:gd name="T104" fmla="*/ 48 w 833"/>
                <a:gd name="T105" fmla="*/ 177 h 594"/>
                <a:gd name="T106" fmla="*/ 102 w 833"/>
                <a:gd name="T107" fmla="*/ 157 h 594"/>
                <a:gd name="T108" fmla="*/ 75 w 833"/>
                <a:gd name="T109" fmla="*/ 184 h 594"/>
                <a:gd name="T110" fmla="*/ 14 w 833"/>
                <a:gd name="T111" fmla="*/ 252 h 594"/>
                <a:gd name="T112" fmla="*/ 0 w 833"/>
                <a:gd name="T113" fmla="*/ 328 h 594"/>
                <a:gd name="T114" fmla="*/ 27 w 833"/>
                <a:gd name="T115" fmla="*/ 321 h 594"/>
                <a:gd name="T116" fmla="*/ 14 w 833"/>
                <a:gd name="T117" fmla="*/ 437 h 594"/>
                <a:gd name="T118" fmla="*/ 62 w 833"/>
                <a:gd name="T119" fmla="*/ 464 h 594"/>
                <a:gd name="T120" fmla="*/ 75 w 833"/>
                <a:gd name="T121" fmla="*/ 512 h 5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33"/>
                <a:gd name="T184" fmla="*/ 0 h 594"/>
                <a:gd name="T185" fmla="*/ 833 w 833"/>
                <a:gd name="T186" fmla="*/ 594 h 5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33" h="594">
                  <a:moveTo>
                    <a:pt x="75" y="512"/>
                  </a:moveTo>
                  <a:lnTo>
                    <a:pt x="89" y="437"/>
                  </a:lnTo>
                  <a:lnTo>
                    <a:pt x="96" y="416"/>
                  </a:lnTo>
                  <a:lnTo>
                    <a:pt x="109" y="403"/>
                  </a:lnTo>
                  <a:lnTo>
                    <a:pt x="123" y="389"/>
                  </a:lnTo>
                  <a:lnTo>
                    <a:pt x="130" y="450"/>
                  </a:lnTo>
                  <a:lnTo>
                    <a:pt x="143" y="450"/>
                  </a:lnTo>
                  <a:lnTo>
                    <a:pt x="143" y="437"/>
                  </a:lnTo>
                  <a:lnTo>
                    <a:pt x="164" y="430"/>
                  </a:lnTo>
                  <a:lnTo>
                    <a:pt x="178" y="409"/>
                  </a:lnTo>
                  <a:lnTo>
                    <a:pt x="191" y="403"/>
                  </a:lnTo>
                  <a:lnTo>
                    <a:pt x="178" y="464"/>
                  </a:lnTo>
                  <a:lnTo>
                    <a:pt x="191" y="478"/>
                  </a:lnTo>
                  <a:lnTo>
                    <a:pt x="205" y="457"/>
                  </a:lnTo>
                  <a:lnTo>
                    <a:pt x="219" y="444"/>
                  </a:lnTo>
                  <a:lnTo>
                    <a:pt x="232" y="450"/>
                  </a:lnTo>
                  <a:lnTo>
                    <a:pt x="266" y="430"/>
                  </a:lnTo>
                  <a:lnTo>
                    <a:pt x="280" y="430"/>
                  </a:lnTo>
                  <a:lnTo>
                    <a:pt x="300" y="430"/>
                  </a:lnTo>
                  <a:lnTo>
                    <a:pt x="328" y="423"/>
                  </a:lnTo>
                  <a:lnTo>
                    <a:pt x="362" y="403"/>
                  </a:lnTo>
                  <a:lnTo>
                    <a:pt x="389" y="396"/>
                  </a:lnTo>
                  <a:lnTo>
                    <a:pt x="410" y="382"/>
                  </a:lnTo>
                  <a:lnTo>
                    <a:pt x="437" y="368"/>
                  </a:lnTo>
                  <a:lnTo>
                    <a:pt x="457" y="355"/>
                  </a:lnTo>
                  <a:lnTo>
                    <a:pt x="464" y="382"/>
                  </a:lnTo>
                  <a:lnTo>
                    <a:pt x="471" y="403"/>
                  </a:lnTo>
                  <a:lnTo>
                    <a:pt x="492" y="437"/>
                  </a:lnTo>
                  <a:lnTo>
                    <a:pt x="519" y="457"/>
                  </a:lnTo>
                  <a:lnTo>
                    <a:pt x="539" y="464"/>
                  </a:lnTo>
                  <a:lnTo>
                    <a:pt x="553" y="485"/>
                  </a:lnTo>
                  <a:lnTo>
                    <a:pt x="574" y="498"/>
                  </a:lnTo>
                  <a:lnTo>
                    <a:pt x="580" y="512"/>
                  </a:lnTo>
                  <a:lnTo>
                    <a:pt x="594" y="539"/>
                  </a:lnTo>
                  <a:lnTo>
                    <a:pt x="594" y="553"/>
                  </a:lnTo>
                  <a:lnTo>
                    <a:pt x="594" y="573"/>
                  </a:lnTo>
                  <a:lnTo>
                    <a:pt x="601" y="580"/>
                  </a:lnTo>
                  <a:lnTo>
                    <a:pt x="621" y="594"/>
                  </a:lnTo>
                  <a:lnTo>
                    <a:pt x="635" y="594"/>
                  </a:lnTo>
                  <a:lnTo>
                    <a:pt x="655" y="580"/>
                  </a:lnTo>
                  <a:lnTo>
                    <a:pt x="662" y="560"/>
                  </a:lnTo>
                  <a:lnTo>
                    <a:pt x="669" y="539"/>
                  </a:lnTo>
                  <a:lnTo>
                    <a:pt x="690" y="519"/>
                  </a:lnTo>
                  <a:lnTo>
                    <a:pt x="696" y="505"/>
                  </a:lnTo>
                  <a:lnTo>
                    <a:pt x="717" y="498"/>
                  </a:lnTo>
                  <a:lnTo>
                    <a:pt x="731" y="498"/>
                  </a:lnTo>
                  <a:lnTo>
                    <a:pt x="751" y="505"/>
                  </a:lnTo>
                  <a:lnTo>
                    <a:pt x="758" y="525"/>
                  </a:lnTo>
                  <a:lnTo>
                    <a:pt x="765" y="539"/>
                  </a:lnTo>
                  <a:lnTo>
                    <a:pt x="765" y="580"/>
                  </a:lnTo>
                  <a:lnTo>
                    <a:pt x="792" y="532"/>
                  </a:lnTo>
                  <a:lnTo>
                    <a:pt x="812" y="491"/>
                  </a:lnTo>
                  <a:lnTo>
                    <a:pt x="819" y="457"/>
                  </a:lnTo>
                  <a:lnTo>
                    <a:pt x="819" y="423"/>
                  </a:lnTo>
                  <a:lnTo>
                    <a:pt x="833" y="403"/>
                  </a:lnTo>
                  <a:lnTo>
                    <a:pt x="833" y="382"/>
                  </a:lnTo>
                  <a:lnTo>
                    <a:pt x="833" y="334"/>
                  </a:lnTo>
                  <a:lnTo>
                    <a:pt x="833" y="307"/>
                  </a:lnTo>
                  <a:lnTo>
                    <a:pt x="819" y="266"/>
                  </a:lnTo>
                  <a:lnTo>
                    <a:pt x="792" y="205"/>
                  </a:lnTo>
                  <a:lnTo>
                    <a:pt x="778" y="198"/>
                  </a:lnTo>
                  <a:lnTo>
                    <a:pt x="778" y="184"/>
                  </a:lnTo>
                  <a:lnTo>
                    <a:pt x="765" y="171"/>
                  </a:lnTo>
                  <a:lnTo>
                    <a:pt x="758" y="157"/>
                  </a:lnTo>
                  <a:lnTo>
                    <a:pt x="758" y="150"/>
                  </a:lnTo>
                  <a:lnTo>
                    <a:pt x="751" y="136"/>
                  </a:lnTo>
                  <a:lnTo>
                    <a:pt x="737" y="136"/>
                  </a:lnTo>
                  <a:lnTo>
                    <a:pt x="731" y="116"/>
                  </a:lnTo>
                  <a:lnTo>
                    <a:pt x="724" y="95"/>
                  </a:lnTo>
                  <a:lnTo>
                    <a:pt x="717" y="89"/>
                  </a:lnTo>
                  <a:lnTo>
                    <a:pt x="710" y="82"/>
                  </a:lnTo>
                  <a:lnTo>
                    <a:pt x="649" y="48"/>
                  </a:lnTo>
                  <a:lnTo>
                    <a:pt x="635" y="54"/>
                  </a:lnTo>
                  <a:lnTo>
                    <a:pt x="567" y="48"/>
                  </a:lnTo>
                  <a:lnTo>
                    <a:pt x="553" y="54"/>
                  </a:lnTo>
                  <a:lnTo>
                    <a:pt x="546" y="54"/>
                  </a:lnTo>
                  <a:lnTo>
                    <a:pt x="533" y="48"/>
                  </a:lnTo>
                  <a:lnTo>
                    <a:pt x="519" y="34"/>
                  </a:lnTo>
                  <a:lnTo>
                    <a:pt x="512" y="20"/>
                  </a:lnTo>
                  <a:lnTo>
                    <a:pt x="498" y="27"/>
                  </a:lnTo>
                  <a:lnTo>
                    <a:pt x="492" y="14"/>
                  </a:lnTo>
                  <a:lnTo>
                    <a:pt x="471" y="14"/>
                  </a:lnTo>
                  <a:lnTo>
                    <a:pt x="464" y="0"/>
                  </a:lnTo>
                  <a:lnTo>
                    <a:pt x="444" y="7"/>
                  </a:lnTo>
                  <a:lnTo>
                    <a:pt x="410" y="0"/>
                  </a:lnTo>
                  <a:lnTo>
                    <a:pt x="389" y="7"/>
                  </a:lnTo>
                  <a:lnTo>
                    <a:pt x="410" y="20"/>
                  </a:lnTo>
                  <a:lnTo>
                    <a:pt x="416" y="34"/>
                  </a:lnTo>
                  <a:lnTo>
                    <a:pt x="382" y="34"/>
                  </a:lnTo>
                  <a:lnTo>
                    <a:pt x="369" y="20"/>
                  </a:lnTo>
                  <a:lnTo>
                    <a:pt x="369" y="34"/>
                  </a:lnTo>
                  <a:lnTo>
                    <a:pt x="280" y="27"/>
                  </a:lnTo>
                  <a:lnTo>
                    <a:pt x="280" y="41"/>
                  </a:lnTo>
                  <a:lnTo>
                    <a:pt x="273" y="48"/>
                  </a:lnTo>
                  <a:lnTo>
                    <a:pt x="266" y="54"/>
                  </a:lnTo>
                  <a:lnTo>
                    <a:pt x="246" y="54"/>
                  </a:lnTo>
                  <a:lnTo>
                    <a:pt x="232" y="61"/>
                  </a:lnTo>
                  <a:lnTo>
                    <a:pt x="212" y="68"/>
                  </a:lnTo>
                  <a:lnTo>
                    <a:pt x="198" y="75"/>
                  </a:lnTo>
                  <a:lnTo>
                    <a:pt x="191" y="82"/>
                  </a:lnTo>
                  <a:lnTo>
                    <a:pt x="116" y="95"/>
                  </a:lnTo>
                  <a:lnTo>
                    <a:pt x="109" y="102"/>
                  </a:lnTo>
                  <a:lnTo>
                    <a:pt x="96" y="109"/>
                  </a:lnTo>
                  <a:lnTo>
                    <a:pt x="89" y="130"/>
                  </a:lnTo>
                  <a:lnTo>
                    <a:pt x="41" y="171"/>
                  </a:lnTo>
                  <a:lnTo>
                    <a:pt x="48" y="177"/>
                  </a:lnTo>
                  <a:lnTo>
                    <a:pt x="75" y="157"/>
                  </a:lnTo>
                  <a:lnTo>
                    <a:pt x="102" y="157"/>
                  </a:lnTo>
                  <a:lnTo>
                    <a:pt x="75" y="171"/>
                  </a:lnTo>
                  <a:lnTo>
                    <a:pt x="75" y="184"/>
                  </a:lnTo>
                  <a:lnTo>
                    <a:pt x="14" y="232"/>
                  </a:lnTo>
                  <a:lnTo>
                    <a:pt x="14" y="252"/>
                  </a:lnTo>
                  <a:lnTo>
                    <a:pt x="21" y="273"/>
                  </a:lnTo>
                  <a:lnTo>
                    <a:pt x="0" y="328"/>
                  </a:lnTo>
                  <a:lnTo>
                    <a:pt x="14" y="355"/>
                  </a:lnTo>
                  <a:lnTo>
                    <a:pt x="27" y="321"/>
                  </a:lnTo>
                  <a:lnTo>
                    <a:pt x="27" y="348"/>
                  </a:lnTo>
                  <a:lnTo>
                    <a:pt x="14" y="437"/>
                  </a:lnTo>
                  <a:lnTo>
                    <a:pt x="41" y="457"/>
                  </a:lnTo>
                  <a:lnTo>
                    <a:pt x="62" y="464"/>
                  </a:lnTo>
                  <a:lnTo>
                    <a:pt x="68" y="491"/>
                  </a:lnTo>
                  <a:lnTo>
                    <a:pt x="75" y="512"/>
                  </a:lnTo>
                  <a:close/>
                </a:path>
              </a:pathLst>
            </a:custGeom>
            <a:solidFill>
              <a:srgbClr val="CC9900"/>
            </a:solidFill>
            <a:ln w="0">
              <a:noFill/>
              <a:round/>
              <a:headEnd/>
              <a:tailEnd/>
            </a:ln>
          </p:spPr>
          <p:txBody>
            <a:bodyPr/>
            <a:lstStyle/>
            <a:p>
              <a:pPr algn="l" rtl="0"/>
              <a:endParaRPr lang="ar-SA" b="0"/>
            </a:p>
          </p:txBody>
        </p:sp>
        <p:sp>
          <p:nvSpPr>
            <p:cNvPr id="27" name="Freeform 17"/>
            <p:cNvSpPr>
              <a:spLocks/>
            </p:cNvSpPr>
            <p:nvPr/>
          </p:nvSpPr>
          <p:spPr bwMode="auto">
            <a:xfrm>
              <a:off x="2624" y="2148"/>
              <a:ext cx="416" cy="833"/>
            </a:xfrm>
            <a:custGeom>
              <a:avLst/>
              <a:gdLst>
                <a:gd name="T0" fmla="*/ 266 w 416"/>
                <a:gd name="T1" fmla="*/ 0 h 833"/>
                <a:gd name="T2" fmla="*/ 266 w 416"/>
                <a:gd name="T3" fmla="*/ 75 h 833"/>
                <a:gd name="T4" fmla="*/ 245 w 416"/>
                <a:gd name="T5" fmla="*/ 164 h 833"/>
                <a:gd name="T6" fmla="*/ 218 w 416"/>
                <a:gd name="T7" fmla="*/ 246 h 833"/>
                <a:gd name="T8" fmla="*/ 163 w 416"/>
                <a:gd name="T9" fmla="*/ 376 h 833"/>
                <a:gd name="T10" fmla="*/ 177 w 416"/>
                <a:gd name="T11" fmla="*/ 492 h 833"/>
                <a:gd name="T12" fmla="*/ 143 w 416"/>
                <a:gd name="T13" fmla="*/ 601 h 833"/>
                <a:gd name="T14" fmla="*/ 143 w 416"/>
                <a:gd name="T15" fmla="*/ 628 h 833"/>
                <a:gd name="T16" fmla="*/ 163 w 416"/>
                <a:gd name="T17" fmla="*/ 662 h 833"/>
                <a:gd name="T18" fmla="*/ 157 w 416"/>
                <a:gd name="T19" fmla="*/ 690 h 833"/>
                <a:gd name="T20" fmla="*/ 136 w 416"/>
                <a:gd name="T21" fmla="*/ 717 h 833"/>
                <a:gd name="T22" fmla="*/ 82 w 416"/>
                <a:gd name="T23" fmla="*/ 731 h 833"/>
                <a:gd name="T24" fmla="*/ 0 w 416"/>
                <a:gd name="T25" fmla="*/ 799 h 833"/>
                <a:gd name="T26" fmla="*/ 163 w 416"/>
                <a:gd name="T27" fmla="*/ 833 h 833"/>
                <a:gd name="T28" fmla="*/ 143 w 416"/>
                <a:gd name="T29" fmla="*/ 778 h 833"/>
                <a:gd name="T30" fmla="*/ 150 w 416"/>
                <a:gd name="T31" fmla="*/ 744 h 833"/>
                <a:gd name="T32" fmla="*/ 177 w 416"/>
                <a:gd name="T33" fmla="*/ 724 h 833"/>
                <a:gd name="T34" fmla="*/ 191 w 416"/>
                <a:gd name="T35" fmla="*/ 703 h 833"/>
                <a:gd name="T36" fmla="*/ 184 w 416"/>
                <a:gd name="T37" fmla="*/ 662 h 833"/>
                <a:gd name="T38" fmla="*/ 198 w 416"/>
                <a:gd name="T39" fmla="*/ 615 h 833"/>
                <a:gd name="T40" fmla="*/ 204 w 416"/>
                <a:gd name="T41" fmla="*/ 567 h 833"/>
                <a:gd name="T42" fmla="*/ 204 w 416"/>
                <a:gd name="T43" fmla="*/ 512 h 833"/>
                <a:gd name="T44" fmla="*/ 204 w 416"/>
                <a:gd name="T45" fmla="*/ 485 h 833"/>
                <a:gd name="T46" fmla="*/ 232 w 416"/>
                <a:gd name="T47" fmla="*/ 423 h 833"/>
                <a:gd name="T48" fmla="*/ 245 w 416"/>
                <a:gd name="T49" fmla="*/ 382 h 833"/>
                <a:gd name="T50" fmla="*/ 266 w 416"/>
                <a:gd name="T51" fmla="*/ 342 h 833"/>
                <a:gd name="T52" fmla="*/ 300 w 416"/>
                <a:gd name="T53" fmla="*/ 335 h 833"/>
                <a:gd name="T54" fmla="*/ 320 w 416"/>
                <a:gd name="T55" fmla="*/ 314 h 833"/>
                <a:gd name="T56" fmla="*/ 341 w 416"/>
                <a:gd name="T57" fmla="*/ 273 h 833"/>
                <a:gd name="T58" fmla="*/ 348 w 416"/>
                <a:gd name="T59" fmla="*/ 253 h 833"/>
                <a:gd name="T60" fmla="*/ 389 w 416"/>
                <a:gd name="T61" fmla="*/ 239 h 833"/>
                <a:gd name="T62" fmla="*/ 416 w 416"/>
                <a:gd name="T63" fmla="*/ 232 h 833"/>
                <a:gd name="T64" fmla="*/ 382 w 416"/>
                <a:gd name="T65" fmla="*/ 185 h 833"/>
                <a:gd name="T66" fmla="*/ 314 w 416"/>
                <a:gd name="T67" fmla="*/ 137 h 833"/>
                <a:gd name="T68" fmla="*/ 389 w 416"/>
                <a:gd name="T69" fmla="*/ 41 h 833"/>
                <a:gd name="T70" fmla="*/ 266 w 416"/>
                <a:gd name="T71" fmla="*/ 0 h 8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6"/>
                <a:gd name="T109" fmla="*/ 0 h 833"/>
                <a:gd name="T110" fmla="*/ 416 w 416"/>
                <a:gd name="T111" fmla="*/ 833 h 8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6" h="833">
                  <a:moveTo>
                    <a:pt x="266" y="0"/>
                  </a:moveTo>
                  <a:lnTo>
                    <a:pt x="266" y="75"/>
                  </a:lnTo>
                  <a:lnTo>
                    <a:pt x="245" y="164"/>
                  </a:lnTo>
                  <a:lnTo>
                    <a:pt x="218" y="246"/>
                  </a:lnTo>
                  <a:lnTo>
                    <a:pt x="163" y="376"/>
                  </a:lnTo>
                  <a:lnTo>
                    <a:pt x="177" y="492"/>
                  </a:lnTo>
                  <a:lnTo>
                    <a:pt x="143" y="601"/>
                  </a:lnTo>
                  <a:lnTo>
                    <a:pt x="143" y="628"/>
                  </a:lnTo>
                  <a:lnTo>
                    <a:pt x="163" y="662"/>
                  </a:lnTo>
                  <a:lnTo>
                    <a:pt x="157" y="690"/>
                  </a:lnTo>
                  <a:lnTo>
                    <a:pt x="136" y="717"/>
                  </a:lnTo>
                  <a:lnTo>
                    <a:pt x="82" y="731"/>
                  </a:lnTo>
                  <a:lnTo>
                    <a:pt x="0" y="799"/>
                  </a:lnTo>
                  <a:lnTo>
                    <a:pt x="163" y="833"/>
                  </a:lnTo>
                  <a:lnTo>
                    <a:pt x="143" y="778"/>
                  </a:lnTo>
                  <a:lnTo>
                    <a:pt x="150" y="744"/>
                  </a:lnTo>
                  <a:lnTo>
                    <a:pt x="177" y="724"/>
                  </a:lnTo>
                  <a:lnTo>
                    <a:pt x="191" y="703"/>
                  </a:lnTo>
                  <a:lnTo>
                    <a:pt x="184" y="662"/>
                  </a:lnTo>
                  <a:lnTo>
                    <a:pt x="198" y="615"/>
                  </a:lnTo>
                  <a:lnTo>
                    <a:pt x="204" y="567"/>
                  </a:lnTo>
                  <a:lnTo>
                    <a:pt x="204" y="512"/>
                  </a:lnTo>
                  <a:lnTo>
                    <a:pt x="204" y="485"/>
                  </a:lnTo>
                  <a:lnTo>
                    <a:pt x="232" y="423"/>
                  </a:lnTo>
                  <a:lnTo>
                    <a:pt x="245" y="382"/>
                  </a:lnTo>
                  <a:lnTo>
                    <a:pt x="266" y="342"/>
                  </a:lnTo>
                  <a:lnTo>
                    <a:pt x="300" y="335"/>
                  </a:lnTo>
                  <a:lnTo>
                    <a:pt x="320" y="314"/>
                  </a:lnTo>
                  <a:lnTo>
                    <a:pt x="341" y="273"/>
                  </a:lnTo>
                  <a:lnTo>
                    <a:pt x="348" y="253"/>
                  </a:lnTo>
                  <a:lnTo>
                    <a:pt x="389" y="239"/>
                  </a:lnTo>
                  <a:lnTo>
                    <a:pt x="416" y="232"/>
                  </a:lnTo>
                  <a:lnTo>
                    <a:pt x="382" y="185"/>
                  </a:lnTo>
                  <a:lnTo>
                    <a:pt x="314" y="137"/>
                  </a:lnTo>
                  <a:lnTo>
                    <a:pt x="389" y="41"/>
                  </a:lnTo>
                  <a:lnTo>
                    <a:pt x="266" y="0"/>
                  </a:lnTo>
                  <a:close/>
                </a:path>
              </a:pathLst>
            </a:custGeom>
            <a:solidFill>
              <a:srgbClr val="000000"/>
            </a:solidFill>
            <a:ln w="0">
              <a:noFill/>
              <a:round/>
              <a:headEnd/>
              <a:tailEnd/>
            </a:ln>
          </p:spPr>
          <p:txBody>
            <a:bodyPr/>
            <a:lstStyle/>
            <a:p>
              <a:pPr algn="l" rtl="0"/>
              <a:endParaRPr lang="ar-SA" b="0"/>
            </a:p>
          </p:txBody>
        </p:sp>
        <p:sp>
          <p:nvSpPr>
            <p:cNvPr id="29" name="Freeform 18"/>
            <p:cNvSpPr>
              <a:spLocks/>
            </p:cNvSpPr>
            <p:nvPr/>
          </p:nvSpPr>
          <p:spPr bwMode="auto">
            <a:xfrm>
              <a:off x="2760" y="1459"/>
              <a:ext cx="690" cy="798"/>
            </a:xfrm>
            <a:custGeom>
              <a:avLst/>
              <a:gdLst>
                <a:gd name="T0" fmla="*/ 0 w 690"/>
                <a:gd name="T1" fmla="*/ 177 h 798"/>
                <a:gd name="T2" fmla="*/ 7 w 690"/>
                <a:gd name="T3" fmla="*/ 232 h 798"/>
                <a:gd name="T4" fmla="*/ 0 w 690"/>
                <a:gd name="T5" fmla="*/ 321 h 798"/>
                <a:gd name="T6" fmla="*/ 34 w 690"/>
                <a:gd name="T7" fmla="*/ 416 h 798"/>
                <a:gd name="T8" fmla="*/ 75 w 690"/>
                <a:gd name="T9" fmla="*/ 478 h 798"/>
                <a:gd name="T10" fmla="*/ 96 w 690"/>
                <a:gd name="T11" fmla="*/ 525 h 798"/>
                <a:gd name="T12" fmla="*/ 109 w 690"/>
                <a:gd name="T13" fmla="*/ 539 h 798"/>
                <a:gd name="T14" fmla="*/ 109 w 690"/>
                <a:gd name="T15" fmla="*/ 553 h 798"/>
                <a:gd name="T16" fmla="*/ 116 w 690"/>
                <a:gd name="T17" fmla="*/ 566 h 798"/>
                <a:gd name="T18" fmla="*/ 109 w 690"/>
                <a:gd name="T19" fmla="*/ 587 h 798"/>
                <a:gd name="T20" fmla="*/ 109 w 690"/>
                <a:gd name="T21" fmla="*/ 621 h 798"/>
                <a:gd name="T22" fmla="*/ 123 w 690"/>
                <a:gd name="T23" fmla="*/ 662 h 798"/>
                <a:gd name="T24" fmla="*/ 191 w 690"/>
                <a:gd name="T25" fmla="*/ 689 h 798"/>
                <a:gd name="T26" fmla="*/ 266 w 690"/>
                <a:gd name="T27" fmla="*/ 703 h 798"/>
                <a:gd name="T28" fmla="*/ 321 w 690"/>
                <a:gd name="T29" fmla="*/ 758 h 798"/>
                <a:gd name="T30" fmla="*/ 341 w 690"/>
                <a:gd name="T31" fmla="*/ 798 h 798"/>
                <a:gd name="T32" fmla="*/ 382 w 690"/>
                <a:gd name="T33" fmla="*/ 771 h 798"/>
                <a:gd name="T34" fmla="*/ 512 w 690"/>
                <a:gd name="T35" fmla="*/ 662 h 798"/>
                <a:gd name="T36" fmla="*/ 574 w 690"/>
                <a:gd name="T37" fmla="*/ 601 h 798"/>
                <a:gd name="T38" fmla="*/ 656 w 690"/>
                <a:gd name="T39" fmla="*/ 471 h 798"/>
                <a:gd name="T40" fmla="*/ 642 w 690"/>
                <a:gd name="T41" fmla="*/ 341 h 798"/>
                <a:gd name="T42" fmla="*/ 683 w 690"/>
                <a:gd name="T43" fmla="*/ 246 h 798"/>
                <a:gd name="T44" fmla="*/ 690 w 690"/>
                <a:gd name="T45" fmla="*/ 184 h 798"/>
                <a:gd name="T46" fmla="*/ 676 w 690"/>
                <a:gd name="T47" fmla="*/ 150 h 798"/>
                <a:gd name="T48" fmla="*/ 642 w 690"/>
                <a:gd name="T49" fmla="*/ 143 h 798"/>
                <a:gd name="T50" fmla="*/ 615 w 690"/>
                <a:gd name="T51" fmla="*/ 164 h 798"/>
                <a:gd name="T52" fmla="*/ 587 w 690"/>
                <a:gd name="T53" fmla="*/ 205 h 798"/>
                <a:gd name="T54" fmla="*/ 560 w 690"/>
                <a:gd name="T55" fmla="*/ 239 h 798"/>
                <a:gd name="T56" fmla="*/ 526 w 690"/>
                <a:gd name="T57" fmla="*/ 225 h 798"/>
                <a:gd name="T58" fmla="*/ 519 w 690"/>
                <a:gd name="T59" fmla="*/ 198 h 798"/>
                <a:gd name="T60" fmla="*/ 505 w 690"/>
                <a:gd name="T61" fmla="*/ 157 h 798"/>
                <a:gd name="T62" fmla="*/ 478 w 690"/>
                <a:gd name="T63" fmla="*/ 130 h 798"/>
                <a:gd name="T64" fmla="*/ 444 w 690"/>
                <a:gd name="T65" fmla="*/ 102 h 798"/>
                <a:gd name="T66" fmla="*/ 396 w 690"/>
                <a:gd name="T67" fmla="*/ 48 h 798"/>
                <a:gd name="T68" fmla="*/ 382 w 690"/>
                <a:gd name="T69" fmla="*/ 0 h 798"/>
                <a:gd name="T70" fmla="*/ 335 w 690"/>
                <a:gd name="T71" fmla="*/ 27 h 798"/>
                <a:gd name="T72" fmla="*/ 287 w 690"/>
                <a:gd name="T73" fmla="*/ 48 h 798"/>
                <a:gd name="T74" fmla="*/ 225 w 690"/>
                <a:gd name="T75" fmla="*/ 75 h 798"/>
                <a:gd name="T76" fmla="*/ 191 w 690"/>
                <a:gd name="T77" fmla="*/ 75 h 798"/>
                <a:gd name="T78" fmla="*/ 144 w 690"/>
                <a:gd name="T79" fmla="*/ 89 h 798"/>
                <a:gd name="T80" fmla="*/ 116 w 690"/>
                <a:gd name="T81" fmla="*/ 123 h 798"/>
                <a:gd name="T82" fmla="*/ 116 w 690"/>
                <a:gd name="T83" fmla="*/ 48 h 798"/>
                <a:gd name="T84" fmla="*/ 89 w 690"/>
                <a:gd name="T85" fmla="*/ 75 h 798"/>
                <a:gd name="T86" fmla="*/ 68 w 690"/>
                <a:gd name="T87" fmla="*/ 95 h 798"/>
                <a:gd name="T88" fmla="*/ 48 w 690"/>
                <a:gd name="T89" fmla="*/ 34 h 798"/>
                <a:gd name="T90" fmla="*/ 21 w 690"/>
                <a:gd name="T91" fmla="*/ 61 h 798"/>
                <a:gd name="T92" fmla="*/ 0 w 690"/>
                <a:gd name="T93" fmla="*/ 157 h 7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0"/>
                <a:gd name="T142" fmla="*/ 0 h 798"/>
                <a:gd name="T143" fmla="*/ 690 w 690"/>
                <a:gd name="T144" fmla="*/ 798 h 7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0" h="798">
                  <a:moveTo>
                    <a:pt x="0" y="157"/>
                  </a:moveTo>
                  <a:lnTo>
                    <a:pt x="0" y="177"/>
                  </a:lnTo>
                  <a:lnTo>
                    <a:pt x="0" y="198"/>
                  </a:lnTo>
                  <a:lnTo>
                    <a:pt x="7" y="232"/>
                  </a:lnTo>
                  <a:lnTo>
                    <a:pt x="0" y="259"/>
                  </a:lnTo>
                  <a:lnTo>
                    <a:pt x="0" y="321"/>
                  </a:lnTo>
                  <a:lnTo>
                    <a:pt x="27" y="368"/>
                  </a:lnTo>
                  <a:lnTo>
                    <a:pt x="34" y="416"/>
                  </a:lnTo>
                  <a:lnTo>
                    <a:pt x="48" y="450"/>
                  </a:lnTo>
                  <a:lnTo>
                    <a:pt x="75" y="478"/>
                  </a:lnTo>
                  <a:lnTo>
                    <a:pt x="82" y="491"/>
                  </a:lnTo>
                  <a:lnTo>
                    <a:pt x="96" y="525"/>
                  </a:lnTo>
                  <a:lnTo>
                    <a:pt x="109" y="532"/>
                  </a:lnTo>
                  <a:lnTo>
                    <a:pt x="109" y="539"/>
                  </a:lnTo>
                  <a:lnTo>
                    <a:pt x="109" y="546"/>
                  </a:lnTo>
                  <a:lnTo>
                    <a:pt x="109" y="553"/>
                  </a:lnTo>
                  <a:lnTo>
                    <a:pt x="116" y="560"/>
                  </a:lnTo>
                  <a:lnTo>
                    <a:pt x="116" y="566"/>
                  </a:lnTo>
                  <a:lnTo>
                    <a:pt x="109" y="580"/>
                  </a:lnTo>
                  <a:lnTo>
                    <a:pt x="109" y="587"/>
                  </a:lnTo>
                  <a:lnTo>
                    <a:pt x="109" y="607"/>
                  </a:lnTo>
                  <a:lnTo>
                    <a:pt x="109" y="621"/>
                  </a:lnTo>
                  <a:lnTo>
                    <a:pt x="116" y="655"/>
                  </a:lnTo>
                  <a:lnTo>
                    <a:pt x="123" y="662"/>
                  </a:lnTo>
                  <a:lnTo>
                    <a:pt x="157" y="676"/>
                  </a:lnTo>
                  <a:lnTo>
                    <a:pt x="191" y="689"/>
                  </a:lnTo>
                  <a:lnTo>
                    <a:pt x="239" y="703"/>
                  </a:lnTo>
                  <a:lnTo>
                    <a:pt x="266" y="703"/>
                  </a:lnTo>
                  <a:lnTo>
                    <a:pt x="307" y="723"/>
                  </a:lnTo>
                  <a:lnTo>
                    <a:pt x="321" y="758"/>
                  </a:lnTo>
                  <a:lnTo>
                    <a:pt x="328" y="778"/>
                  </a:lnTo>
                  <a:lnTo>
                    <a:pt x="341" y="798"/>
                  </a:lnTo>
                  <a:lnTo>
                    <a:pt x="362" y="798"/>
                  </a:lnTo>
                  <a:lnTo>
                    <a:pt x="382" y="771"/>
                  </a:lnTo>
                  <a:lnTo>
                    <a:pt x="444" y="717"/>
                  </a:lnTo>
                  <a:lnTo>
                    <a:pt x="512" y="662"/>
                  </a:lnTo>
                  <a:lnTo>
                    <a:pt x="546" y="635"/>
                  </a:lnTo>
                  <a:lnTo>
                    <a:pt x="574" y="601"/>
                  </a:lnTo>
                  <a:lnTo>
                    <a:pt x="615" y="546"/>
                  </a:lnTo>
                  <a:lnTo>
                    <a:pt x="656" y="471"/>
                  </a:lnTo>
                  <a:lnTo>
                    <a:pt x="642" y="389"/>
                  </a:lnTo>
                  <a:lnTo>
                    <a:pt x="642" y="341"/>
                  </a:lnTo>
                  <a:lnTo>
                    <a:pt x="669" y="287"/>
                  </a:lnTo>
                  <a:lnTo>
                    <a:pt x="683" y="246"/>
                  </a:lnTo>
                  <a:lnTo>
                    <a:pt x="690" y="225"/>
                  </a:lnTo>
                  <a:lnTo>
                    <a:pt x="690" y="184"/>
                  </a:lnTo>
                  <a:lnTo>
                    <a:pt x="683" y="170"/>
                  </a:lnTo>
                  <a:lnTo>
                    <a:pt x="676" y="150"/>
                  </a:lnTo>
                  <a:lnTo>
                    <a:pt x="656" y="143"/>
                  </a:lnTo>
                  <a:lnTo>
                    <a:pt x="642" y="143"/>
                  </a:lnTo>
                  <a:lnTo>
                    <a:pt x="621" y="150"/>
                  </a:lnTo>
                  <a:lnTo>
                    <a:pt x="615" y="164"/>
                  </a:lnTo>
                  <a:lnTo>
                    <a:pt x="594" y="184"/>
                  </a:lnTo>
                  <a:lnTo>
                    <a:pt x="587" y="205"/>
                  </a:lnTo>
                  <a:lnTo>
                    <a:pt x="580" y="225"/>
                  </a:lnTo>
                  <a:lnTo>
                    <a:pt x="560" y="239"/>
                  </a:lnTo>
                  <a:lnTo>
                    <a:pt x="546" y="239"/>
                  </a:lnTo>
                  <a:lnTo>
                    <a:pt x="526" y="225"/>
                  </a:lnTo>
                  <a:lnTo>
                    <a:pt x="519" y="218"/>
                  </a:lnTo>
                  <a:lnTo>
                    <a:pt x="519" y="198"/>
                  </a:lnTo>
                  <a:lnTo>
                    <a:pt x="519" y="184"/>
                  </a:lnTo>
                  <a:lnTo>
                    <a:pt x="505" y="157"/>
                  </a:lnTo>
                  <a:lnTo>
                    <a:pt x="499" y="143"/>
                  </a:lnTo>
                  <a:lnTo>
                    <a:pt x="478" y="130"/>
                  </a:lnTo>
                  <a:lnTo>
                    <a:pt x="464" y="109"/>
                  </a:lnTo>
                  <a:lnTo>
                    <a:pt x="444" y="102"/>
                  </a:lnTo>
                  <a:lnTo>
                    <a:pt x="417" y="82"/>
                  </a:lnTo>
                  <a:lnTo>
                    <a:pt x="396" y="48"/>
                  </a:lnTo>
                  <a:lnTo>
                    <a:pt x="389" y="27"/>
                  </a:lnTo>
                  <a:lnTo>
                    <a:pt x="382" y="0"/>
                  </a:lnTo>
                  <a:lnTo>
                    <a:pt x="362" y="13"/>
                  </a:lnTo>
                  <a:lnTo>
                    <a:pt x="335" y="27"/>
                  </a:lnTo>
                  <a:lnTo>
                    <a:pt x="314" y="41"/>
                  </a:lnTo>
                  <a:lnTo>
                    <a:pt x="287" y="48"/>
                  </a:lnTo>
                  <a:lnTo>
                    <a:pt x="253" y="68"/>
                  </a:lnTo>
                  <a:lnTo>
                    <a:pt x="225" y="75"/>
                  </a:lnTo>
                  <a:lnTo>
                    <a:pt x="205" y="75"/>
                  </a:lnTo>
                  <a:lnTo>
                    <a:pt x="191" y="75"/>
                  </a:lnTo>
                  <a:lnTo>
                    <a:pt x="157" y="95"/>
                  </a:lnTo>
                  <a:lnTo>
                    <a:pt x="144" y="89"/>
                  </a:lnTo>
                  <a:lnTo>
                    <a:pt x="130" y="102"/>
                  </a:lnTo>
                  <a:lnTo>
                    <a:pt x="116" y="123"/>
                  </a:lnTo>
                  <a:lnTo>
                    <a:pt x="103" y="109"/>
                  </a:lnTo>
                  <a:lnTo>
                    <a:pt x="116" y="48"/>
                  </a:lnTo>
                  <a:lnTo>
                    <a:pt x="103" y="54"/>
                  </a:lnTo>
                  <a:lnTo>
                    <a:pt x="89" y="75"/>
                  </a:lnTo>
                  <a:lnTo>
                    <a:pt x="68" y="82"/>
                  </a:lnTo>
                  <a:lnTo>
                    <a:pt x="68" y="95"/>
                  </a:lnTo>
                  <a:lnTo>
                    <a:pt x="55" y="95"/>
                  </a:lnTo>
                  <a:lnTo>
                    <a:pt x="48" y="34"/>
                  </a:lnTo>
                  <a:lnTo>
                    <a:pt x="34" y="48"/>
                  </a:lnTo>
                  <a:lnTo>
                    <a:pt x="21" y="61"/>
                  </a:lnTo>
                  <a:lnTo>
                    <a:pt x="14" y="82"/>
                  </a:lnTo>
                  <a:lnTo>
                    <a:pt x="0" y="157"/>
                  </a:lnTo>
                  <a:close/>
                </a:path>
              </a:pathLst>
            </a:custGeom>
            <a:solidFill>
              <a:srgbClr val="FFBF78"/>
            </a:solidFill>
            <a:ln w="0">
              <a:noFill/>
              <a:round/>
              <a:headEnd/>
              <a:tailEnd/>
            </a:ln>
          </p:spPr>
          <p:txBody>
            <a:bodyPr/>
            <a:lstStyle/>
            <a:p>
              <a:pPr algn="l" rtl="0"/>
              <a:endParaRPr lang="ar-SA" b="0"/>
            </a:p>
          </p:txBody>
        </p:sp>
        <p:sp>
          <p:nvSpPr>
            <p:cNvPr id="30" name="Freeform 19"/>
            <p:cNvSpPr>
              <a:spLocks/>
            </p:cNvSpPr>
            <p:nvPr/>
          </p:nvSpPr>
          <p:spPr bwMode="auto">
            <a:xfrm>
              <a:off x="2883" y="2121"/>
              <a:ext cx="239" cy="177"/>
            </a:xfrm>
            <a:custGeom>
              <a:avLst/>
              <a:gdLst>
                <a:gd name="T0" fmla="*/ 34 w 239"/>
                <a:gd name="T1" fmla="*/ 14 h 177"/>
                <a:gd name="T2" fmla="*/ 0 w 239"/>
                <a:gd name="T3" fmla="*/ 0 h 177"/>
                <a:gd name="T4" fmla="*/ 7 w 239"/>
                <a:gd name="T5" fmla="*/ 27 h 177"/>
                <a:gd name="T6" fmla="*/ 130 w 239"/>
                <a:gd name="T7" fmla="*/ 68 h 177"/>
                <a:gd name="T8" fmla="*/ 150 w 239"/>
                <a:gd name="T9" fmla="*/ 82 h 177"/>
                <a:gd name="T10" fmla="*/ 164 w 239"/>
                <a:gd name="T11" fmla="*/ 109 h 177"/>
                <a:gd name="T12" fmla="*/ 178 w 239"/>
                <a:gd name="T13" fmla="*/ 143 h 177"/>
                <a:gd name="T14" fmla="*/ 191 w 239"/>
                <a:gd name="T15" fmla="*/ 171 h 177"/>
                <a:gd name="T16" fmla="*/ 205 w 239"/>
                <a:gd name="T17" fmla="*/ 177 h 177"/>
                <a:gd name="T18" fmla="*/ 218 w 239"/>
                <a:gd name="T19" fmla="*/ 143 h 177"/>
                <a:gd name="T20" fmla="*/ 239 w 239"/>
                <a:gd name="T21" fmla="*/ 136 h 177"/>
                <a:gd name="T22" fmla="*/ 218 w 239"/>
                <a:gd name="T23" fmla="*/ 136 h 177"/>
                <a:gd name="T24" fmla="*/ 205 w 239"/>
                <a:gd name="T25" fmla="*/ 116 h 177"/>
                <a:gd name="T26" fmla="*/ 198 w 239"/>
                <a:gd name="T27" fmla="*/ 96 h 177"/>
                <a:gd name="T28" fmla="*/ 184 w 239"/>
                <a:gd name="T29" fmla="*/ 61 h 177"/>
                <a:gd name="T30" fmla="*/ 143 w 239"/>
                <a:gd name="T31" fmla="*/ 41 h 177"/>
                <a:gd name="T32" fmla="*/ 116 w 239"/>
                <a:gd name="T33" fmla="*/ 41 h 177"/>
                <a:gd name="T34" fmla="*/ 68 w 239"/>
                <a:gd name="T35" fmla="*/ 27 h 177"/>
                <a:gd name="T36" fmla="*/ 34 w 239"/>
                <a:gd name="T37" fmla="*/ 14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177"/>
                <a:gd name="T59" fmla="*/ 239 w 239"/>
                <a:gd name="T60" fmla="*/ 177 h 1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177">
                  <a:moveTo>
                    <a:pt x="34" y="14"/>
                  </a:moveTo>
                  <a:lnTo>
                    <a:pt x="0" y="0"/>
                  </a:lnTo>
                  <a:lnTo>
                    <a:pt x="7" y="27"/>
                  </a:lnTo>
                  <a:lnTo>
                    <a:pt x="130" y="68"/>
                  </a:lnTo>
                  <a:lnTo>
                    <a:pt x="150" y="82"/>
                  </a:lnTo>
                  <a:lnTo>
                    <a:pt x="164" y="109"/>
                  </a:lnTo>
                  <a:lnTo>
                    <a:pt x="178" y="143"/>
                  </a:lnTo>
                  <a:lnTo>
                    <a:pt x="191" y="171"/>
                  </a:lnTo>
                  <a:lnTo>
                    <a:pt x="205" y="177"/>
                  </a:lnTo>
                  <a:lnTo>
                    <a:pt x="218" y="143"/>
                  </a:lnTo>
                  <a:lnTo>
                    <a:pt x="239" y="136"/>
                  </a:lnTo>
                  <a:lnTo>
                    <a:pt x="218" y="136"/>
                  </a:lnTo>
                  <a:lnTo>
                    <a:pt x="205" y="116"/>
                  </a:lnTo>
                  <a:lnTo>
                    <a:pt x="198" y="96"/>
                  </a:lnTo>
                  <a:lnTo>
                    <a:pt x="184" y="61"/>
                  </a:lnTo>
                  <a:lnTo>
                    <a:pt x="143" y="41"/>
                  </a:lnTo>
                  <a:lnTo>
                    <a:pt x="116" y="41"/>
                  </a:lnTo>
                  <a:lnTo>
                    <a:pt x="68" y="27"/>
                  </a:lnTo>
                  <a:lnTo>
                    <a:pt x="34" y="14"/>
                  </a:lnTo>
                  <a:close/>
                </a:path>
              </a:pathLst>
            </a:custGeom>
            <a:solidFill>
              <a:srgbClr val="000000"/>
            </a:solidFill>
            <a:ln w="0">
              <a:noFill/>
              <a:round/>
              <a:headEnd/>
              <a:tailEnd/>
            </a:ln>
          </p:spPr>
          <p:txBody>
            <a:bodyPr/>
            <a:lstStyle/>
            <a:p>
              <a:pPr algn="l" rtl="0"/>
              <a:endParaRPr lang="ar-SA" b="0"/>
            </a:p>
          </p:txBody>
        </p:sp>
        <p:sp>
          <p:nvSpPr>
            <p:cNvPr id="31" name="Freeform 20"/>
            <p:cNvSpPr>
              <a:spLocks/>
            </p:cNvSpPr>
            <p:nvPr/>
          </p:nvSpPr>
          <p:spPr bwMode="auto">
            <a:xfrm>
              <a:off x="3504" y="2435"/>
              <a:ext cx="226" cy="662"/>
            </a:xfrm>
            <a:custGeom>
              <a:avLst/>
              <a:gdLst>
                <a:gd name="T0" fmla="*/ 0 w 226"/>
                <a:gd name="T1" fmla="*/ 662 h 662"/>
                <a:gd name="T2" fmla="*/ 62 w 226"/>
                <a:gd name="T3" fmla="*/ 648 h 662"/>
                <a:gd name="T4" fmla="*/ 89 w 226"/>
                <a:gd name="T5" fmla="*/ 662 h 662"/>
                <a:gd name="T6" fmla="*/ 171 w 226"/>
                <a:gd name="T7" fmla="*/ 635 h 662"/>
                <a:gd name="T8" fmla="*/ 185 w 226"/>
                <a:gd name="T9" fmla="*/ 594 h 662"/>
                <a:gd name="T10" fmla="*/ 157 w 226"/>
                <a:gd name="T11" fmla="*/ 546 h 662"/>
                <a:gd name="T12" fmla="*/ 144 w 226"/>
                <a:gd name="T13" fmla="*/ 512 h 662"/>
                <a:gd name="T14" fmla="*/ 123 w 226"/>
                <a:gd name="T15" fmla="*/ 498 h 662"/>
                <a:gd name="T16" fmla="*/ 116 w 226"/>
                <a:gd name="T17" fmla="*/ 471 h 662"/>
                <a:gd name="T18" fmla="*/ 116 w 226"/>
                <a:gd name="T19" fmla="*/ 444 h 662"/>
                <a:gd name="T20" fmla="*/ 103 w 226"/>
                <a:gd name="T21" fmla="*/ 416 h 662"/>
                <a:gd name="T22" fmla="*/ 89 w 226"/>
                <a:gd name="T23" fmla="*/ 382 h 662"/>
                <a:gd name="T24" fmla="*/ 75 w 226"/>
                <a:gd name="T25" fmla="*/ 348 h 662"/>
                <a:gd name="T26" fmla="*/ 75 w 226"/>
                <a:gd name="T27" fmla="*/ 328 h 662"/>
                <a:gd name="T28" fmla="*/ 89 w 226"/>
                <a:gd name="T29" fmla="*/ 287 h 662"/>
                <a:gd name="T30" fmla="*/ 96 w 226"/>
                <a:gd name="T31" fmla="*/ 212 h 662"/>
                <a:gd name="T32" fmla="*/ 96 w 226"/>
                <a:gd name="T33" fmla="*/ 184 h 662"/>
                <a:gd name="T34" fmla="*/ 96 w 226"/>
                <a:gd name="T35" fmla="*/ 177 h 662"/>
                <a:gd name="T36" fmla="*/ 103 w 226"/>
                <a:gd name="T37" fmla="*/ 150 h 662"/>
                <a:gd name="T38" fmla="*/ 116 w 226"/>
                <a:gd name="T39" fmla="*/ 130 h 662"/>
                <a:gd name="T40" fmla="*/ 130 w 226"/>
                <a:gd name="T41" fmla="*/ 116 h 662"/>
                <a:gd name="T42" fmla="*/ 157 w 226"/>
                <a:gd name="T43" fmla="*/ 95 h 662"/>
                <a:gd name="T44" fmla="*/ 178 w 226"/>
                <a:gd name="T45" fmla="*/ 75 h 662"/>
                <a:gd name="T46" fmla="*/ 191 w 226"/>
                <a:gd name="T47" fmla="*/ 82 h 662"/>
                <a:gd name="T48" fmla="*/ 212 w 226"/>
                <a:gd name="T49" fmla="*/ 55 h 662"/>
                <a:gd name="T50" fmla="*/ 219 w 226"/>
                <a:gd name="T51" fmla="*/ 41 h 662"/>
                <a:gd name="T52" fmla="*/ 226 w 226"/>
                <a:gd name="T53" fmla="*/ 20 h 662"/>
                <a:gd name="T54" fmla="*/ 219 w 226"/>
                <a:gd name="T55" fmla="*/ 14 h 662"/>
                <a:gd name="T56" fmla="*/ 89 w 226"/>
                <a:gd name="T57" fmla="*/ 130 h 662"/>
                <a:gd name="T58" fmla="*/ 144 w 226"/>
                <a:gd name="T59" fmla="*/ 0 h 662"/>
                <a:gd name="T60" fmla="*/ 109 w 226"/>
                <a:gd name="T61" fmla="*/ 48 h 662"/>
                <a:gd name="T62" fmla="*/ 96 w 226"/>
                <a:gd name="T63" fmla="*/ 75 h 662"/>
                <a:gd name="T64" fmla="*/ 69 w 226"/>
                <a:gd name="T65" fmla="*/ 164 h 662"/>
                <a:gd name="T66" fmla="*/ 41 w 226"/>
                <a:gd name="T67" fmla="*/ 307 h 662"/>
                <a:gd name="T68" fmla="*/ 34 w 226"/>
                <a:gd name="T69" fmla="*/ 334 h 662"/>
                <a:gd name="T70" fmla="*/ 34 w 226"/>
                <a:gd name="T71" fmla="*/ 355 h 662"/>
                <a:gd name="T72" fmla="*/ 41 w 226"/>
                <a:gd name="T73" fmla="*/ 382 h 662"/>
                <a:gd name="T74" fmla="*/ 62 w 226"/>
                <a:gd name="T75" fmla="*/ 409 h 662"/>
                <a:gd name="T76" fmla="*/ 75 w 226"/>
                <a:gd name="T77" fmla="*/ 444 h 662"/>
                <a:gd name="T78" fmla="*/ 89 w 226"/>
                <a:gd name="T79" fmla="*/ 464 h 662"/>
                <a:gd name="T80" fmla="*/ 82 w 226"/>
                <a:gd name="T81" fmla="*/ 491 h 662"/>
                <a:gd name="T82" fmla="*/ 82 w 226"/>
                <a:gd name="T83" fmla="*/ 505 h 662"/>
                <a:gd name="T84" fmla="*/ 96 w 226"/>
                <a:gd name="T85" fmla="*/ 519 h 662"/>
                <a:gd name="T86" fmla="*/ 116 w 226"/>
                <a:gd name="T87" fmla="*/ 526 h 662"/>
                <a:gd name="T88" fmla="*/ 130 w 226"/>
                <a:gd name="T89" fmla="*/ 539 h 662"/>
                <a:gd name="T90" fmla="*/ 130 w 226"/>
                <a:gd name="T91" fmla="*/ 573 h 662"/>
                <a:gd name="T92" fmla="*/ 150 w 226"/>
                <a:gd name="T93" fmla="*/ 594 h 662"/>
                <a:gd name="T94" fmla="*/ 157 w 226"/>
                <a:gd name="T95" fmla="*/ 601 h 662"/>
                <a:gd name="T96" fmla="*/ 157 w 226"/>
                <a:gd name="T97" fmla="*/ 614 h 662"/>
                <a:gd name="T98" fmla="*/ 89 w 226"/>
                <a:gd name="T99" fmla="*/ 635 h 662"/>
                <a:gd name="T100" fmla="*/ 62 w 226"/>
                <a:gd name="T101" fmla="*/ 621 h 662"/>
                <a:gd name="T102" fmla="*/ 0 w 226"/>
                <a:gd name="T103" fmla="*/ 662 h 6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6"/>
                <a:gd name="T157" fmla="*/ 0 h 662"/>
                <a:gd name="T158" fmla="*/ 226 w 226"/>
                <a:gd name="T159" fmla="*/ 662 h 6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6" h="662">
                  <a:moveTo>
                    <a:pt x="0" y="662"/>
                  </a:moveTo>
                  <a:lnTo>
                    <a:pt x="62" y="648"/>
                  </a:lnTo>
                  <a:lnTo>
                    <a:pt x="89" y="662"/>
                  </a:lnTo>
                  <a:lnTo>
                    <a:pt x="171" y="635"/>
                  </a:lnTo>
                  <a:lnTo>
                    <a:pt x="185" y="594"/>
                  </a:lnTo>
                  <a:lnTo>
                    <a:pt x="157" y="546"/>
                  </a:lnTo>
                  <a:lnTo>
                    <a:pt x="144" y="512"/>
                  </a:lnTo>
                  <a:lnTo>
                    <a:pt x="123" y="498"/>
                  </a:lnTo>
                  <a:lnTo>
                    <a:pt x="116" y="471"/>
                  </a:lnTo>
                  <a:lnTo>
                    <a:pt x="116" y="444"/>
                  </a:lnTo>
                  <a:lnTo>
                    <a:pt x="103" y="416"/>
                  </a:lnTo>
                  <a:lnTo>
                    <a:pt x="89" y="382"/>
                  </a:lnTo>
                  <a:lnTo>
                    <a:pt x="75" y="348"/>
                  </a:lnTo>
                  <a:lnTo>
                    <a:pt x="75" y="328"/>
                  </a:lnTo>
                  <a:lnTo>
                    <a:pt x="89" y="287"/>
                  </a:lnTo>
                  <a:lnTo>
                    <a:pt x="96" y="212"/>
                  </a:lnTo>
                  <a:lnTo>
                    <a:pt x="96" y="184"/>
                  </a:lnTo>
                  <a:lnTo>
                    <a:pt x="96" y="177"/>
                  </a:lnTo>
                  <a:lnTo>
                    <a:pt x="103" y="150"/>
                  </a:lnTo>
                  <a:lnTo>
                    <a:pt x="116" y="130"/>
                  </a:lnTo>
                  <a:lnTo>
                    <a:pt x="130" y="116"/>
                  </a:lnTo>
                  <a:lnTo>
                    <a:pt x="157" y="95"/>
                  </a:lnTo>
                  <a:lnTo>
                    <a:pt x="178" y="75"/>
                  </a:lnTo>
                  <a:lnTo>
                    <a:pt x="191" y="82"/>
                  </a:lnTo>
                  <a:lnTo>
                    <a:pt x="212" y="55"/>
                  </a:lnTo>
                  <a:lnTo>
                    <a:pt x="219" y="41"/>
                  </a:lnTo>
                  <a:lnTo>
                    <a:pt x="226" y="20"/>
                  </a:lnTo>
                  <a:lnTo>
                    <a:pt x="219" y="14"/>
                  </a:lnTo>
                  <a:lnTo>
                    <a:pt x="89" y="130"/>
                  </a:lnTo>
                  <a:lnTo>
                    <a:pt x="144" y="0"/>
                  </a:lnTo>
                  <a:lnTo>
                    <a:pt x="109" y="48"/>
                  </a:lnTo>
                  <a:lnTo>
                    <a:pt x="96" y="75"/>
                  </a:lnTo>
                  <a:lnTo>
                    <a:pt x="69" y="164"/>
                  </a:lnTo>
                  <a:lnTo>
                    <a:pt x="41" y="307"/>
                  </a:lnTo>
                  <a:lnTo>
                    <a:pt x="34" y="334"/>
                  </a:lnTo>
                  <a:lnTo>
                    <a:pt x="34" y="355"/>
                  </a:lnTo>
                  <a:lnTo>
                    <a:pt x="41" y="382"/>
                  </a:lnTo>
                  <a:lnTo>
                    <a:pt x="62" y="409"/>
                  </a:lnTo>
                  <a:lnTo>
                    <a:pt x="75" y="444"/>
                  </a:lnTo>
                  <a:lnTo>
                    <a:pt x="89" y="464"/>
                  </a:lnTo>
                  <a:lnTo>
                    <a:pt x="82" y="491"/>
                  </a:lnTo>
                  <a:lnTo>
                    <a:pt x="82" y="505"/>
                  </a:lnTo>
                  <a:lnTo>
                    <a:pt x="96" y="519"/>
                  </a:lnTo>
                  <a:lnTo>
                    <a:pt x="116" y="526"/>
                  </a:lnTo>
                  <a:lnTo>
                    <a:pt x="130" y="539"/>
                  </a:lnTo>
                  <a:lnTo>
                    <a:pt x="130" y="573"/>
                  </a:lnTo>
                  <a:lnTo>
                    <a:pt x="150" y="594"/>
                  </a:lnTo>
                  <a:lnTo>
                    <a:pt x="157" y="601"/>
                  </a:lnTo>
                  <a:lnTo>
                    <a:pt x="157" y="614"/>
                  </a:lnTo>
                  <a:lnTo>
                    <a:pt x="89" y="635"/>
                  </a:lnTo>
                  <a:lnTo>
                    <a:pt x="62" y="621"/>
                  </a:lnTo>
                  <a:lnTo>
                    <a:pt x="0" y="662"/>
                  </a:lnTo>
                  <a:close/>
                </a:path>
              </a:pathLst>
            </a:custGeom>
            <a:solidFill>
              <a:srgbClr val="000000"/>
            </a:solidFill>
            <a:ln w="0">
              <a:noFill/>
              <a:round/>
              <a:headEnd/>
              <a:tailEnd/>
            </a:ln>
          </p:spPr>
          <p:txBody>
            <a:bodyPr/>
            <a:lstStyle/>
            <a:p>
              <a:pPr algn="l" rtl="0"/>
              <a:endParaRPr lang="ar-SA" b="0"/>
            </a:p>
          </p:txBody>
        </p:sp>
        <p:sp>
          <p:nvSpPr>
            <p:cNvPr id="32" name="Freeform 21"/>
            <p:cNvSpPr>
              <a:spLocks/>
            </p:cNvSpPr>
            <p:nvPr/>
          </p:nvSpPr>
          <p:spPr bwMode="auto">
            <a:xfrm>
              <a:off x="2992" y="2230"/>
              <a:ext cx="212" cy="587"/>
            </a:xfrm>
            <a:custGeom>
              <a:avLst/>
              <a:gdLst>
                <a:gd name="T0" fmla="*/ 130 w 212"/>
                <a:gd name="T1" fmla="*/ 27 h 587"/>
                <a:gd name="T2" fmla="*/ 109 w 212"/>
                <a:gd name="T3" fmla="*/ 34 h 587"/>
                <a:gd name="T4" fmla="*/ 96 w 212"/>
                <a:gd name="T5" fmla="*/ 68 h 587"/>
                <a:gd name="T6" fmla="*/ 82 w 212"/>
                <a:gd name="T7" fmla="*/ 62 h 587"/>
                <a:gd name="T8" fmla="*/ 69 w 212"/>
                <a:gd name="T9" fmla="*/ 34 h 587"/>
                <a:gd name="T10" fmla="*/ 55 w 212"/>
                <a:gd name="T11" fmla="*/ 0 h 587"/>
                <a:gd name="T12" fmla="*/ 14 w 212"/>
                <a:gd name="T13" fmla="*/ 103 h 587"/>
                <a:gd name="T14" fmla="*/ 48 w 212"/>
                <a:gd name="T15" fmla="*/ 150 h 587"/>
                <a:gd name="T16" fmla="*/ 55 w 212"/>
                <a:gd name="T17" fmla="*/ 164 h 587"/>
                <a:gd name="T18" fmla="*/ 69 w 212"/>
                <a:gd name="T19" fmla="*/ 219 h 587"/>
                <a:gd name="T20" fmla="*/ 62 w 212"/>
                <a:gd name="T21" fmla="*/ 273 h 587"/>
                <a:gd name="T22" fmla="*/ 28 w 212"/>
                <a:gd name="T23" fmla="*/ 437 h 587"/>
                <a:gd name="T24" fmla="*/ 28 w 212"/>
                <a:gd name="T25" fmla="*/ 464 h 587"/>
                <a:gd name="T26" fmla="*/ 0 w 212"/>
                <a:gd name="T27" fmla="*/ 587 h 587"/>
                <a:gd name="T28" fmla="*/ 69 w 212"/>
                <a:gd name="T29" fmla="*/ 580 h 587"/>
                <a:gd name="T30" fmla="*/ 103 w 212"/>
                <a:gd name="T31" fmla="*/ 546 h 587"/>
                <a:gd name="T32" fmla="*/ 137 w 212"/>
                <a:gd name="T33" fmla="*/ 533 h 587"/>
                <a:gd name="T34" fmla="*/ 150 w 212"/>
                <a:gd name="T35" fmla="*/ 526 h 587"/>
                <a:gd name="T36" fmla="*/ 171 w 212"/>
                <a:gd name="T37" fmla="*/ 519 h 587"/>
                <a:gd name="T38" fmla="*/ 205 w 212"/>
                <a:gd name="T39" fmla="*/ 519 h 587"/>
                <a:gd name="T40" fmla="*/ 191 w 212"/>
                <a:gd name="T41" fmla="*/ 471 h 587"/>
                <a:gd name="T42" fmla="*/ 171 w 212"/>
                <a:gd name="T43" fmla="*/ 287 h 587"/>
                <a:gd name="T44" fmla="*/ 178 w 212"/>
                <a:gd name="T45" fmla="*/ 178 h 587"/>
                <a:gd name="T46" fmla="*/ 191 w 212"/>
                <a:gd name="T47" fmla="*/ 116 h 587"/>
                <a:gd name="T48" fmla="*/ 205 w 212"/>
                <a:gd name="T49" fmla="*/ 89 h 587"/>
                <a:gd name="T50" fmla="*/ 212 w 212"/>
                <a:gd name="T51" fmla="*/ 34 h 587"/>
                <a:gd name="T52" fmla="*/ 178 w 212"/>
                <a:gd name="T53" fmla="*/ 14 h 587"/>
                <a:gd name="T54" fmla="*/ 157 w 212"/>
                <a:gd name="T55" fmla="*/ 48 h 587"/>
                <a:gd name="T56" fmla="*/ 130 w 212"/>
                <a:gd name="T57" fmla="*/ 27 h 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2"/>
                <a:gd name="T88" fmla="*/ 0 h 587"/>
                <a:gd name="T89" fmla="*/ 212 w 212"/>
                <a:gd name="T90" fmla="*/ 587 h 58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2" h="587">
                  <a:moveTo>
                    <a:pt x="130" y="27"/>
                  </a:moveTo>
                  <a:lnTo>
                    <a:pt x="109" y="34"/>
                  </a:lnTo>
                  <a:lnTo>
                    <a:pt x="96" y="68"/>
                  </a:lnTo>
                  <a:lnTo>
                    <a:pt x="82" y="62"/>
                  </a:lnTo>
                  <a:lnTo>
                    <a:pt x="69" y="34"/>
                  </a:lnTo>
                  <a:lnTo>
                    <a:pt x="55" y="0"/>
                  </a:lnTo>
                  <a:lnTo>
                    <a:pt x="14" y="103"/>
                  </a:lnTo>
                  <a:lnTo>
                    <a:pt x="48" y="150"/>
                  </a:lnTo>
                  <a:lnTo>
                    <a:pt x="55" y="164"/>
                  </a:lnTo>
                  <a:lnTo>
                    <a:pt x="69" y="219"/>
                  </a:lnTo>
                  <a:lnTo>
                    <a:pt x="62" y="273"/>
                  </a:lnTo>
                  <a:lnTo>
                    <a:pt x="28" y="437"/>
                  </a:lnTo>
                  <a:lnTo>
                    <a:pt x="28" y="464"/>
                  </a:lnTo>
                  <a:lnTo>
                    <a:pt x="0" y="587"/>
                  </a:lnTo>
                  <a:lnTo>
                    <a:pt x="69" y="580"/>
                  </a:lnTo>
                  <a:lnTo>
                    <a:pt x="103" y="546"/>
                  </a:lnTo>
                  <a:lnTo>
                    <a:pt x="137" y="533"/>
                  </a:lnTo>
                  <a:lnTo>
                    <a:pt x="150" y="526"/>
                  </a:lnTo>
                  <a:lnTo>
                    <a:pt x="171" y="519"/>
                  </a:lnTo>
                  <a:lnTo>
                    <a:pt x="205" y="519"/>
                  </a:lnTo>
                  <a:lnTo>
                    <a:pt x="191" y="471"/>
                  </a:lnTo>
                  <a:lnTo>
                    <a:pt x="171" y="287"/>
                  </a:lnTo>
                  <a:lnTo>
                    <a:pt x="178" y="178"/>
                  </a:lnTo>
                  <a:lnTo>
                    <a:pt x="191" y="116"/>
                  </a:lnTo>
                  <a:lnTo>
                    <a:pt x="205" y="89"/>
                  </a:lnTo>
                  <a:lnTo>
                    <a:pt x="212" y="34"/>
                  </a:lnTo>
                  <a:lnTo>
                    <a:pt x="178" y="14"/>
                  </a:lnTo>
                  <a:lnTo>
                    <a:pt x="157" y="48"/>
                  </a:lnTo>
                  <a:lnTo>
                    <a:pt x="130" y="27"/>
                  </a:lnTo>
                  <a:close/>
                </a:path>
              </a:pathLst>
            </a:custGeom>
            <a:solidFill>
              <a:srgbClr val="0000FF"/>
            </a:solidFill>
            <a:ln w="0">
              <a:noFill/>
              <a:round/>
              <a:headEnd/>
              <a:tailEnd/>
            </a:ln>
          </p:spPr>
          <p:txBody>
            <a:bodyPr/>
            <a:lstStyle/>
            <a:p>
              <a:pPr algn="l" rtl="0"/>
              <a:endParaRPr lang="ar-SA" b="0"/>
            </a:p>
          </p:txBody>
        </p:sp>
        <p:sp>
          <p:nvSpPr>
            <p:cNvPr id="33" name="Freeform 22"/>
            <p:cNvSpPr>
              <a:spLocks/>
            </p:cNvSpPr>
            <p:nvPr/>
          </p:nvSpPr>
          <p:spPr bwMode="auto">
            <a:xfrm>
              <a:off x="3142" y="2005"/>
              <a:ext cx="390" cy="389"/>
            </a:xfrm>
            <a:custGeom>
              <a:avLst/>
              <a:gdLst>
                <a:gd name="T0" fmla="*/ 62 w 390"/>
                <a:gd name="T1" fmla="*/ 259 h 389"/>
                <a:gd name="T2" fmla="*/ 76 w 390"/>
                <a:gd name="T3" fmla="*/ 287 h 389"/>
                <a:gd name="T4" fmla="*/ 130 w 390"/>
                <a:gd name="T5" fmla="*/ 389 h 389"/>
                <a:gd name="T6" fmla="*/ 144 w 390"/>
                <a:gd name="T7" fmla="*/ 375 h 389"/>
                <a:gd name="T8" fmla="*/ 157 w 390"/>
                <a:gd name="T9" fmla="*/ 382 h 389"/>
                <a:gd name="T10" fmla="*/ 171 w 390"/>
                <a:gd name="T11" fmla="*/ 382 h 389"/>
                <a:gd name="T12" fmla="*/ 239 w 390"/>
                <a:gd name="T13" fmla="*/ 287 h 389"/>
                <a:gd name="T14" fmla="*/ 335 w 390"/>
                <a:gd name="T15" fmla="*/ 123 h 389"/>
                <a:gd name="T16" fmla="*/ 369 w 390"/>
                <a:gd name="T17" fmla="*/ 48 h 389"/>
                <a:gd name="T18" fmla="*/ 390 w 390"/>
                <a:gd name="T19" fmla="*/ 0 h 389"/>
                <a:gd name="T20" fmla="*/ 349 w 390"/>
                <a:gd name="T21" fmla="*/ 68 h 389"/>
                <a:gd name="T22" fmla="*/ 301 w 390"/>
                <a:gd name="T23" fmla="*/ 136 h 389"/>
                <a:gd name="T24" fmla="*/ 287 w 390"/>
                <a:gd name="T25" fmla="*/ 164 h 389"/>
                <a:gd name="T26" fmla="*/ 267 w 390"/>
                <a:gd name="T27" fmla="*/ 191 h 389"/>
                <a:gd name="T28" fmla="*/ 246 w 390"/>
                <a:gd name="T29" fmla="*/ 225 h 389"/>
                <a:gd name="T30" fmla="*/ 226 w 390"/>
                <a:gd name="T31" fmla="*/ 252 h 389"/>
                <a:gd name="T32" fmla="*/ 212 w 390"/>
                <a:gd name="T33" fmla="*/ 280 h 389"/>
                <a:gd name="T34" fmla="*/ 171 w 390"/>
                <a:gd name="T35" fmla="*/ 334 h 389"/>
                <a:gd name="T36" fmla="*/ 130 w 390"/>
                <a:gd name="T37" fmla="*/ 389 h 389"/>
                <a:gd name="T38" fmla="*/ 82 w 390"/>
                <a:gd name="T39" fmla="*/ 252 h 389"/>
                <a:gd name="T40" fmla="*/ 48 w 390"/>
                <a:gd name="T41" fmla="*/ 225 h 389"/>
                <a:gd name="T42" fmla="*/ 7 w 390"/>
                <a:gd name="T43" fmla="*/ 218 h 389"/>
                <a:gd name="T44" fmla="*/ 0 w 390"/>
                <a:gd name="T45" fmla="*/ 225 h 389"/>
                <a:gd name="T46" fmla="*/ 28 w 390"/>
                <a:gd name="T47" fmla="*/ 239 h 389"/>
                <a:gd name="T48" fmla="*/ 62 w 390"/>
                <a:gd name="T49" fmla="*/ 259 h 3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0"/>
                <a:gd name="T76" fmla="*/ 0 h 389"/>
                <a:gd name="T77" fmla="*/ 390 w 390"/>
                <a:gd name="T78" fmla="*/ 389 h 3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0" h="389">
                  <a:moveTo>
                    <a:pt x="62" y="259"/>
                  </a:moveTo>
                  <a:lnTo>
                    <a:pt x="76" y="287"/>
                  </a:lnTo>
                  <a:lnTo>
                    <a:pt x="130" y="389"/>
                  </a:lnTo>
                  <a:lnTo>
                    <a:pt x="144" y="375"/>
                  </a:lnTo>
                  <a:lnTo>
                    <a:pt x="157" y="382"/>
                  </a:lnTo>
                  <a:lnTo>
                    <a:pt x="171" y="382"/>
                  </a:lnTo>
                  <a:lnTo>
                    <a:pt x="239" y="287"/>
                  </a:lnTo>
                  <a:lnTo>
                    <a:pt x="335" y="123"/>
                  </a:lnTo>
                  <a:lnTo>
                    <a:pt x="369" y="48"/>
                  </a:lnTo>
                  <a:lnTo>
                    <a:pt x="390" y="0"/>
                  </a:lnTo>
                  <a:lnTo>
                    <a:pt x="349" y="68"/>
                  </a:lnTo>
                  <a:lnTo>
                    <a:pt x="301" y="136"/>
                  </a:lnTo>
                  <a:lnTo>
                    <a:pt x="287" y="164"/>
                  </a:lnTo>
                  <a:lnTo>
                    <a:pt x="267" y="191"/>
                  </a:lnTo>
                  <a:lnTo>
                    <a:pt x="246" y="225"/>
                  </a:lnTo>
                  <a:lnTo>
                    <a:pt x="226" y="252"/>
                  </a:lnTo>
                  <a:lnTo>
                    <a:pt x="212" y="280"/>
                  </a:lnTo>
                  <a:lnTo>
                    <a:pt x="171" y="334"/>
                  </a:lnTo>
                  <a:lnTo>
                    <a:pt x="130" y="389"/>
                  </a:lnTo>
                  <a:lnTo>
                    <a:pt x="82" y="252"/>
                  </a:lnTo>
                  <a:lnTo>
                    <a:pt x="48" y="225"/>
                  </a:lnTo>
                  <a:lnTo>
                    <a:pt x="7" y="218"/>
                  </a:lnTo>
                  <a:lnTo>
                    <a:pt x="0" y="225"/>
                  </a:lnTo>
                  <a:lnTo>
                    <a:pt x="28" y="239"/>
                  </a:lnTo>
                  <a:lnTo>
                    <a:pt x="62" y="259"/>
                  </a:lnTo>
                  <a:close/>
                </a:path>
              </a:pathLst>
            </a:custGeom>
            <a:solidFill>
              <a:srgbClr val="000000"/>
            </a:solidFill>
            <a:ln w="0">
              <a:noFill/>
              <a:round/>
              <a:headEnd/>
              <a:tailEnd/>
            </a:ln>
          </p:spPr>
          <p:txBody>
            <a:bodyPr/>
            <a:lstStyle/>
            <a:p>
              <a:pPr algn="l" rtl="0"/>
              <a:endParaRPr lang="ar-SA" b="0"/>
            </a:p>
          </p:txBody>
        </p:sp>
        <p:sp>
          <p:nvSpPr>
            <p:cNvPr id="34" name="Freeform 23"/>
            <p:cNvSpPr>
              <a:spLocks/>
            </p:cNvSpPr>
            <p:nvPr/>
          </p:nvSpPr>
          <p:spPr bwMode="auto">
            <a:xfrm>
              <a:off x="2944" y="2735"/>
              <a:ext cx="369" cy="273"/>
            </a:xfrm>
            <a:custGeom>
              <a:avLst/>
              <a:gdLst>
                <a:gd name="T0" fmla="*/ 253 w 369"/>
                <a:gd name="T1" fmla="*/ 14 h 273"/>
                <a:gd name="T2" fmla="*/ 219 w 369"/>
                <a:gd name="T3" fmla="*/ 14 h 273"/>
                <a:gd name="T4" fmla="*/ 198 w 369"/>
                <a:gd name="T5" fmla="*/ 21 h 273"/>
                <a:gd name="T6" fmla="*/ 185 w 369"/>
                <a:gd name="T7" fmla="*/ 28 h 273"/>
                <a:gd name="T8" fmla="*/ 151 w 369"/>
                <a:gd name="T9" fmla="*/ 41 h 273"/>
                <a:gd name="T10" fmla="*/ 117 w 369"/>
                <a:gd name="T11" fmla="*/ 75 h 273"/>
                <a:gd name="T12" fmla="*/ 48 w 369"/>
                <a:gd name="T13" fmla="*/ 82 h 273"/>
                <a:gd name="T14" fmla="*/ 35 w 369"/>
                <a:gd name="T15" fmla="*/ 96 h 273"/>
                <a:gd name="T16" fmla="*/ 28 w 369"/>
                <a:gd name="T17" fmla="*/ 137 h 273"/>
                <a:gd name="T18" fmla="*/ 7 w 369"/>
                <a:gd name="T19" fmla="*/ 144 h 273"/>
                <a:gd name="T20" fmla="*/ 0 w 369"/>
                <a:gd name="T21" fmla="*/ 150 h 273"/>
                <a:gd name="T22" fmla="*/ 35 w 369"/>
                <a:gd name="T23" fmla="*/ 191 h 273"/>
                <a:gd name="T24" fmla="*/ 62 w 369"/>
                <a:gd name="T25" fmla="*/ 205 h 273"/>
                <a:gd name="T26" fmla="*/ 96 w 369"/>
                <a:gd name="T27" fmla="*/ 226 h 273"/>
                <a:gd name="T28" fmla="*/ 137 w 369"/>
                <a:gd name="T29" fmla="*/ 239 h 273"/>
                <a:gd name="T30" fmla="*/ 198 w 369"/>
                <a:gd name="T31" fmla="*/ 273 h 273"/>
                <a:gd name="T32" fmla="*/ 219 w 369"/>
                <a:gd name="T33" fmla="*/ 246 h 273"/>
                <a:gd name="T34" fmla="*/ 192 w 369"/>
                <a:gd name="T35" fmla="*/ 239 h 273"/>
                <a:gd name="T36" fmla="*/ 171 w 369"/>
                <a:gd name="T37" fmla="*/ 239 h 273"/>
                <a:gd name="T38" fmla="*/ 192 w 369"/>
                <a:gd name="T39" fmla="*/ 239 h 273"/>
                <a:gd name="T40" fmla="*/ 219 w 369"/>
                <a:gd name="T41" fmla="*/ 246 h 273"/>
                <a:gd name="T42" fmla="*/ 253 w 369"/>
                <a:gd name="T43" fmla="*/ 232 h 273"/>
                <a:gd name="T44" fmla="*/ 212 w 369"/>
                <a:gd name="T45" fmla="*/ 219 h 273"/>
                <a:gd name="T46" fmla="*/ 171 w 369"/>
                <a:gd name="T47" fmla="*/ 150 h 273"/>
                <a:gd name="T48" fmla="*/ 219 w 369"/>
                <a:gd name="T49" fmla="*/ 212 h 273"/>
                <a:gd name="T50" fmla="*/ 253 w 369"/>
                <a:gd name="T51" fmla="*/ 232 h 273"/>
                <a:gd name="T52" fmla="*/ 267 w 369"/>
                <a:gd name="T53" fmla="*/ 239 h 273"/>
                <a:gd name="T54" fmla="*/ 219 w 369"/>
                <a:gd name="T55" fmla="*/ 137 h 273"/>
                <a:gd name="T56" fmla="*/ 260 w 369"/>
                <a:gd name="T57" fmla="*/ 205 h 273"/>
                <a:gd name="T58" fmla="*/ 274 w 369"/>
                <a:gd name="T59" fmla="*/ 205 h 273"/>
                <a:gd name="T60" fmla="*/ 274 w 369"/>
                <a:gd name="T61" fmla="*/ 185 h 273"/>
                <a:gd name="T62" fmla="*/ 287 w 369"/>
                <a:gd name="T63" fmla="*/ 171 h 273"/>
                <a:gd name="T64" fmla="*/ 267 w 369"/>
                <a:gd name="T65" fmla="*/ 103 h 273"/>
                <a:gd name="T66" fmla="*/ 287 w 369"/>
                <a:gd name="T67" fmla="*/ 171 h 273"/>
                <a:gd name="T68" fmla="*/ 287 w 369"/>
                <a:gd name="T69" fmla="*/ 185 h 273"/>
                <a:gd name="T70" fmla="*/ 308 w 369"/>
                <a:gd name="T71" fmla="*/ 150 h 273"/>
                <a:gd name="T72" fmla="*/ 321 w 369"/>
                <a:gd name="T73" fmla="*/ 137 h 273"/>
                <a:gd name="T74" fmla="*/ 308 w 369"/>
                <a:gd name="T75" fmla="*/ 150 h 273"/>
                <a:gd name="T76" fmla="*/ 287 w 369"/>
                <a:gd name="T77" fmla="*/ 191 h 273"/>
                <a:gd name="T78" fmla="*/ 301 w 369"/>
                <a:gd name="T79" fmla="*/ 212 h 273"/>
                <a:gd name="T80" fmla="*/ 328 w 369"/>
                <a:gd name="T81" fmla="*/ 191 h 273"/>
                <a:gd name="T82" fmla="*/ 342 w 369"/>
                <a:gd name="T83" fmla="*/ 171 h 273"/>
                <a:gd name="T84" fmla="*/ 342 w 369"/>
                <a:gd name="T85" fmla="*/ 144 h 273"/>
                <a:gd name="T86" fmla="*/ 342 w 369"/>
                <a:gd name="T87" fmla="*/ 171 h 273"/>
                <a:gd name="T88" fmla="*/ 335 w 369"/>
                <a:gd name="T89" fmla="*/ 198 h 273"/>
                <a:gd name="T90" fmla="*/ 362 w 369"/>
                <a:gd name="T91" fmla="*/ 185 h 273"/>
                <a:gd name="T92" fmla="*/ 369 w 369"/>
                <a:gd name="T93" fmla="*/ 157 h 273"/>
                <a:gd name="T94" fmla="*/ 369 w 369"/>
                <a:gd name="T95" fmla="*/ 130 h 273"/>
                <a:gd name="T96" fmla="*/ 335 w 369"/>
                <a:gd name="T97" fmla="*/ 69 h 273"/>
                <a:gd name="T98" fmla="*/ 287 w 369"/>
                <a:gd name="T99" fmla="*/ 0 h 273"/>
                <a:gd name="T100" fmla="*/ 253 w 369"/>
                <a:gd name="T101" fmla="*/ 14 h 2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9"/>
                <a:gd name="T154" fmla="*/ 0 h 273"/>
                <a:gd name="T155" fmla="*/ 369 w 369"/>
                <a:gd name="T156" fmla="*/ 273 h 2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9" h="273">
                  <a:moveTo>
                    <a:pt x="253" y="14"/>
                  </a:moveTo>
                  <a:lnTo>
                    <a:pt x="219" y="14"/>
                  </a:lnTo>
                  <a:lnTo>
                    <a:pt x="198" y="21"/>
                  </a:lnTo>
                  <a:lnTo>
                    <a:pt x="185" y="28"/>
                  </a:lnTo>
                  <a:lnTo>
                    <a:pt x="151" y="41"/>
                  </a:lnTo>
                  <a:lnTo>
                    <a:pt x="117" y="75"/>
                  </a:lnTo>
                  <a:lnTo>
                    <a:pt x="48" y="82"/>
                  </a:lnTo>
                  <a:lnTo>
                    <a:pt x="35" y="96"/>
                  </a:lnTo>
                  <a:lnTo>
                    <a:pt x="28" y="137"/>
                  </a:lnTo>
                  <a:lnTo>
                    <a:pt x="7" y="144"/>
                  </a:lnTo>
                  <a:lnTo>
                    <a:pt x="0" y="150"/>
                  </a:lnTo>
                  <a:lnTo>
                    <a:pt x="35" y="191"/>
                  </a:lnTo>
                  <a:lnTo>
                    <a:pt x="62" y="205"/>
                  </a:lnTo>
                  <a:lnTo>
                    <a:pt x="96" y="226"/>
                  </a:lnTo>
                  <a:lnTo>
                    <a:pt x="137" y="239"/>
                  </a:lnTo>
                  <a:lnTo>
                    <a:pt x="198" y="273"/>
                  </a:lnTo>
                  <a:lnTo>
                    <a:pt x="219" y="246"/>
                  </a:lnTo>
                  <a:lnTo>
                    <a:pt x="192" y="239"/>
                  </a:lnTo>
                  <a:lnTo>
                    <a:pt x="171" y="239"/>
                  </a:lnTo>
                  <a:lnTo>
                    <a:pt x="192" y="239"/>
                  </a:lnTo>
                  <a:lnTo>
                    <a:pt x="219" y="246"/>
                  </a:lnTo>
                  <a:lnTo>
                    <a:pt x="253" y="232"/>
                  </a:lnTo>
                  <a:lnTo>
                    <a:pt x="212" y="219"/>
                  </a:lnTo>
                  <a:lnTo>
                    <a:pt x="171" y="150"/>
                  </a:lnTo>
                  <a:lnTo>
                    <a:pt x="219" y="212"/>
                  </a:lnTo>
                  <a:lnTo>
                    <a:pt x="253" y="232"/>
                  </a:lnTo>
                  <a:lnTo>
                    <a:pt x="267" y="239"/>
                  </a:lnTo>
                  <a:lnTo>
                    <a:pt x="219" y="137"/>
                  </a:lnTo>
                  <a:lnTo>
                    <a:pt x="260" y="205"/>
                  </a:lnTo>
                  <a:lnTo>
                    <a:pt x="274" y="205"/>
                  </a:lnTo>
                  <a:lnTo>
                    <a:pt x="274" y="185"/>
                  </a:lnTo>
                  <a:lnTo>
                    <a:pt x="287" y="171"/>
                  </a:lnTo>
                  <a:lnTo>
                    <a:pt x="267" y="103"/>
                  </a:lnTo>
                  <a:lnTo>
                    <a:pt x="287" y="171"/>
                  </a:lnTo>
                  <a:lnTo>
                    <a:pt x="287" y="185"/>
                  </a:lnTo>
                  <a:lnTo>
                    <a:pt x="308" y="150"/>
                  </a:lnTo>
                  <a:lnTo>
                    <a:pt x="321" y="137"/>
                  </a:lnTo>
                  <a:lnTo>
                    <a:pt x="308" y="150"/>
                  </a:lnTo>
                  <a:lnTo>
                    <a:pt x="287" y="191"/>
                  </a:lnTo>
                  <a:lnTo>
                    <a:pt x="301" y="212"/>
                  </a:lnTo>
                  <a:lnTo>
                    <a:pt x="328" y="191"/>
                  </a:lnTo>
                  <a:lnTo>
                    <a:pt x="342" y="171"/>
                  </a:lnTo>
                  <a:lnTo>
                    <a:pt x="342" y="144"/>
                  </a:lnTo>
                  <a:lnTo>
                    <a:pt x="342" y="171"/>
                  </a:lnTo>
                  <a:lnTo>
                    <a:pt x="335" y="198"/>
                  </a:lnTo>
                  <a:lnTo>
                    <a:pt x="362" y="185"/>
                  </a:lnTo>
                  <a:lnTo>
                    <a:pt x="369" y="157"/>
                  </a:lnTo>
                  <a:lnTo>
                    <a:pt x="369" y="130"/>
                  </a:lnTo>
                  <a:lnTo>
                    <a:pt x="335" y="69"/>
                  </a:lnTo>
                  <a:lnTo>
                    <a:pt x="287" y="0"/>
                  </a:lnTo>
                  <a:lnTo>
                    <a:pt x="253" y="14"/>
                  </a:lnTo>
                  <a:close/>
                </a:path>
              </a:pathLst>
            </a:custGeom>
            <a:solidFill>
              <a:srgbClr val="FFFF00"/>
            </a:solidFill>
            <a:ln w="0">
              <a:noFill/>
              <a:round/>
              <a:headEnd/>
              <a:tailEnd/>
            </a:ln>
          </p:spPr>
          <p:txBody>
            <a:bodyPr/>
            <a:lstStyle/>
            <a:p>
              <a:pPr algn="l" rtl="0"/>
              <a:endParaRPr lang="ar-SA" b="0"/>
            </a:p>
          </p:txBody>
        </p:sp>
        <p:sp>
          <p:nvSpPr>
            <p:cNvPr id="35" name="Freeform 24"/>
            <p:cNvSpPr>
              <a:spLocks/>
            </p:cNvSpPr>
            <p:nvPr/>
          </p:nvSpPr>
          <p:spPr bwMode="auto">
            <a:xfrm>
              <a:off x="3033" y="1786"/>
              <a:ext cx="348" cy="376"/>
            </a:xfrm>
            <a:custGeom>
              <a:avLst/>
              <a:gdLst>
                <a:gd name="T0" fmla="*/ 0 w 348"/>
                <a:gd name="T1" fmla="*/ 376 h 376"/>
                <a:gd name="T2" fmla="*/ 28 w 348"/>
                <a:gd name="T3" fmla="*/ 369 h 376"/>
                <a:gd name="T4" fmla="*/ 68 w 348"/>
                <a:gd name="T5" fmla="*/ 355 h 376"/>
                <a:gd name="T6" fmla="*/ 116 w 348"/>
                <a:gd name="T7" fmla="*/ 342 h 376"/>
                <a:gd name="T8" fmla="*/ 164 w 348"/>
                <a:gd name="T9" fmla="*/ 314 h 376"/>
                <a:gd name="T10" fmla="*/ 205 w 348"/>
                <a:gd name="T11" fmla="*/ 287 h 376"/>
                <a:gd name="T12" fmla="*/ 246 w 348"/>
                <a:gd name="T13" fmla="*/ 246 h 376"/>
                <a:gd name="T14" fmla="*/ 266 w 348"/>
                <a:gd name="T15" fmla="*/ 212 h 376"/>
                <a:gd name="T16" fmla="*/ 294 w 348"/>
                <a:gd name="T17" fmla="*/ 151 h 376"/>
                <a:gd name="T18" fmla="*/ 301 w 348"/>
                <a:gd name="T19" fmla="*/ 123 h 376"/>
                <a:gd name="T20" fmla="*/ 307 w 348"/>
                <a:gd name="T21" fmla="*/ 82 h 376"/>
                <a:gd name="T22" fmla="*/ 307 w 348"/>
                <a:gd name="T23" fmla="*/ 76 h 376"/>
                <a:gd name="T24" fmla="*/ 348 w 348"/>
                <a:gd name="T25" fmla="*/ 0 h 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8"/>
                <a:gd name="T40" fmla="*/ 0 h 376"/>
                <a:gd name="T41" fmla="*/ 348 w 348"/>
                <a:gd name="T42" fmla="*/ 376 h 3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8" h="376">
                  <a:moveTo>
                    <a:pt x="0" y="376"/>
                  </a:moveTo>
                  <a:lnTo>
                    <a:pt x="28" y="369"/>
                  </a:lnTo>
                  <a:lnTo>
                    <a:pt x="68" y="355"/>
                  </a:lnTo>
                  <a:lnTo>
                    <a:pt x="116" y="342"/>
                  </a:lnTo>
                  <a:lnTo>
                    <a:pt x="164" y="314"/>
                  </a:lnTo>
                  <a:lnTo>
                    <a:pt x="205" y="287"/>
                  </a:lnTo>
                  <a:lnTo>
                    <a:pt x="246" y="246"/>
                  </a:lnTo>
                  <a:lnTo>
                    <a:pt x="266" y="212"/>
                  </a:lnTo>
                  <a:lnTo>
                    <a:pt x="294" y="151"/>
                  </a:lnTo>
                  <a:lnTo>
                    <a:pt x="301" y="123"/>
                  </a:lnTo>
                  <a:lnTo>
                    <a:pt x="307" y="82"/>
                  </a:lnTo>
                  <a:lnTo>
                    <a:pt x="307" y="76"/>
                  </a:lnTo>
                  <a:lnTo>
                    <a:pt x="348" y="0"/>
                  </a:lnTo>
                </a:path>
              </a:pathLst>
            </a:custGeom>
            <a:noFill/>
            <a:ln w="0">
              <a:noFill/>
              <a:round/>
              <a:headEnd/>
              <a:tailEnd/>
            </a:ln>
          </p:spPr>
          <p:txBody>
            <a:bodyPr/>
            <a:lstStyle/>
            <a:p>
              <a:pPr algn="l" rtl="0"/>
              <a:endParaRPr lang="ar-SA" b="0"/>
            </a:p>
          </p:txBody>
        </p:sp>
        <p:sp>
          <p:nvSpPr>
            <p:cNvPr id="36" name="Freeform 25"/>
            <p:cNvSpPr>
              <a:spLocks/>
            </p:cNvSpPr>
            <p:nvPr/>
          </p:nvSpPr>
          <p:spPr bwMode="auto">
            <a:xfrm>
              <a:off x="3224" y="2967"/>
              <a:ext cx="226" cy="335"/>
            </a:xfrm>
            <a:custGeom>
              <a:avLst/>
              <a:gdLst>
                <a:gd name="T0" fmla="*/ 82 w 226"/>
                <a:gd name="T1" fmla="*/ 7 h 335"/>
                <a:gd name="T2" fmla="*/ 28 w 226"/>
                <a:gd name="T3" fmla="*/ 14 h 335"/>
                <a:gd name="T4" fmla="*/ 7 w 226"/>
                <a:gd name="T5" fmla="*/ 21 h 335"/>
                <a:gd name="T6" fmla="*/ 14 w 226"/>
                <a:gd name="T7" fmla="*/ 48 h 335"/>
                <a:gd name="T8" fmla="*/ 62 w 226"/>
                <a:gd name="T9" fmla="*/ 69 h 335"/>
                <a:gd name="T10" fmla="*/ 110 w 226"/>
                <a:gd name="T11" fmla="*/ 96 h 335"/>
                <a:gd name="T12" fmla="*/ 144 w 226"/>
                <a:gd name="T13" fmla="*/ 123 h 335"/>
                <a:gd name="T14" fmla="*/ 89 w 226"/>
                <a:gd name="T15" fmla="*/ 116 h 335"/>
                <a:gd name="T16" fmla="*/ 55 w 226"/>
                <a:gd name="T17" fmla="*/ 96 h 335"/>
                <a:gd name="T18" fmla="*/ 14 w 226"/>
                <a:gd name="T19" fmla="*/ 103 h 335"/>
                <a:gd name="T20" fmla="*/ 7 w 226"/>
                <a:gd name="T21" fmla="*/ 130 h 335"/>
                <a:gd name="T22" fmla="*/ 116 w 226"/>
                <a:gd name="T23" fmla="*/ 185 h 335"/>
                <a:gd name="T24" fmla="*/ 96 w 226"/>
                <a:gd name="T25" fmla="*/ 205 h 335"/>
                <a:gd name="T26" fmla="*/ 35 w 226"/>
                <a:gd name="T27" fmla="*/ 178 h 335"/>
                <a:gd name="T28" fmla="*/ 7 w 226"/>
                <a:gd name="T29" fmla="*/ 178 h 335"/>
                <a:gd name="T30" fmla="*/ 7 w 226"/>
                <a:gd name="T31" fmla="*/ 226 h 335"/>
                <a:gd name="T32" fmla="*/ 35 w 226"/>
                <a:gd name="T33" fmla="*/ 232 h 335"/>
                <a:gd name="T34" fmla="*/ 82 w 226"/>
                <a:gd name="T35" fmla="*/ 239 h 335"/>
                <a:gd name="T36" fmla="*/ 110 w 226"/>
                <a:gd name="T37" fmla="*/ 260 h 335"/>
                <a:gd name="T38" fmla="*/ 89 w 226"/>
                <a:gd name="T39" fmla="*/ 273 h 335"/>
                <a:gd name="T40" fmla="*/ 48 w 226"/>
                <a:gd name="T41" fmla="*/ 253 h 335"/>
                <a:gd name="T42" fmla="*/ 0 w 226"/>
                <a:gd name="T43" fmla="*/ 260 h 335"/>
                <a:gd name="T44" fmla="*/ 7 w 226"/>
                <a:gd name="T45" fmla="*/ 301 h 335"/>
                <a:gd name="T46" fmla="*/ 130 w 226"/>
                <a:gd name="T47" fmla="*/ 321 h 335"/>
                <a:gd name="T48" fmla="*/ 157 w 226"/>
                <a:gd name="T49" fmla="*/ 273 h 335"/>
                <a:gd name="T50" fmla="*/ 192 w 226"/>
                <a:gd name="T51" fmla="*/ 212 h 335"/>
                <a:gd name="T52" fmla="*/ 205 w 226"/>
                <a:gd name="T53" fmla="*/ 171 h 335"/>
                <a:gd name="T54" fmla="*/ 226 w 226"/>
                <a:gd name="T55" fmla="*/ 110 h 335"/>
                <a:gd name="T56" fmla="*/ 198 w 226"/>
                <a:gd name="T57" fmla="*/ 69 h 335"/>
                <a:gd name="T58" fmla="*/ 164 w 226"/>
                <a:gd name="T59" fmla="*/ 48 h 335"/>
                <a:gd name="T60" fmla="*/ 130 w 226"/>
                <a:gd name="T61" fmla="*/ 21 h 335"/>
                <a:gd name="T62" fmla="*/ 96 w 226"/>
                <a:gd name="T63" fmla="*/ 0 h 3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335"/>
                <a:gd name="T98" fmla="*/ 226 w 226"/>
                <a:gd name="T99" fmla="*/ 335 h 3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335">
                  <a:moveTo>
                    <a:pt x="96" y="0"/>
                  </a:moveTo>
                  <a:lnTo>
                    <a:pt x="82" y="7"/>
                  </a:lnTo>
                  <a:lnTo>
                    <a:pt x="62" y="14"/>
                  </a:lnTo>
                  <a:lnTo>
                    <a:pt x="28" y="14"/>
                  </a:lnTo>
                  <a:lnTo>
                    <a:pt x="21" y="21"/>
                  </a:lnTo>
                  <a:lnTo>
                    <a:pt x="7" y="21"/>
                  </a:lnTo>
                  <a:lnTo>
                    <a:pt x="0" y="41"/>
                  </a:lnTo>
                  <a:lnTo>
                    <a:pt x="14" y="48"/>
                  </a:lnTo>
                  <a:lnTo>
                    <a:pt x="41" y="55"/>
                  </a:lnTo>
                  <a:lnTo>
                    <a:pt x="62" y="69"/>
                  </a:lnTo>
                  <a:lnTo>
                    <a:pt x="75" y="75"/>
                  </a:lnTo>
                  <a:lnTo>
                    <a:pt x="110" y="96"/>
                  </a:lnTo>
                  <a:lnTo>
                    <a:pt x="137" y="103"/>
                  </a:lnTo>
                  <a:lnTo>
                    <a:pt x="144" y="123"/>
                  </a:lnTo>
                  <a:lnTo>
                    <a:pt x="130" y="130"/>
                  </a:lnTo>
                  <a:lnTo>
                    <a:pt x="89" y="116"/>
                  </a:lnTo>
                  <a:lnTo>
                    <a:pt x="69" y="103"/>
                  </a:lnTo>
                  <a:lnTo>
                    <a:pt x="55" y="96"/>
                  </a:lnTo>
                  <a:lnTo>
                    <a:pt x="35" y="96"/>
                  </a:lnTo>
                  <a:lnTo>
                    <a:pt x="14" y="103"/>
                  </a:lnTo>
                  <a:lnTo>
                    <a:pt x="14" y="110"/>
                  </a:lnTo>
                  <a:lnTo>
                    <a:pt x="7" y="130"/>
                  </a:lnTo>
                  <a:lnTo>
                    <a:pt x="14" y="151"/>
                  </a:lnTo>
                  <a:lnTo>
                    <a:pt x="116" y="185"/>
                  </a:lnTo>
                  <a:lnTo>
                    <a:pt x="116" y="205"/>
                  </a:lnTo>
                  <a:lnTo>
                    <a:pt x="96" y="205"/>
                  </a:lnTo>
                  <a:lnTo>
                    <a:pt x="55" y="185"/>
                  </a:lnTo>
                  <a:lnTo>
                    <a:pt x="35" y="178"/>
                  </a:lnTo>
                  <a:lnTo>
                    <a:pt x="14" y="171"/>
                  </a:lnTo>
                  <a:lnTo>
                    <a:pt x="7" y="178"/>
                  </a:lnTo>
                  <a:lnTo>
                    <a:pt x="0" y="198"/>
                  </a:lnTo>
                  <a:lnTo>
                    <a:pt x="7" y="226"/>
                  </a:lnTo>
                  <a:lnTo>
                    <a:pt x="28" y="232"/>
                  </a:lnTo>
                  <a:lnTo>
                    <a:pt x="35" y="232"/>
                  </a:lnTo>
                  <a:lnTo>
                    <a:pt x="62" y="246"/>
                  </a:lnTo>
                  <a:lnTo>
                    <a:pt x="82" y="239"/>
                  </a:lnTo>
                  <a:lnTo>
                    <a:pt x="96" y="246"/>
                  </a:lnTo>
                  <a:lnTo>
                    <a:pt x="110" y="260"/>
                  </a:lnTo>
                  <a:lnTo>
                    <a:pt x="96" y="273"/>
                  </a:lnTo>
                  <a:lnTo>
                    <a:pt x="89" y="273"/>
                  </a:lnTo>
                  <a:lnTo>
                    <a:pt x="69" y="267"/>
                  </a:lnTo>
                  <a:lnTo>
                    <a:pt x="48" y="253"/>
                  </a:lnTo>
                  <a:lnTo>
                    <a:pt x="28" y="253"/>
                  </a:lnTo>
                  <a:lnTo>
                    <a:pt x="0" y="260"/>
                  </a:lnTo>
                  <a:lnTo>
                    <a:pt x="0" y="273"/>
                  </a:lnTo>
                  <a:lnTo>
                    <a:pt x="7" y="301"/>
                  </a:lnTo>
                  <a:lnTo>
                    <a:pt x="89" y="335"/>
                  </a:lnTo>
                  <a:lnTo>
                    <a:pt x="130" y="321"/>
                  </a:lnTo>
                  <a:lnTo>
                    <a:pt x="137" y="280"/>
                  </a:lnTo>
                  <a:lnTo>
                    <a:pt x="157" y="273"/>
                  </a:lnTo>
                  <a:lnTo>
                    <a:pt x="178" y="219"/>
                  </a:lnTo>
                  <a:lnTo>
                    <a:pt x="192" y="212"/>
                  </a:lnTo>
                  <a:lnTo>
                    <a:pt x="205" y="198"/>
                  </a:lnTo>
                  <a:lnTo>
                    <a:pt x="205" y="171"/>
                  </a:lnTo>
                  <a:lnTo>
                    <a:pt x="219" y="123"/>
                  </a:lnTo>
                  <a:lnTo>
                    <a:pt x="226" y="110"/>
                  </a:lnTo>
                  <a:lnTo>
                    <a:pt x="212" y="82"/>
                  </a:lnTo>
                  <a:lnTo>
                    <a:pt x="198" y="69"/>
                  </a:lnTo>
                  <a:lnTo>
                    <a:pt x="178" y="62"/>
                  </a:lnTo>
                  <a:lnTo>
                    <a:pt x="164" y="48"/>
                  </a:lnTo>
                  <a:lnTo>
                    <a:pt x="144" y="34"/>
                  </a:lnTo>
                  <a:lnTo>
                    <a:pt x="130" y="21"/>
                  </a:lnTo>
                  <a:lnTo>
                    <a:pt x="110" y="7"/>
                  </a:lnTo>
                  <a:lnTo>
                    <a:pt x="96" y="0"/>
                  </a:lnTo>
                  <a:close/>
                </a:path>
              </a:pathLst>
            </a:custGeom>
            <a:solidFill>
              <a:srgbClr val="FFBF78"/>
            </a:solidFill>
            <a:ln w="0">
              <a:noFill/>
              <a:round/>
              <a:headEnd/>
              <a:tailEnd/>
            </a:ln>
          </p:spPr>
          <p:txBody>
            <a:bodyPr/>
            <a:lstStyle/>
            <a:p>
              <a:pPr algn="l" rtl="0"/>
              <a:endParaRPr lang="ar-SA" b="0"/>
            </a:p>
          </p:txBody>
        </p:sp>
        <p:sp>
          <p:nvSpPr>
            <p:cNvPr id="37" name="Freeform 26"/>
            <p:cNvSpPr>
              <a:spLocks/>
            </p:cNvSpPr>
            <p:nvPr/>
          </p:nvSpPr>
          <p:spPr bwMode="auto">
            <a:xfrm>
              <a:off x="3149" y="1848"/>
              <a:ext cx="307" cy="375"/>
            </a:xfrm>
            <a:custGeom>
              <a:avLst/>
              <a:gdLst>
                <a:gd name="T0" fmla="*/ 253 w 307"/>
                <a:gd name="T1" fmla="*/ 0 h 375"/>
                <a:gd name="T2" fmla="*/ 267 w 307"/>
                <a:gd name="T3" fmla="*/ 82 h 375"/>
                <a:gd name="T4" fmla="*/ 226 w 307"/>
                <a:gd name="T5" fmla="*/ 157 h 375"/>
                <a:gd name="T6" fmla="*/ 185 w 307"/>
                <a:gd name="T7" fmla="*/ 212 h 375"/>
                <a:gd name="T8" fmla="*/ 157 w 307"/>
                <a:gd name="T9" fmla="*/ 246 h 375"/>
                <a:gd name="T10" fmla="*/ 123 w 307"/>
                <a:gd name="T11" fmla="*/ 273 h 375"/>
                <a:gd name="T12" fmla="*/ 55 w 307"/>
                <a:gd name="T13" fmla="*/ 328 h 375"/>
                <a:gd name="T14" fmla="*/ 0 w 307"/>
                <a:gd name="T15" fmla="*/ 375 h 375"/>
                <a:gd name="T16" fmla="*/ 198 w 307"/>
                <a:gd name="T17" fmla="*/ 212 h 375"/>
                <a:gd name="T18" fmla="*/ 267 w 307"/>
                <a:gd name="T19" fmla="*/ 130 h 375"/>
                <a:gd name="T20" fmla="*/ 294 w 307"/>
                <a:gd name="T21" fmla="*/ 82 h 375"/>
                <a:gd name="T22" fmla="*/ 301 w 307"/>
                <a:gd name="T23" fmla="*/ 55 h 375"/>
                <a:gd name="T24" fmla="*/ 307 w 307"/>
                <a:gd name="T25" fmla="*/ 34 h 375"/>
                <a:gd name="T26" fmla="*/ 301 w 307"/>
                <a:gd name="T27" fmla="*/ 14 h 375"/>
                <a:gd name="T28" fmla="*/ 253 w 307"/>
                <a:gd name="T29" fmla="*/ 0 h 3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7"/>
                <a:gd name="T46" fmla="*/ 0 h 375"/>
                <a:gd name="T47" fmla="*/ 307 w 307"/>
                <a:gd name="T48" fmla="*/ 375 h 3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7" h="375">
                  <a:moveTo>
                    <a:pt x="253" y="0"/>
                  </a:moveTo>
                  <a:lnTo>
                    <a:pt x="267" y="82"/>
                  </a:lnTo>
                  <a:lnTo>
                    <a:pt x="226" y="157"/>
                  </a:lnTo>
                  <a:lnTo>
                    <a:pt x="185" y="212"/>
                  </a:lnTo>
                  <a:lnTo>
                    <a:pt x="157" y="246"/>
                  </a:lnTo>
                  <a:lnTo>
                    <a:pt x="123" y="273"/>
                  </a:lnTo>
                  <a:lnTo>
                    <a:pt x="55" y="328"/>
                  </a:lnTo>
                  <a:lnTo>
                    <a:pt x="0" y="375"/>
                  </a:lnTo>
                  <a:lnTo>
                    <a:pt x="198" y="212"/>
                  </a:lnTo>
                  <a:lnTo>
                    <a:pt x="267" y="130"/>
                  </a:lnTo>
                  <a:lnTo>
                    <a:pt x="294" y="82"/>
                  </a:lnTo>
                  <a:lnTo>
                    <a:pt x="301" y="55"/>
                  </a:lnTo>
                  <a:lnTo>
                    <a:pt x="307" y="34"/>
                  </a:lnTo>
                  <a:lnTo>
                    <a:pt x="301" y="14"/>
                  </a:lnTo>
                  <a:lnTo>
                    <a:pt x="253" y="0"/>
                  </a:lnTo>
                  <a:close/>
                </a:path>
              </a:pathLst>
            </a:custGeom>
            <a:solidFill>
              <a:srgbClr val="000000"/>
            </a:solidFill>
            <a:ln w="0">
              <a:noFill/>
              <a:round/>
              <a:headEnd/>
              <a:tailEnd/>
            </a:ln>
          </p:spPr>
          <p:txBody>
            <a:bodyPr/>
            <a:lstStyle/>
            <a:p>
              <a:pPr algn="l" rtl="0"/>
              <a:endParaRPr lang="ar-SA" b="0"/>
            </a:p>
          </p:txBody>
        </p:sp>
        <p:sp>
          <p:nvSpPr>
            <p:cNvPr id="38" name="Freeform 27"/>
            <p:cNvSpPr>
              <a:spLocks/>
            </p:cNvSpPr>
            <p:nvPr/>
          </p:nvSpPr>
          <p:spPr bwMode="auto">
            <a:xfrm>
              <a:off x="3702" y="2920"/>
              <a:ext cx="328" cy="143"/>
            </a:xfrm>
            <a:custGeom>
              <a:avLst/>
              <a:gdLst>
                <a:gd name="T0" fmla="*/ 301 w 328"/>
                <a:gd name="T1" fmla="*/ 6 h 143"/>
                <a:gd name="T2" fmla="*/ 266 w 328"/>
                <a:gd name="T3" fmla="*/ 0 h 143"/>
                <a:gd name="T4" fmla="*/ 212 w 328"/>
                <a:gd name="T5" fmla="*/ 13 h 143"/>
                <a:gd name="T6" fmla="*/ 144 w 328"/>
                <a:gd name="T7" fmla="*/ 47 h 143"/>
                <a:gd name="T8" fmla="*/ 123 w 328"/>
                <a:gd name="T9" fmla="*/ 54 h 143"/>
                <a:gd name="T10" fmla="*/ 75 w 328"/>
                <a:gd name="T11" fmla="*/ 54 h 143"/>
                <a:gd name="T12" fmla="*/ 55 w 328"/>
                <a:gd name="T13" fmla="*/ 61 h 143"/>
                <a:gd name="T14" fmla="*/ 21 w 328"/>
                <a:gd name="T15" fmla="*/ 47 h 143"/>
                <a:gd name="T16" fmla="*/ 0 w 328"/>
                <a:gd name="T17" fmla="*/ 20 h 143"/>
                <a:gd name="T18" fmla="*/ 0 w 328"/>
                <a:gd name="T19" fmla="*/ 47 h 143"/>
                <a:gd name="T20" fmla="*/ 21 w 328"/>
                <a:gd name="T21" fmla="*/ 54 h 143"/>
                <a:gd name="T22" fmla="*/ 48 w 328"/>
                <a:gd name="T23" fmla="*/ 75 h 143"/>
                <a:gd name="T24" fmla="*/ 144 w 328"/>
                <a:gd name="T25" fmla="*/ 95 h 143"/>
                <a:gd name="T26" fmla="*/ 55 w 328"/>
                <a:gd name="T27" fmla="*/ 109 h 143"/>
                <a:gd name="T28" fmla="*/ 21 w 328"/>
                <a:gd name="T29" fmla="*/ 122 h 143"/>
                <a:gd name="T30" fmla="*/ 7 w 328"/>
                <a:gd name="T31" fmla="*/ 143 h 143"/>
                <a:gd name="T32" fmla="*/ 62 w 328"/>
                <a:gd name="T33" fmla="*/ 122 h 143"/>
                <a:gd name="T34" fmla="*/ 144 w 328"/>
                <a:gd name="T35" fmla="*/ 109 h 143"/>
                <a:gd name="T36" fmla="*/ 219 w 328"/>
                <a:gd name="T37" fmla="*/ 109 h 143"/>
                <a:gd name="T38" fmla="*/ 246 w 328"/>
                <a:gd name="T39" fmla="*/ 109 h 143"/>
                <a:gd name="T40" fmla="*/ 273 w 328"/>
                <a:gd name="T41" fmla="*/ 109 h 143"/>
                <a:gd name="T42" fmla="*/ 301 w 328"/>
                <a:gd name="T43" fmla="*/ 116 h 143"/>
                <a:gd name="T44" fmla="*/ 273 w 328"/>
                <a:gd name="T45" fmla="*/ 102 h 143"/>
                <a:gd name="T46" fmla="*/ 246 w 328"/>
                <a:gd name="T47" fmla="*/ 95 h 143"/>
                <a:gd name="T48" fmla="*/ 226 w 328"/>
                <a:gd name="T49" fmla="*/ 95 h 143"/>
                <a:gd name="T50" fmla="*/ 205 w 328"/>
                <a:gd name="T51" fmla="*/ 95 h 143"/>
                <a:gd name="T52" fmla="*/ 164 w 328"/>
                <a:gd name="T53" fmla="*/ 95 h 143"/>
                <a:gd name="T54" fmla="*/ 198 w 328"/>
                <a:gd name="T55" fmla="*/ 75 h 143"/>
                <a:gd name="T56" fmla="*/ 232 w 328"/>
                <a:gd name="T57" fmla="*/ 68 h 143"/>
                <a:gd name="T58" fmla="*/ 287 w 328"/>
                <a:gd name="T59" fmla="*/ 68 h 143"/>
                <a:gd name="T60" fmla="*/ 328 w 328"/>
                <a:gd name="T61" fmla="*/ 68 h 143"/>
                <a:gd name="T62" fmla="*/ 314 w 328"/>
                <a:gd name="T63" fmla="*/ 61 h 143"/>
                <a:gd name="T64" fmla="*/ 287 w 328"/>
                <a:gd name="T65" fmla="*/ 54 h 143"/>
                <a:gd name="T66" fmla="*/ 260 w 328"/>
                <a:gd name="T67" fmla="*/ 54 h 143"/>
                <a:gd name="T68" fmla="*/ 205 w 328"/>
                <a:gd name="T69" fmla="*/ 54 h 143"/>
                <a:gd name="T70" fmla="*/ 157 w 328"/>
                <a:gd name="T71" fmla="*/ 75 h 143"/>
                <a:gd name="T72" fmla="*/ 144 w 328"/>
                <a:gd name="T73" fmla="*/ 75 h 143"/>
                <a:gd name="T74" fmla="*/ 157 w 328"/>
                <a:gd name="T75" fmla="*/ 61 h 143"/>
                <a:gd name="T76" fmla="*/ 171 w 328"/>
                <a:gd name="T77" fmla="*/ 54 h 143"/>
                <a:gd name="T78" fmla="*/ 219 w 328"/>
                <a:gd name="T79" fmla="*/ 27 h 143"/>
                <a:gd name="T80" fmla="*/ 273 w 328"/>
                <a:gd name="T81" fmla="*/ 6 h 143"/>
                <a:gd name="T82" fmla="*/ 301 w 328"/>
                <a:gd name="T83" fmla="*/ 6 h 1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8"/>
                <a:gd name="T127" fmla="*/ 0 h 143"/>
                <a:gd name="T128" fmla="*/ 328 w 328"/>
                <a:gd name="T129" fmla="*/ 143 h 1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8" h="143">
                  <a:moveTo>
                    <a:pt x="301" y="6"/>
                  </a:moveTo>
                  <a:lnTo>
                    <a:pt x="266" y="0"/>
                  </a:lnTo>
                  <a:lnTo>
                    <a:pt x="212" y="13"/>
                  </a:lnTo>
                  <a:lnTo>
                    <a:pt x="144" y="47"/>
                  </a:lnTo>
                  <a:lnTo>
                    <a:pt x="123" y="54"/>
                  </a:lnTo>
                  <a:lnTo>
                    <a:pt x="75" y="54"/>
                  </a:lnTo>
                  <a:lnTo>
                    <a:pt x="55" y="61"/>
                  </a:lnTo>
                  <a:lnTo>
                    <a:pt x="21" y="47"/>
                  </a:lnTo>
                  <a:lnTo>
                    <a:pt x="0" y="20"/>
                  </a:lnTo>
                  <a:lnTo>
                    <a:pt x="0" y="47"/>
                  </a:lnTo>
                  <a:lnTo>
                    <a:pt x="21" y="54"/>
                  </a:lnTo>
                  <a:lnTo>
                    <a:pt x="48" y="75"/>
                  </a:lnTo>
                  <a:lnTo>
                    <a:pt x="144" y="95"/>
                  </a:lnTo>
                  <a:lnTo>
                    <a:pt x="55" y="109"/>
                  </a:lnTo>
                  <a:lnTo>
                    <a:pt x="21" y="122"/>
                  </a:lnTo>
                  <a:lnTo>
                    <a:pt x="7" y="143"/>
                  </a:lnTo>
                  <a:lnTo>
                    <a:pt x="62" y="122"/>
                  </a:lnTo>
                  <a:lnTo>
                    <a:pt x="144" y="109"/>
                  </a:lnTo>
                  <a:lnTo>
                    <a:pt x="219" y="109"/>
                  </a:lnTo>
                  <a:lnTo>
                    <a:pt x="246" y="109"/>
                  </a:lnTo>
                  <a:lnTo>
                    <a:pt x="273" y="109"/>
                  </a:lnTo>
                  <a:lnTo>
                    <a:pt x="301" y="116"/>
                  </a:lnTo>
                  <a:lnTo>
                    <a:pt x="273" y="102"/>
                  </a:lnTo>
                  <a:lnTo>
                    <a:pt x="246" y="95"/>
                  </a:lnTo>
                  <a:lnTo>
                    <a:pt x="226" y="95"/>
                  </a:lnTo>
                  <a:lnTo>
                    <a:pt x="205" y="95"/>
                  </a:lnTo>
                  <a:lnTo>
                    <a:pt x="164" y="95"/>
                  </a:lnTo>
                  <a:lnTo>
                    <a:pt x="198" y="75"/>
                  </a:lnTo>
                  <a:lnTo>
                    <a:pt x="232" y="68"/>
                  </a:lnTo>
                  <a:lnTo>
                    <a:pt x="287" y="68"/>
                  </a:lnTo>
                  <a:lnTo>
                    <a:pt x="328" y="68"/>
                  </a:lnTo>
                  <a:lnTo>
                    <a:pt x="314" y="61"/>
                  </a:lnTo>
                  <a:lnTo>
                    <a:pt x="287" y="54"/>
                  </a:lnTo>
                  <a:lnTo>
                    <a:pt x="260" y="54"/>
                  </a:lnTo>
                  <a:lnTo>
                    <a:pt x="205" y="54"/>
                  </a:lnTo>
                  <a:lnTo>
                    <a:pt x="157" y="75"/>
                  </a:lnTo>
                  <a:lnTo>
                    <a:pt x="144" y="75"/>
                  </a:lnTo>
                  <a:lnTo>
                    <a:pt x="157" y="61"/>
                  </a:lnTo>
                  <a:lnTo>
                    <a:pt x="171" y="54"/>
                  </a:lnTo>
                  <a:lnTo>
                    <a:pt x="219" y="27"/>
                  </a:lnTo>
                  <a:lnTo>
                    <a:pt x="273" y="6"/>
                  </a:lnTo>
                  <a:lnTo>
                    <a:pt x="301" y="6"/>
                  </a:lnTo>
                  <a:close/>
                </a:path>
              </a:pathLst>
            </a:custGeom>
            <a:solidFill>
              <a:srgbClr val="000000"/>
            </a:solidFill>
            <a:ln w="0">
              <a:noFill/>
              <a:round/>
              <a:headEnd/>
              <a:tailEnd/>
            </a:ln>
          </p:spPr>
          <p:txBody>
            <a:bodyPr/>
            <a:lstStyle/>
            <a:p>
              <a:pPr algn="l" rtl="0"/>
              <a:endParaRPr lang="ar-SA" b="0"/>
            </a:p>
          </p:txBody>
        </p:sp>
        <p:sp>
          <p:nvSpPr>
            <p:cNvPr id="39" name="Freeform 28"/>
            <p:cNvSpPr>
              <a:spLocks/>
            </p:cNvSpPr>
            <p:nvPr/>
          </p:nvSpPr>
          <p:spPr bwMode="auto">
            <a:xfrm>
              <a:off x="3170" y="3268"/>
              <a:ext cx="314" cy="143"/>
            </a:xfrm>
            <a:custGeom>
              <a:avLst/>
              <a:gdLst>
                <a:gd name="T0" fmla="*/ 89 w 314"/>
                <a:gd name="T1" fmla="*/ 20 h 143"/>
                <a:gd name="T2" fmla="*/ 54 w 314"/>
                <a:gd name="T3" fmla="*/ 13 h 143"/>
                <a:gd name="T4" fmla="*/ 61 w 314"/>
                <a:gd name="T5" fmla="*/ 0 h 143"/>
                <a:gd name="T6" fmla="*/ 0 w 314"/>
                <a:gd name="T7" fmla="*/ 54 h 143"/>
                <a:gd name="T8" fmla="*/ 61 w 314"/>
                <a:gd name="T9" fmla="*/ 34 h 143"/>
                <a:gd name="T10" fmla="*/ 0 w 314"/>
                <a:gd name="T11" fmla="*/ 123 h 143"/>
                <a:gd name="T12" fmla="*/ 75 w 314"/>
                <a:gd name="T13" fmla="*/ 102 h 143"/>
                <a:gd name="T14" fmla="*/ 116 w 314"/>
                <a:gd name="T15" fmla="*/ 102 h 143"/>
                <a:gd name="T16" fmla="*/ 150 w 314"/>
                <a:gd name="T17" fmla="*/ 102 h 143"/>
                <a:gd name="T18" fmla="*/ 170 w 314"/>
                <a:gd name="T19" fmla="*/ 102 h 143"/>
                <a:gd name="T20" fmla="*/ 191 w 314"/>
                <a:gd name="T21" fmla="*/ 109 h 143"/>
                <a:gd name="T22" fmla="*/ 211 w 314"/>
                <a:gd name="T23" fmla="*/ 116 h 143"/>
                <a:gd name="T24" fmla="*/ 239 w 314"/>
                <a:gd name="T25" fmla="*/ 136 h 143"/>
                <a:gd name="T26" fmla="*/ 252 w 314"/>
                <a:gd name="T27" fmla="*/ 136 h 143"/>
                <a:gd name="T28" fmla="*/ 273 w 314"/>
                <a:gd name="T29" fmla="*/ 143 h 143"/>
                <a:gd name="T30" fmla="*/ 293 w 314"/>
                <a:gd name="T31" fmla="*/ 136 h 143"/>
                <a:gd name="T32" fmla="*/ 314 w 314"/>
                <a:gd name="T33" fmla="*/ 129 h 143"/>
                <a:gd name="T34" fmla="*/ 293 w 314"/>
                <a:gd name="T35" fmla="*/ 123 h 143"/>
                <a:gd name="T36" fmla="*/ 280 w 314"/>
                <a:gd name="T37" fmla="*/ 109 h 143"/>
                <a:gd name="T38" fmla="*/ 246 w 314"/>
                <a:gd name="T39" fmla="*/ 95 h 143"/>
                <a:gd name="T40" fmla="*/ 218 w 314"/>
                <a:gd name="T41" fmla="*/ 82 h 143"/>
                <a:gd name="T42" fmla="*/ 198 w 314"/>
                <a:gd name="T43" fmla="*/ 68 h 143"/>
                <a:gd name="T44" fmla="*/ 177 w 314"/>
                <a:gd name="T45" fmla="*/ 54 h 143"/>
                <a:gd name="T46" fmla="*/ 164 w 314"/>
                <a:gd name="T47" fmla="*/ 41 h 143"/>
                <a:gd name="T48" fmla="*/ 123 w 314"/>
                <a:gd name="T49" fmla="*/ 41 h 143"/>
                <a:gd name="T50" fmla="*/ 116 w 314"/>
                <a:gd name="T51" fmla="*/ 47 h 143"/>
                <a:gd name="T52" fmla="*/ 102 w 314"/>
                <a:gd name="T53" fmla="*/ 47 h 143"/>
                <a:gd name="T54" fmla="*/ 102 w 314"/>
                <a:gd name="T55" fmla="*/ 34 h 143"/>
                <a:gd name="T56" fmla="*/ 89 w 314"/>
                <a:gd name="T57" fmla="*/ 20 h 1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4"/>
                <a:gd name="T88" fmla="*/ 0 h 143"/>
                <a:gd name="T89" fmla="*/ 314 w 314"/>
                <a:gd name="T90" fmla="*/ 143 h 1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4" h="143">
                  <a:moveTo>
                    <a:pt x="89" y="20"/>
                  </a:moveTo>
                  <a:lnTo>
                    <a:pt x="54" y="13"/>
                  </a:lnTo>
                  <a:lnTo>
                    <a:pt x="61" y="0"/>
                  </a:lnTo>
                  <a:lnTo>
                    <a:pt x="0" y="54"/>
                  </a:lnTo>
                  <a:lnTo>
                    <a:pt x="61" y="34"/>
                  </a:lnTo>
                  <a:lnTo>
                    <a:pt x="0" y="123"/>
                  </a:lnTo>
                  <a:lnTo>
                    <a:pt x="75" y="102"/>
                  </a:lnTo>
                  <a:lnTo>
                    <a:pt x="116" y="102"/>
                  </a:lnTo>
                  <a:lnTo>
                    <a:pt x="150" y="102"/>
                  </a:lnTo>
                  <a:lnTo>
                    <a:pt x="170" y="102"/>
                  </a:lnTo>
                  <a:lnTo>
                    <a:pt x="191" y="109"/>
                  </a:lnTo>
                  <a:lnTo>
                    <a:pt x="211" y="116"/>
                  </a:lnTo>
                  <a:lnTo>
                    <a:pt x="239" y="136"/>
                  </a:lnTo>
                  <a:lnTo>
                    <a:pt x="252" y="136"/>
                  </a:lnTo>
                  <a:lnTo>
                    <a:pt x="273" y="143"/>
                  </a:lnTo>
                  <a:lnTo>
                    <a:pt x="293" y="136"/>
                  </a:lnTo>
                  <a:lnTo>
                    <a:pt x="314" y="129"/>
                  </a:lnTo>
                  <a:lnTo>
                    <a:pt x="293" y="123"/>
                  </a:lnTo>
                  <a:lnTo>
                    <a:pt x="280" y="109"/>
                  </a:lnTo>
                  <a:lnTo>
                    <a:pt x="246" y="95"/>
                  </a:lnTo>
                  <a:lnTo>
                    <a:pt x="218" y="82"/>
                  </a:lnTo>
                  <a:lnTo>
                    <a:pt x="198" y="68"/>
                  </a:lnTo>
                  <a:lnTo>
                    <a:pt x="177" y="54"/>
                  </a:lnTo>
                  <a:lnTo>
                    <a:pt x="164" y="41"/>
                  </a:lnTo>
                  <a:lnTo>
                    <a:pt x="123" y="41"/>
                  </a:lnTo>
                  <a:lnTo>
                    <a:pt x="116" y="47"/>
                  </a:lnTo>
                  <a:lnTo>
                    <a:pt x="102" y="47"/>
                  </a:lnTo>
                  <a:lnTo>
                    <a:pt x="102" y="34"/>
                  </a:lnTo>
                  <a:lnTo>
                    <a:pt x="89" y="20"/>
                  </a:lnTo>
                  <a:close/>
                </a:path>
              </a:pathLst>
            </a:custGeom>
            <a:solidFill>
              <a:srgbClr val="FFFF00"/>
            </a:solidFill>
            <a:ln w="0">
              <a:noFill/>
              <a:round/>
              <a:headEnd/>
              <a:tailEnd/>
            </a:ln>
          </p:spPr>
          <p:txBody>
            <a:bodyPr/>
            <a:lstStyle/>
            <a:p>
              <a:pPr algn="l" rtl="0"/>
              <a:endParaRPr lang="ar-SA" b="0"/>
            </a:p>
          </p:txBody>
        </p:sp>
        <p:sp>
          <p:nvSpPr>
            <p:cNvPr id="40" name="Freeform 29"/>
            <p:cNvSpPr>
              <a:spLocks/>
            </p:cNvSpPr>
            <p:nvPr/>
          </p:nvSpPr>
          <p:spPr bwMode="auto">
            <a:xfrm>
              <a:off x="3122" y="2872"/>
              <a:ext cx="287" cy="170"/>
            </a:xfrm>
            <a:custGeom>
              <a:avLst/>
              <a:gdLst>
                <a:gd name="T0" fmla="*/ 0 w 287"/>
                <a:gd name="T1" fmla="*/ 164 h 170"/>
                <a:gd name="T2" fmla="*/ 14 w 287"/>
                <a:gd name="T3" fmla="*/ 170 h 170"/>
                <a:gd name="T4" fmla="*/ 14 w 287"/>
                <a:gd name="T5" fmla="*/ 157 h 170"/>
                <a:gd name="T6" fmla="*/ 34 w 287"/>
                <a:gd name="T7" fmla="*/ 143 h 170"/>
                <a:gd name="T8" fmla="*/ 109 w 287"/>
                <a:gd name="T9" fmla="*/ 116 h 170"/>
                <a:gd name="T10" fmla="*/ 123 w 287"/>
                <a:gd name="T11" fmla="*/ 116 h 170"/>
                <a:gd name="T12" fmla="*/ 130 w 287"/>
                <a:gd name="T13" fmla="*/ 109 h 170"/>
                <a:gd name="T14" fmla="*/ 164 w 287"/>
                <a:gd name="T15" fmla="*/ 109 h 170"/>
                <a:gd name="T16" fmla="*/ 184 w 287"/>
                <a:gd name="T17" fmla="*/ 102 h 170"/>
                <a:gd name="T18" fmla="*/ 198 w 287"/>
                <a:gd name="T19" fmla="*/ 95 h 170"/>
                <a:gd name="T20" fmla="*/ 205 w 287"/>
                <a:gd name="T21" fmla="*/ 68 h 170"/>
                <a:gd name="T22" fmla="*/ 259 w 287"/>
                <a:gd name="T23" fmla="*/ 20 h 170"/>
                <a:gd name="T24" fmla="*/ 287 w 287"/>
                <a:gd name="T25" fmla="*/ 0 h 170"/>
                <a:gd name="T26" fmla="*/ 232 w 287"/>
                <a:gd name="T27" fmla="*/ 7 h 170"/>
                <a:gd name="T28" fmla="*/ 184 w 287"/>
                <a:gd name="T29" fmla="*/ 48 h 170"/>
                <a:gd name="T30" fmla="*/ 157 w 287"/>
                <a:gd name="T31" fmla="*/ 61 h 170"/>
                <a:gd name="T32" fmla="*/ 164 w 287"/>
                <a:gd name="T33" fmla="*/ 34 h 170"/>
                <a:gd name="T34" fmla="*/ 150 w 287"/>
                <a:gd name="T35" fmla="*/ 54 h 170"/>
                <a:gd name="T36" fmla="*/ 123 w 287"/>
                <a:gd name="T37" fmla="*/ 75 h 170"/>
                <a:gd name="T38" fmla="*/ 109 w 287"/>
                <a:gd name="T39" fmla="*/ 54 h 170"/>
                <a:gd name="T40" fmla="*/ 130 w 287"/>
                <a:gd name="T41" fmla="*/ 13 h 170"/>
                <a:gd name="T42" fmla="*/ 109 w 287"/>
                <a:gd name="T43" fmla="*/ 48 h 170"/>
                <a:gd name="T44" fmla="*/ 109 w 287"/>
                <a:gd name="T45" fmla="*/ 34 h 170"/>
                <a:gd name="T46" fmla="*/ 96 w 287"/>
                <a:gd name="T47" fmla="*/ 48 h 170"/>
                <a:gd name="T48" fmla="*/ 96 w 287"/>
                <a:gd name="T49" fmla="*/ 68 h 170"/>
                <a:gd name="T50" fmla="*/ 82 w 287"/>
                <a:gd name="T51" fmla="*/ 68 h 170"/>
                <a:gd name="T52" fmla="*/ 41 w 287"/>
                <a:gd name="T53" fmla="*/ 0 h 170"/>
                <a:gd name="T54" fmla="*/ 89 w 287"/>
                <a:gd name="T55" fmla="*/ 102 h 170"/>
                <a:gd name="T56" fmla="*/ 75 w 287"/>
                <a:gd name="T57" fmla="*/ 95 h 170"/>
                <a:gd name="T58" fmla="*/ 41 w 287"/>
                <a:gd name="T59" fmla="*/ 109 h 170"/>
                <a:gd name="T60" fmla="*/ 20 w 287"/>
                <a:gd name="T61" fmla="*/ 136 h 170"/>
                <a:gd name="T62" fmla="*/ 7 w 287"/>
                <a:gd name="T63" fmla="*/ 150 h 170"/>
                <a:gd name="T64" fmla="*/ 0 w 287"/>
                <a:gd name="T65" fmla="*/ 164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7"/>
                <a:gd name="T100" fmla="*/ 0 h 170"/>
                <a:gd name="T101" fmla="*/ 287 w 287"/>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7" h="170">
                  <a:moveTo>
                    <a:pt x="0" y="164"/>
                  </a:moveTo>
                  <a:lnTo>
                    <a:pt x="14" y="170"/>
                  </a:lnTo>
                  <a:lnTo>
                    <a:pt x="14" y="157"/>
                  </a:lnTo>
                  <a:lnTo>
                    <a:pt x="34" y="143"/>
                  </a:lnTo>
                  <a:lnTo>
                    <a:pt x="109" y="116"/>
                  </a:lnTo>
                  <a:lnTo>
                    <a:pt x="123" y="116"/>
                  </a:lnTo>
                  <a:lnTo>
                    <a:pt x="130" y="109"/>
                  </a:lnTo>
                  <a:lnTo>
                    <a:pt x="164" y="109"/>
                  </a:lnTo>
                  <a:lnTo>
                    <a:pt x="184" y="102"/>
                  </a:lnTo>
                  <a:lnTo>
                    <a:pt x="198" y="95"/>
                  </a:lnTo>
                  <a:lnTo>
                    <a:pt x="205" y="68"/>
                  </a:lnTo>
                  <a:lnTo>
                    <a:pt x="259" y="20"/>
                  </a:lnTo>
                  <a:lnTo>
                    <a:pt x="287" y="0"/>
                  </a:lnTo>
                  <a:lnTo>
                    <a:pt x="232" y="7"/>
                  </a:lnTo>
                  <a:lnTo>
                    <a:pt x="184" y="48"/>
                  </a:lnTo>
                  <a:lnTo>
                    <a:pt x="157" y="61"/>
                  </a:lnTo>
                  <a:lnTo>
                    <a:pt x="164" y="34"/>
                  </a:lnTo>
                  <a:lnTo>
                    <a:pt x="150" y="54"/>
                  </a:lnTo>
                  <a:lnTo>
                    <a:pt x="123" y="75"/>
                  </a:lnTo>
                  <a:lnTo>
                    <a:pt x="109" y="54"/>
                  </a:lnTo>
                  <a:lnTo>
                    <a:pt x="130" y="13"/>
                  </a:lnTo>
                  <a:lnTo>
                    <a:pt x="109" y="48"/>
                  </a:lnTo>
                  <a:lnTo>
                    <a:pt x="109" y="34"/>
                  </a:lnTo>
                  <a:lnTo>
                    <a:pt x="96" y="48"/>
                  </a:lnTo>
                  <a:lnTo>
                    <a:pt x="96" y="68"/>
                  </a:lnTo>
                  <a:lnTo>
                    <a:pt x="82" y="68"/>
                  </a:lnTo>
                  <a:lnTo>
                    <a:pt x="41" y="0"/>
                  </a:lnTo>
                  <a:lnTo>
                    <a:pt x="89" y="102"/>
                  </a:lnTo>
                  <a:lnTo>
                    <a:pt x="75" y="95"/>
                  </a:lnTo>
                  <a:lnTo>
                    <a:pt x="41" y="109"/>
                  </a:lnTo>
                  <a:lnTo>
                    <a:pt x="20" y="136"/>
                  </a:lnTo>
                  <a:lnTo>
                    <a:pt x="7" y="150"/>
                  </a:lnTo>
                  <a:lnTo>
                    <a:pt x="0" y="164"/>
                  </a:lnTo>
                  <a:close/>
                </a:path>
              </a:pathLst>
            </a:custGeom>
            <a:solidFill>
              <a:srgbClr val="FFFF00"/>
            </a:solidFill>
            <a:ln w="0">
              <a:noFill/>
              <a:round/>
              <a:headEnd/>
              <a:tailEnd/>
            </a:ln>
          </p:spPr>
          <p:txBody>
            <a:bodyPr/>
            <a:lstStyle/>
            <a:p>
              <a:pPr algn="l" rtl="0"/>
              <a:endParaRPr lang="ar-SA" b="0"/>
            </a:p>
          </p:txBody>
        </p:sp>
        <p:sp>
          <p:nvSpPr>
            <p:cNvPr id="41" name="Freeform 30"/>
            <p:cNvSpPr>
              <a:spLocks/>
            </p:cNvSpPr>
            <p:nvPr/>
          </p:nvSpPr>
          <p:spPr bwMode="auto">
            <a:xfrm>
              <a:off x="3156" y="2988"/>
              <a:ext cx="212" cy="280"/>
            </a:xfrm>
            <a:custGeom>
              <a:avLst/>
              <a:gdLst>
                <a:gd name="T0" fmla="*/ 75 w 212"/>
                <a:gd name="T1" fmla="*/ 280 h 280"/>
                <a:gd name="T2" fmla="*/ 68 w 212"/>
                <a:gd name="T3" fmla="*/ 252 h 280"/>
                <a:gd name="T4" fmla="*/ 68 w 212"/>
                <a:gd name="T5" fmla="*/ 239 h 280"/>
                <a:gd name="T6" fmla="*/ 96 w 212"/>
                <a:gd name="T7" fmla="*/ 232 h 280"/>
                <a:gd name="T8" fmla="*/ 116 w 212"/>
                <a:gd name="T9" fmla="*/ 232 h 280"/>
                <a:gd name="T10" fmla="*/ 137 w 212"/>
                <a:gd name="T11" fmla="*/ 246 h 280"/>
                <a:gd name="T12" fmla="*/ 157 w 212"/>
                <a:gd name="T13" fmla="*/ 252 h 280"/>
                <a:gd name="T14" fmla="*/ 164 w 212"/>
                <a:gd name="T15" fmla="*/ 252 h 280"/>
                <a:gd name="T16" fmla="*/ 178 w 212"/>
                <a:gd name="T17" fmla="*/ 239 h 280"/>
                <a:gd name="T18" fmla="*/ 164 w 212"/>
                <a:gd name="T19" fmla="*/ 225 h 280"/>
                <a:gd name="T20" fmla="*/ 150 w 212"/>
                <a:gd name="T21" fmla="*/ 218 h 280"/>
                <a:gd name="T22" fmla="*/ 130 w 212"/>
                <a:gd name="T23" fmla="*/ 225 h 280"/>
                <a:gd name="T24" fmla="*/ 103 w 212"/>
                <a:gd name="T25" fmla="*/ 211 h 280"/>
                <a:gd name="T26" fmla="*/ 96 w 212"/>
                <a:gd name="T27" fmla="*/ 211 h 280"/>
                <a:gd name="T28" fmla="*/ 75 w 212"/>
                <a:gd name="T29" fmla="*/ 205 h 280"/>
                <a:gd name="T30" fmla="*/ 68 w 212"/>
                <a:gd name="T31" fmla="*/ 177 h 280"/>
                <a:gd name="T32" fmla="*/ 75 w 212"/>
                <a:gd name="T33" fmla="*/ 157 h 280"/>
                <a:gd name="T34" fmla="*/ 82 w 212"/>
                <a:gd name="T35" fmla="*/ 150 h 280"/>
                <a:gd name="T36" fmla="*/ 103 w 212"/>
                <a:gd name="T37" fmla="*/ 157 h 280"/>
                <a:gd name="T38" fmla="*/ 123 w 212"/>
                <a:gd name="T39" fmla="*/ 164 h 280"/>
                <a:gd name="T40" fmla="*/ 164 w 212"/>
                <a:gd name="T41" fmla="*/ 184 h 280"/>
                <a:gd name="T42" fmla="*/ 184 w 212"/>
                <a:gd name="T43" fmla="*/ 184 h 280"/>
                <a:gd name="T44" fmla="*/ 184 w 212"/>
                <a:gd name="T45" fmla="*/ 164 h 280"/>
                <a:gd name="T46" fmla="*/ 82 w 212"/>
                <a:gd name="T47" fmla="*/ 130 h 280"/>
                <a:gd name="T48" fmla="*/ 75 w 212"/>
                <a:gd name="T49" fmla="*/ 109 h 280"/>
                <a:gd name="T50" fmla="*/ 82 w 212"/>
                <a:gd name="T51" fmla="*/ 89 h 280"/>
                <a:gd name="T52" fmla="*/ 82 w 212"/>
                <a:gd name="T53" fmla="*/ 82 h 280"/>
                <a:gd name="T54" fmla="*/ 103 w 212"/>
                <a:gd name="T55" fmla="*/ 75 h 280"/>
                <a:gd name="T56" fmla="*/ 123 w 212"/>
                <a:gd name="T57" fmla="*/ 75 h 280"/>
                <a:gd name="T58" fmla="*/ 137 w 212"/>
                <a:gd name="T59" fmla="*/ 82 h 280"/>
                <a:gd name="T60" fmla="*/ 157 w 212"/>
                <a:gd name="T61" fmla="*/ 95 h 280"/>
                <a:gd name="T62" fmla="*/ 198 w 212"/>
                <a:gd name="T63" fmla="*/ 109 h 280"/>
                <a:gd name="T64" fmla="*/ 212 w 212"/>
                <a:gd name="T65" fmla="*/ 102 h 280"/>
                <a:gd name="T66" fmla="*/ 205 w 212"/>
                <a:gd name="T67" fmla="*/ 82 h 280"/>
                <a:gd name="T68" fmla="*/ 178 w 212"/>
                <a:gd name="T69" fmla="*/ 75 h 280"/>
                <a:gd name="T70" fmla="*/ 143 w 212"/>
                <a:gd name="T71" fmla="*/ 54 h 280"/>
                <a:gd name="T72" fmla="*/ 130 w 212"/>
                <a:gd name="T73" fmla="*/ 48 h 280"/>
                <a:gd name="T74" fmla="*/ 109 w 212"/>
                <a:gd name="T75" fmla="*/ 34 h 280"/>
                <a:gd name="T76" fmla="*/ 82 w 212"/>
                <a:gd name="T77" fmla="*/ 27 h 280"/>
                <a:gd name="T78" fmla="*/ 68 w 212"/>
                <a:gd name="T79" fmla="*/ 20 h 280"/>
                <a:gd name="T80" fmla="*/ 75 w 212"/>
                <a:gd name="T81" fmla="*/ 0 h 280"/>
                <a:gd name="T82" fmla="*/ 0 w 212"/>
                <a:gd name="T83" fmla="*/ 27 h 280"/>
                <a:gd name="T84" fmla="*/ 21 w 212"/>
                <a:gd name="T85" fmla="*/ 27 h 280"/>
                <a:gd name="T86" fmla="*/ 34 w 212"/>
                <a:gd name="T87" fmla="*/ 27 h 280"/>
                <a:gd name="T88" fmla="*/ 55 w 212"/>
                <a:gd name="T89" fmla="*/ 48 h 280"/>
                <a:gd name="T90" fmla="*/ 55 w 212"/>
                <a:gd name="T91" fmla="*/ 82 h 280"/>
                <a:gd name="T92" fmla="*/ 55 w 212"/>
                <a:gd name="T93" fmla="*/ 95 h 280"/>
                <a:gd name="T94" fmla="*/ 48 w 212"/>
                <a:gd name="T95" fmla="*/ 109 h 280"/>
                <a:gd name="T96" fmla="*/ 48 w 212"/>
                <a:gd name="T97" fmla="*/ 123 h 280"/>
                <a:gd name="T98" fmla="*/ 34 w 212"/>
                <a:gd name="T99" fmla="*/ 130 h 280"/>
                <a:gd name="T100" fmla="*/ 14 w 212"/>
                <a:gd name="T101" fmla="*/ 130 h 280"/>
                <a:gd name="T102" fmla="*/ 21 w 212"/>
                <a:gd name="T103" fmla="*/ 157 h 280"/>
                <a:gd name="T104" fmla="*/ 27 w 212"/>
                <a:gd name="T105" fmla="*/ 170 h 280"/>
                <a:gd name="T106" fmla="*/ 48 w 212"/>
                <a:gd name="T107" fmla="*/ 184 h 280"/>
                <a:gd name="T108" fmla="*/ 41 w 212"/>
                <a:gd name="T109" fmla="*/ 198 h 280"/>
                <a:gd name="T110" fmla="*/ 34 w 212"/>
                <a:gd name="T111" fmla="*/ 218 h 280"/>
                <a:gd name="T112" fmla="*/ 41 w 212"/>
                <a:gd name="T113" fmla="*/ 246 h 280"/>
                <a:gd name="T114" fmla="*/ 75 w 212"/>
                <a:gd name="T115" fmla="*/ 280 h 2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2"/>
                <a:gd name="T175" fmla="*/ 0 h 280"/>
                <a:gd name="T176" fmla="*/ 212 w 212"/>
                <a:gd name="T177" fmla="*/ 280 h 2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2" h="280">
                  <a:moveTo>
                    <a:pt x="75" y="280"/>
                  </a:moveTo>
                  <a:lnTo>
                    <a:pt x="68" y="252"/>
                  </a:lnTo>
                  <a:lnTo>
                    <a:pt x="68" y="239"/>
                  </a:lnTo>
                  <a:lnTo>
                    <a:pt x="96" y="232"/>
                  </a:lnTo>
                  <a:lnTo>
                    <a:pt x="116" y="232"/>
                  </a:lnTo>
                  <a:lnTo>
                    <a:pt x="137" y="246"/>
                  </a:lnTo>
                  <a:lnTo>
                    <a:pt x="157" y="252"/>
                  </a:lnTo>
                  <a:lnTo>
                    <a:pt x="164" y="252"/>
                  </a:lnTo>
                  <a:lnTo>
                    <a:pt x="178" y="239"/>
                  </a:lnTo>
                  <a:lnTo>
                    <a:pt x="164" y="225"/>
                  </a:lnTo>
                  <a:lnTo>
                    <a:pt x="150" y="218"/>
                  </a:lnTo>
                  <a:lnTo>
                    <a:pt x="130" y="225"/>
                  </a:lnTo>
                  <a:lnTo>
                    <a:pt x="103" y="211"/>
                  </a:lnTo>
                  <a:lnTo>
                    <a:pt x="96" y="211"/>
                  </a:lnTo>
                  <a:lnTo>
                    <a:pt x="75" y="205"/>
                  </a:lnTo>
                  <a:lnTo>
                    <a:pt x="68" y="177"/>
                  </a:lnTo>
                  <a:lnTo>
                    <a:pt x="75" y="157"/>
                  </a:lnTo>
                  <a:lnTo>
                    <a:pt x="82" y="150"/>
                  </a:lnTo>
                  <a:lnTo>
                    <a:pt x="103" y="157"/>
                  </a:lnTo>
                  <a:lnTo>
                    <a:pt x="123" y="164"/>
                  </a:lnTo>
                  <a:lnTo>
                    <a:pt x="164" y="184"/>
                  </a:lnTo>
                  <a:lnTo>
                    <a:pt x="184" y="184"/>
                  </a:lnTo>
                  <a:lnTo>
                    <a:pt x="184" y="164"/>
                  </a:lnTo>
                  <a:lnTo>
                    <a:pt x="82" y="130"/>
                  </a:lnTo>
                  <a:lnTo>
                    <a:pt x="75" y="109"/>
                  </a:lnTo>
                  <a:lnTo>
                    <a:pt x="82" y="89"/>
                  </a:lnTo>
                  <a:lnTo>
                    <a:pt x="82" y="82"/>
                  </a:lnTo>
                  <a:lnTo>
                    <a:pt x="103" y="75"/>
                  </a:lnTo>
                  <a:lnTo>
                    <a:pt x="123" y="75"/>
                  </a:lnTo>
                  <a:lnTo>
                    <a:pt x="137" y="82"/>
                  </a:lnTo>
                  <a:lnTo>
                    <a:pt x="157" y="95"/>
                  </a:lnTo>
                  <a:lnTo>
                    <a:pt x="198" y="109"/>
                  </a:lnTo>
                  <a:lnTo>
                    <a:pt x="212" y="102"/>
                  </a:lnTo>
                  <a:lnTo>
                    <a:pt x="205" y="82"/>
                  </a:lnTo>
                  <a:lnTo>
                    <a:pt x="178" y="75"/>
                  </a:lnTo>
                  <a:lnTo>
                    <a:pt x="143" y="54"/>
                  </a:lnTo>
                  <a:lnTo>
                    <a:pt x="130" y="48"/>
                  </a:lnTo>
                  <a:lnTo>
                    <a:pt x="109" y="34"/>
                  </a:lnTo>
                  <a:lnTo>
                    <a:pt x="82" y="27"/>
                  </a:lnTo>
                  <a:lnTo>
                    <a:pt x="68" y="20"/>
                  </a:lnTo>
                  <a:lnTo>
                    <a:pt x="75" y="0"/>
                  </a:lnTo>
                  <a:lnTo>
                    <a:pt x="0" y="27"/>
                  </a:lnTo>
                  <a:lnTo>
                    <a:pt x="21" y="27"/>
                  </a:lnTo>
                  <a:lnTo>
                    <a:pt x="34" y="27"/>
                  </a:lnTo>
                  <a:lnTo>
                    <a:pt x="55" y="48"/>
                  </a:lnTo>
                  <a:lnTo>
                    <a:pt x="55" y="82"/>
                  </a:lnTo>
                  <a:lnTo>
                    <a:pt x="55" y="95"/>
                  </a:lnTo>
                  <a:lnTo>
                    <a:pt x="48" y="109"/>
                  </a:lnTo>
                  <a:lnTo>
                    <a:pt x="48" y="123"/>
                  </a:lnTo>
                  <a:lnTo>
                    <a:pt x="34" y="130"/>
                  </a:lnTo>
                  <a:lnTo>
                    <a:pt x="14" y="130"/>
                  </a:lnTo>
                  <a:lnTo>
                    <a:pt x="21" y="157"/>
                  </a:lnTo>
                  <a:lnTo>
                    <a:pt x="27" y="170"/>
                  </a:lnTo>
                  <a:lnTo>
                    <a:pt x="48" y="184"/>
                  </a:lnTo>
                  <a:lnTo>
                    <a:pt x="41" y="198"/>
                  </a:lnTo>
                  <a:lnTo>
                    <a:pt x="34" y="218"/>
                  </a:lnTo>
                  <a:lnTo>
                    <a:pt x="41" y="246"/>
                  </a:lnTo>
                  <a:lnTo>
                    <a:pt x="75" y="280"/>
                  </a:lnTo>
                  <a:close/>
                </a:path>
              </a:pathLst>
            </a:custGeom>
            <a:solidFill>
              <a:srgbClr val="000000"/>
            </a:solidFill>
            <a:ln w="0">
              <a:noFill/>
              <a:round/>
              <a:headEnd/>
              <a:tailEnd/>
            </a:ln>
          </p:spPr>
          <p:txBody>
            <a:bodyPr/>
            <a:lstStyle/>
            <a:p>
              <a:pPr algn="l" rtl="0"/>
              <a:endParaRPr lang="ar-SA" b="0"/>
            </a:p>
          </p:txBody>
        </p:sp>
        <p:sp>
          <p:nvSpPr>
            <p:cNvPr id="42" name="Freeform 31"/>
            <p:cNvSpPr>
              <a:spLocks/>
            </p:cNvSpPr>
            <p:nvPr/>
          </p:nvSpPr>
          <p:spPr bwMode="auto">
            <a:xfrm>
              <a:off x="2603" y="2046"/>
              <a:ext cx="34" cy="273"/>
            </a:xfrm>
            <a:custGeom>
              <a:avLst/>
              <a:gdLst>
                <a:gd name="T0" fmla="*/ 34 w 34"/>
                <a:gd name="T1" fmla="*/ 0 h 273"/>
                <a:gd name="T2" fmla="*/ 14 w 34"/>
                <a:gd name="T3" fmla="*/ 184 h 273"/>
                <a:gd name="T4" fmla="*/ 0 w 34"/>
                <a:gd name="T5" fmla="*/ 232 h 273"/>
                <a:gd name="T6" fmla="*/ 0 w 34"/>
                <a:gd name="T7" fmla="*/ 273 h 273"/>
                <a:gd name="T8" fmla="*/ 14 w 34"/>
                <a:gd name="T9" fmla="*/ 246 h 273"/>
                <a:gd name="T10" fmla="*/ 27 w 34"/>
                <a:gd name="T11" fmla="*/ 191 h 273"/>
                <a:gd name="T12" fmla="*/ 34 w 34"/>
                <a:gd name="T13" fmla="*/ 61 h 273"/>
                <a:gd name="T14" fmla="*/ 34 w 34"/>
                <a:gd name="T15" fmla="*/ 0 h 273"/>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273"/>
                <a:gd name="T26" fmla="*/ 34 w 34"/>
                <a:gd name="T27" fmla="*/ 273 h 2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273">
                  <a:moveTo>
                    <a:pt x="34" y="0"/>
                  </a:moveTo>
                  <a:lnTo>
                    <a:pt x="14" y="184"/>
                  </a:lnTo>
                  <a:lnTo>
                    <a:pt x="0" y="232"/>
                  </a:lnTo>
                  <a:lnTo>
                    <a:pt x="0" y="273"/>
                  </a:lnTo>
                  <a:lnTo>
                    <a:pt x="14" y="246"/>
                  </a:lnTo>
                  <a:lnTo>
                    <a:pt x="27" y="191"/>
                  </a:lnTo>
                  <a:lnTo>
                    <a:pt x="34" y="61"/>
                  </a:lnTo>
                  <a:lnTo>
                    <a:pt x="34" y="0"/>
                  </a:lnTo>
                  <a:close/>
                </a:path>
              </a:pathLst>
            </a:custGeom>
            <a:solidFill>
              <a:srgbClr val="000000"/>
            </a:solidFill>
            <a:ln w="0">
              <a:noFill/>
              <a:round/>
              <a:headEnd/>
              <a:tailEnd/>
            </a:ln>
          </p:spPr>
          <p:txBody>
            <a:bodyPr/>
            <a:lstStyle/>
            <a:p>
              <a:pPr algn="l" rtl="0"/>
              <a:endParaRPr lang="ar-SA" b="0"/>
            </a:p>
          </p:txBody>
        </p:sp>
        <p:sp>
          <p:nvSpPr>
            <p:cNvPr id="43" name="Freeform 32"/>
            <p:cNvSpPr>
              <a:spLocks/>
            </p:cNvSpPr>
            <p:nvPr/>
          </p:nvSpPr>
          <p:spPr bwMode="auto">
            <a:xfrm>
              <a:off x="3538" y="2237"/>
              <a:ext cx="342" cy="266"/>
            </a:xfrm>
            <a:custGeom>
              <a:avLst/>
              <a:gdLst>
                <a:gd name="T0" fmla="*/ 205 w 342"/>
                <a:gd name="T1" fmla="*/ 0 h 266"/>
                <a:gd name="T2" fmla="*/ 157 w 342"/>
                <a:gd name="T3" fmla="*/ 14 h 266"/>
                <a:gd name="T4" fmla="*/ 116 w 342"/>
                <a:gd name="T5" fmla="*/ 34 h 266"/>
                <a:gd name="T6" fmla="*/ 69 w 342"/>
                <a:gd name="T7" fmla="*/ 82 h 266"/>
                <a:gd name="T8" fmla="*/ 55 w 342"/>
                <a:gd name="T9" fmla="*/ 109 h 266"/>
                <a:gd name="T10" fmla="*/ 0 w 342"/>
                <a:gd name="T11" fmla="*/ 253 h 266"/>
                <a:gd name="T12" fmla="*/ 14 w 342"/>
                <a:gd name="T13" fmla="*/ 266 h 266"/>
                <a:gd name="T14" fmla="*/ 28 w 342"/>
                <a:gd name="T15" fmla="*/ 253 h 266"/>
                <a:gd name="T16" fmla="*/ 48 w 342"/>
                <a:gd name="T17" fmla="*/ 191 h 266"/>
                <a:gd name="T18" fmla="*/ 75 w 342"/>
                <a:gd name="T19" fmla="*/ 109 h 266"/>
                <a:gd name="T20" fmla="*/ 89 w 342"/>
                <a:gd name="T21" fmla="*/ 82 h 266"/>
                <a:gd name="T22" fmla="*/ 130 w 342"/>
                <a:gd name="T23" fmla="*/ 41 h 266"/>
                <a:gd name="T24" fmla="*/ 192 w 342"/>
                <a:gd name="T25" fmla="*/ 14 h 266"/>
                <a:gd name="T26" fmla="*/ 260 w 342"/>
                <a:gd name="T27" fmla="*/ 7 h 266"/>
                <a:gd name="T28" fmla="*/ 342 w 342"/>
                <a:gd name="T29" fmla="*/ 20 h 266"/>
                <a:gd name="T30" fmla="*/ 253 w 342"/>
                <a:gd name="T31" fmla="*/ 0 h 266"/>
                <a:gd name="T32" fmla="*/ 205 w 342"/>
                <a:gd name="T33" fmla="*/ 0 h 2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2"/>
                <a:gd name="T52" fmla="*/ 0 h 266"/>
                <a:gd name="T53" fmla="*/ 342 w 342"/>
                <a:gd name="T54" fmla="*/ 266 h 2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2" h="266">
                  <a:moveTo>
                    <a:pt x="205" y="0"/>
                  </a:moveTo>
                  <a:lnTo>
                    <a:pt x="157" y="14"/>
                  </a:lnTo>
                  <a:lnTo>
                    <a:pt x="116" y="34"/>
                  </a:lnTo>
                  <a:lnTo>
                    <a:pt x="69" y="82"/>
                  </a:lnTo>
                  <a:lnTo>
                    <a:pt x="55" y="109"/>
                  </a:lnTo>
                  <a:lnTo>
                    <a:pt x="0" y="253"/>
                  </a:lnTo>
                  <a:lnTo>
                    <a:pt x="14" y="266"/>
                  </a:lnTo>
                  <a:lnTo>
                    <a:pt x="28" y="253"/>
                  </a:lnTo>
                  <a:lnTo>
                    <a:pt x="48" y="191"/>
                  </a:lnTo>
                  <a:lnTo>
                    <a:pt x="75" y="109"/>
                  </a:lnTo>
                  <a:lnTo>
                    <a:pt x="89" y="82"/>
                  </a:lnTo>
                  <a:lnTo>
                    <a:pt x="130" y="41"/>
                  </a:lnTo>
                  <a:lnTo>
                    <a:pt x="192" y="14"/>
                  </a:lnTo>
                  <a:lnTo>
                    <a:pt x="260" y="7"/>
                  </a:lnTo>
                  <a:lnTo>
                    <a:pt x="342" y="20"/>
                  </a:lnTo>
                  <a:lnTo>
                    <a:pt x="253" y="0"/>
                  </a:lnTo>
                  <a:lnTo>
                    <a:pt x="205" y="0"/>
                  </a:lnTo>
                  <a:close/>
                </a:path>
              </a:pathLst>
            </a:custGeom>
            <a:solidFill>
              <a:srgbClr val="000000"/>
            </a:solidFill>
            <a:ln w="0">
              <a:noFill/>
              <a:round/>
              <a:headEnd/>
              <a:tailEnd/>
            </a:ln>
          </p:spPr>
          <p:txBody>
            <a:bodyPr/>
            <a:lstStyle/>
            <a:p>
              <a:pPr algn="l" rtl="0"/>
              <a:endParaRPr lang="ar-SA" b="0"/>
            </a:p>
          </p:txBody>
        </p:sp>
        <p:sp>
          <p:nvSpPr>
            <p:cNvPr id="44" name="Freeform 33"/>
            <p:cNvSpPr>
              <a:spLocks/>
            </p:cNvSpPr>
            <p:nvPr/>
          </p:nvSpPr>
          <p:spPr bwMode="auto">
            <a:xfrm>
              <a:off x="2569" y="1513"/>
              <a:ext cx="191" cy="157"/>
            </a:xfrm>
            <a:custGeom>
              <a:avLst/>
              <a:gdLst>
                <a:gd name="T0" fmla="*/ 171 w 191"/>
                <a:gd name="T1" fmla="*/ 157 h 157"/>
                <a:gd name="T2" fmla="*/ 191 w 191"/>
                <a:gd name="T3" fmla="*/ 144 h 157"/>
                <a:gd name="T4" fmla="*/ 191 w 191"/>
                <a:gd name="T5" fmla="*/ 123 h 157"/>
                <a:gd name="T6" fmla="*/ 21 w 191"/>
                <a:gd name="T7" fmla="*/ 0 h 157"/>
                <a:gd name="T8" fmla="*/ 0 w 191"/>
                <a:gd name="T9" fmla="*/ 28 h 157"/>
                <a:gd name="T10" fmla="*/ 171 w 191"/>
                <a:gd name="T11" fmla="*/ 157 h 157"/>
                <a:gd name="T12" fmla="*/ 0 60000 65536"/>
                <a:gd name="T13" fmla="*/ 0 60000 65536"/>
                <a:gd name="T14" fmla="*/ 0 60000 65536"/>
                <a:gd name="T15" fmla="*/ 0 60000 65536"/>
                <a:gd name="T16" fmla="*/ 0 60000 65536"/>
                <a:gd name="T17" fmla="*/ 0 60000 65536"/>
                <a:gd name="T18" fmla="*/ 0 w 191"/>
                <a:gd name="T19" fmla="*/ 0 h 157"/>
                <a:gd name="T20" fmla="*/ 191 w 191"/>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1" h="157">
                  <a:moveTo>
                    <a:pt x="171" y="157"/>
                  </a:moveTo>
                  <a:lnTo>
                    <a:pt x="191" y="144"/>
                  </a:lnTo>
                  <a:lnTo>
                    <a:pt x="191" y="123"/>
                  </a:lnTo>
                  <a:lnTo>
                    <a:pt x="21" y="0"/>
                  </a:lnTo>
                  <a:lnTo>
                    <a:pt x="0" y="28"/>
                  </a:lnTo>
                  <a:lnTo>
                    <a:pt x="171" y="157"/>
                  </a:lnTo>
                  <a:close/>
                </a:path>
              </a:pathLst>
            </a:custGeom>
            <a:solidFill>
              <a:srgbClr val="FFFF00"/>
            </a:solidFill>
            <a:ln w="0">
              <a:noFill/>
              <a:round/>
              <a:headEnd/>
              <a:tailEnd/>
            </a:ln>
          </p:spPr>
          <p:txBody>
            <a:bodyPr/>
            <a:lstStyle/>
            <a:p>
              <a:pPr algn="l" rtl="0"/>
              <a:endParaRPr lang="ar-SA" b="0"/>
            </a:p>
          </p:txBody>
        </p:sp>
        <p:sp>
          <p:nvSpPr>
            <p:cNvPr id="45" name="Freeform 34"/>
            <p:cNvSpPr>
              <a:spLocks/>
            </p:cNvSpPr>
            <p:nvPr/>
          </p:nvSpPr>
          <p:spPr bwMode="auto">
            <a:xfrm>
              <a:off x="3620" y="2558"/>
              <a:ext cx="205" cy="321"/>
            </a:xfrm>
            <a:custGeom>
              <a:avLst/>
              <a:gdLst>
                <a:gd name="T0" fmla="*/ 0 w 205"/>
                <a:gd name="T1" fmla="*/ 321 h 321"/>
                <a:gd name="T2" fmla="*/ 14 w 205"/>
                <a:gd name="T3" fmla="*/ 266 h 321"/>
                <a:gd name="T4" fmla="*/ 34 w 205"/>
                <a:gd name="T5" fmla="*/ 225 h 321"/>
                <a:gd name="T6" fmla="*/ 69 w 205"/>
                <a:gd name="T7" fmla="*/ 177 h 321"/>
                <a:gd name="T8" fmla="*/ 144 w 205"/>
                <a:gd name="T9" fmla="*/ 95 h 321"/>
                <a:gd name="T10" fmla="*/ 164 w 205"/>
                <a:gd name="T11" fmla="*/ 82 h 321"/>
                <a:gd name="T12" fmla="*/ 178 w 205"/>
                <a:gd name="T13" fmla="*/ 61 h 321"/>
                <a:gd name="T14" fmla="*/ 185 w 205"/>
                <a:gd name="T15" fmla="*/ 34 h 321"/>
                <a:gd name="T16" fmla="*/ 205 w 205"/>
                <a:gd name="T17" fmla="*/ 0 h 3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5"/>
                <a:gd name="T28" fmla="*/ 0 h 321"/>
                <a:gd name="T29" fmla="*/ 205 w 205"/>
                <a:gd name="T30" fmla="*/ 321 h 3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5" h="321">
                  <a:moveTo>
                    <a:pt x="0" y="321"/>
                  </a:moveTo>
                  <a:lnTo>
                    <a:pt x="14" y="266"/>
                  </a:lnTo>
                  <a:lnTo>
                    <a:pt x="34" y="225"/>
                  </a:lnTo>
                  <a:lnTo>
                    <a:pt x="69" y="177"/>
                  </a:lnTo>
                  <a:lnTo>
                    <a:pt x="144" y="95"/>
                  </a:lnTo>
                  <a:lnTo>
                    <a:pt x="164" y="82"/>
                  </a:lnTo>
                  <a:lnTo>
                    <a:pt x="178" y="61"/>
                  </a:lnTo>
                  <a:lnTo>
                    <a:pt x="185" y="34"/>
                  </a:lnTo>
                  <a:lnTo>
                    <a:pt x="205" y="0"/>
                  </a:lnTo>
                </a:path>
              </a:pathLst>
            </a:custGeom>
            <a:noFill/>
            <a:ln w="0">
              <a:noFill/>
              <a:round/>
              <a:headEnd/>
              <a:tailEnd/>
            </a:ln>
          </p:spPr>
          <p:txBody>
            <a:bodyPr/>
            <a:lstStyle/>
            <a:p>
              <a:pPr algn="l" rtl="0"/>
              <a:endParaRPr lang="ar-SA" b="0"/>
            </a:p>
          </p:txBody>
        </p:sp>
        <p:sp>
          <p:nvSpPr>
            <p:cNvPr id="46" name="Freeform 35"/>
            <p:cNvSpPr>
              <a:spLocks/>
            </p:cNvSpPr>
            <p:nvPr/>
          </p:nvSpPr>
          <p:spPr bwMode="auto">
            <a:xfrm>
              <a:off x="2357" y="2217"/>
              <a:ext cx="137" cy="218"/>
            </a:xfrm>
            <a:custGeom>
              <a:avLst/>
              <a:gdLst>
                <a:gd name="T0" fmla="*/ 0 w 137"/>
                <a:gd name="T1" fmla="*/ 218 h 218"/>
                <a:gd name="T2" fmla="*/ 28 w 137"/>
                <a:gd name="T3" fmla="*/ 177 h 218"/>
                <a:gd name="T4" fmla="*/ 69 w 137"/>
                <a:gd name="T5" fmla="*/ 143 h 218"/>
                <a:gd name="T6" fmla="*/ 89 w 137"/>
                <a:gd name="T7" fmla="*/ 129 h 218"/>
                <a:gd name="T8" fmla="*/ 89 w 137"/>
                <a:gd name="T9" fmla="*/ 95 h 218"/>
                <a:gd name="T10" fmla="*/ 123 w 137"/>
                <a:gd name="T11" fmla="*/ 34 h 218"/>
                <a:gd name="T12" fmla="*/ 137 w 137"/>
                <a:gd name="T13" fmla="*/ 0 h 218"/>
                <a:gd name="T14" fmla="*/ 103 w 137"/>
                <a:gd name="T15" fmla="*/ 40 h 218"/>
                <a:gd name="T16" fmla="*/ 69 w 137"/>
                <a:gd name="T17" fmla="*/ 116 h 218"/>
                <a:gd name="T18" fmla="*/ 48 w 137"/>
                <a:gd name="T19" fmla="*/ 143 h 218"/>
                <a:gd name="T20" fmla="*/ 14 w 137"/>
                <a:gd name="T21" fmla="*/ 170 h 218"/>
                <a:gd name="T22" fmla="*/ 0 w 137"/>
                <a:gd name="T23" fmla="*/ 218 h 2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7"/>
                <a:gd name="T37" fmla="*/ 0 h 218"/>
                <a:gd name="T38" fmla="*/ 137 w 137"/>
                <a:gd name="T39" fmla="*/ 218 h 2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7" h="218">
                  <a:moveTo>
                    <a:pt x="0" y="218"/>
                  </a:moveTo>
                  <a:lnTo>
                    <a:pt x="28" y="177"/>
                  </a:lnTo>
                  <a:lnTo>
                    <a:pt x="69" y="143"/>
                  </a:lnTo>
                  <a:lnTo>
                    <a:pt x="89" y="129"/>
                  </a:lnTo>
                  <a:lnTo>
                    <a:pt x="89" y="95"/>
                  </a:lnTo>
                  <a:lnTo>
                    <a:pt x="123" y="34"/>
                  </a:lnTo>
                  <a:lnTo>
                    <a:pt x="137" y="0"/>
                  </a:lnTo>
                  <a:lnTo>
                    <a:pt x="103" y="40"/>
                  </a:lnTo>
                  <a:lnTo>
                    <a:pt x="69" y="116"/>
                  </a:lnTo>
                  <a:lnTo>
                    <a:pt x="48" y="143"/>
                  </a:lnTo>
                  <a:lnTo>
                    <a:pt x="14" y="170"/>
                  </a:lnTo>
                  <a:lnTo>
                    <a:pt x="0" y="218"/>
                  </a:lnTo>
                  <a:close/>
                </a:path>
              </a:pathLst>
            </a:custGeom>
            <a:solidFill>
              <a:srgbClr val="000000"/>
            </a:solidFill>
            <a:ln w="0">
              <a:noFill/>
              <a:round/>
              <a:headEnd/>
              <a:tailEnd/>
            </a:ln>
          </p:spPr>
          <p:txBody>
            <a:bodyPr/>
            <a:lstStyle/>
            <a:p>
              <a:pPr algn="l" rtl="0"/>
              <a:endParaRPr lang="ar-SA" b="0"/>
            </a:p>
          </p:txBody>
        </p:sp>
        <p:sp>
          <p:nvSpPr>
            <p:cNvPr id="47" name="Freeform 36"/>
            <p:cNvSpPr>
              <a:spLocks/>
            </p:cNvSpPr>
            <p:nvPr/>
          </p:nvSpPr>
          <p:spPr bwMode="auto">
            <a:xfrm>
              <a:off x="3354" y="3077"/>
              <a:ext cx="130" cy="218"/>
            </a:xfrm>
            <a:custGeom>
              <a:avLst/>
              <a:gdLst>
                <a:gd name="T0" fmla="*/ 96 w 130"/>
                <a:gd name="T1" fmla="*/ 0 h 218"/>
                <a:gd name="T2" fmla="*/ 89 w 130"/>
                <a:gd name="T3" fmla="*/ 13 h 218"/>
                <a:gd name="T4" fmla="*/ 75 w 130"/>
                <a:gd name="T5" fmla="*/ 61 h 218"/>
                <a:gd name="T6" fmla="*/ 75 w 130"/>
                <a:gd name="T7" fmla="*/ 88 h 218"/>
                <a:gd name="T8" fmla="*/ 62 w 130"/>
                <a:gd name="T9" fmla="*/ 102 h 218"/>
                <a:gd name="T10" fmla="*/ 48 w 130"/>
                <a:gd name="T11" fmla="*/ 109 h 218"/>
                <a:gd name="T12" fmla="*/ 27 w 130"/>
                <a:gd name="T13" fmla="*/ 163 h 218"/>
                <a:gd name="T14" fmla="*/ 7 w 130"/>
                <a:gd name="T15" fmla="*/ 170 h 218"/>
                <a:gd name="T16" fmla="*/ 0 w 130"/>
                <a:gd name="T17" fmla="*/ 211 h 218"/>
                <a:gd name="T18" fmla="*/ 27 w 130"/>
                <a:gd name="T19" fmla="*/ 218 h 218"/>
                <a:gd name="T20" fmla="*/ 75 w 130"/>
                <a:gd name="T21" fmla="*/ 211 h 218"/>
                <a:gd name="T22" fmla="*/ 109 w 130"/>
                <a:gd name="T23" fmla="*/ 163 h 218"/>
                <a:gd name="T24" fmla="*/ 123 w 130"/>
                <a:gd name="T25" fmla="*/ 136 h 218"/>
                <a:gd name="T26" fmla="*/ 130 w 130"/>
                <a:gd name="T27" fmla="*/ 109 h 218"/>
                <a:gd name="T28" fmla="*/ 116 w 130"/>
                <a:gd name="T29" fmla="*/ 34 h 218"/>
                <a:gd name="T30" fmla="*/ 96 w 130"/>
                <a:gd name="T31" fmla="*/ 0 h 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0"/>
                <a:gd name="T49" fmla="*/ 0 h 218"/>
                <a:gd name="T50" fmla="*/ 130 w 130"/>
                <a:gd name="T51" fmla="*/ 218 h 2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0" h="218">
                  <a:moveTo>
                    <a:pt x="96" y="0"/>
                  </a:moveTo>
                  <a:lnTo>
                    <a:pt x="89" y="13"/>
                  </a:lnTo>
                  <a:lnTo>
                    <a:pt x="75" y="61"/>
                  </a:lnTo>
                  <a:lnTo>
                    <a:pt x="75" y="88"/>
                  </a:lnTo>
                  <a:lnTo>
                    <a:pt x="62" y="102"/>
                  </a:lnTo>
                  <a:lnTo>
                    <a:pt x="48" y="109"/>
                  </a:lnTo>
                  <a:lnTo>
                    <a:pt x="27" y="163"/>
                  </a:lnTo>
                  <a:lnTo>
                    <a:pt x="7" y="170"/>
                  </a:lnTo>
                  <a:lnTo>
                    <a:pt x="0" y="211"/>
                  </a:lnTo>
                  <a:lnTo>
                    <a:pt x="27" y="218"/>
                  </a:lnTo>
                  <a:lnTo>
                    <a:pt x="75" y="211"/>
                  </a:lnTo>
                  <a:lnTo>
                    <a:pt x="109" y="163"/>
                  </a:lnTo>
                  <a:lnTo>
                    <a:pt x="123" y="136"/>
                  </a:lnTo>
                  <a:lnTo>
                    <a:pt x="130" y="109"/>
                  </a:lnTo>
                  <a:lnTo>
                    <a:pt x="116" y="34"/>
                  </a:lnTo>
                  <a:lnTo>
                    <a:pt x="96" y="0"/>
                  </a:lnTo>
                  <a:close/>
                </a:path>
              </a:pathLst>
            </a:custGeom>
            <a:solidFill>
              <a:srgbClr val="FFBF78"/>
            </a:solidFill>
            <a:ln w="0">
              <a:noFill/>
              <a:round/>
              <a:headEnd/>
              <a:tailEnd/>
            </a:ln>
          </p:spPr>
          <p:txBody>
            <a:bodyPr/>
            <a:lstStyle/>
            <a:p>
              <a:pPr algn="l" rtl="0"/>
              <a:endParaRPr lang="ar-SA" b="0"/>
            </a:p>
          </p:txBody>
        </p:sp>
        <p:sp>
          <p:nvSpPr>
            <p:cNvPr id="48" name="Freeform 37"/>
            <p:cNvSpPr>
              <a:spLocks/>
            </p:cNvSpPr>
            <p:nvPr/>
          </p:nvSpPr>
          <p:spPr bwMode="auto">
            <a:xfrm>
              <a:off x="2876" y="1575"/>
              <a:ext cx="205" cy="34"/>
            </a:xfrm>
            <a:custGeom>
              <a:avLst/>
              <a:gdLst>
                <a:gd name="T0" fmla="*/ 0 w 205"/>
                <a:gd name="T1" fmla="*/ 7 h 34"/>
                <a:gd name="T2" fmla="*/ 48 w 205"/>
                <a:gd name="T3" fmla="*/ 0 h 34"/>
                <a:gd name="T4" fmla="*/ 116 w 205"/>
                <a:gd name="T5" fmla="*/ 7 h 34"/>
                <a:gd name="T6" fmla="*/ 205 w 205"/>
                <a:gd name="T7" fmla="*/ 34 h 34"/>
                <a:gd name="T8" fmla="*/ 0 60000 65536"/>
                <a:gd name="T9" fmla="*/ 0 60000 65536"/>
                <a:gd name="T10" fmla="*/ 0 60000 65536"/>
                <a:gd name="T11" fmla="*/ 0 60000 65536"/>
                <a:gd name="T12" fmla="*/ 0 w 205"/>
                <a:gd name="T13" fmla="*/ 0 h 34"/>
                <a:gd name="T14" fmla="*/ 205 w 205"/>
                <a:gd name="T15" fmla="*/ 34 h 34"/>
              </a:gdLst>
              <a:ahLst/>
              <a:cxnLst>
                <a:cxn ang="T8">
                  <a:pos x="T0" y="T1"/>
                </a:cxn>
                <a:cxn ang="T9">
                  <a:pos x="T2" y="T3"/>
                </a:cxn>
                <a:cxn ang="T10">
                  <a:pos x="T4" y="T5"/>
                </a:cxn>
                <a:cxn ang="T11">
                  <a:pos x="T6" y="T7"/>
                </a:cxn>
              </a:cxnLst>
              <a:rect l="T12" t="T13" r="T14" b="T15"/>
              <a:pathLst>
                <a:path w="205" h="34">
                  <a:moveTo>
                    <a:pt x="0" y="7"/>
                  </a:moveTo>
                  <a:lnTo>
                    <a:pt x="48" y="0"/>
                  </a:lnTo>
                  <a:lnTo>
                    <a:pt x="116" y="7"/>
                  </a:lnTo>
                  <a:lnTo>
                    <a:pt x="205" y="34"/>
                  </a:lnTo>
                </a:path>
              </a:pathLst>
            </a:custGeom>
            <a:noFill/>
            <a:ln w="0">
              <a:noFill/>
              <a:round/>
              <a:headEnd/>
              <a:tailEnd/>
            </a:ln>
          </p:spPr>
          <p:txBody>
            <a:bodyPr/>
            <a:lstStyle/>
            <a:p>
              <a:pPr algn="l" rtl="0"/>
              <a:endParaRPr lang="ar-SA" b="0"/>
            </a:p>
          </p:txBody>
        </p:sp>
        <p:sp>
          <p:nvSpPr>
            <p:cNvPr id="49" name="Freeform 38"/>
            <p:cNvSpPr>
              <a:spLocks/>
            </p:cNvSpPr>
            <p:nvPr/>
          </p:nvSpPr>
          <p:spPr bwMode="auto">
            <a:xfrm>
              <a:off x="2378" y="2455"/>
              <a:ext cx="61" cy="198"/>
            </a:xfrm>
            <a:custGeom>
              <a:avLst/>
              <a:gdLst>
                <a:gd name="T0" fmla="*/ 61 w 61"/>
                <a:gd name="T1" fmla="*/ 0 h 198"/>
                <a:gd name="T2" fmla="*/ 20 w 61"/>
                <a:gd name="T3" fmla="*/ 41 h 198"/>
                <a:gd name="T4" fmla="*/ 0 w 61"/>
                <a:gd name="T5" fmla="*/ 103 h 198"/>
                <a:gd name="T6" fmla="*/ 0 w 61"/>
                <a:gd name="T7" fmla="*/ 137 h 198"/>
                <a:gd name="T8" fmla="*/ 41 w 61"/>
                <a:gd name="T9" fmla="*/ 198 h 198"/>
                <a:gd name="T10" fmla="*/ 27 w 61"/>
                <a:gd name="T11" fmla="*/ 116 h 198"/>
                <a:gd name="T12" fmla="*/ 41 w 61"/>
                <a:gd name="T13" fmla="*/ 55 h 198"/>
                <a:gd name="T14" fmla="*/ 61 w 61"/>
                <a:gd name="T15" fmla="*/ 0 h 198"/>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198"/>
                <a:gd name="T26" fmla="*/ 61 w 61"/>
                <a:gd name="T27" fmla="*/ 198 h 1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198">
                  <a:moveTo>
                    <a:pt x="61" y="0"/>
                  </a:moveTo>
                  <a:lnTo>
                    <a:pt x="20" y="41"/>
                  </a:lnTo>
                  <a:lnTo>
                    <a:pt x="0" y="103"/>
                  </a:lnTo>
                  <a:lnTo>
                    <a:pt x="0" y="137"/>
                  </a:lnTo>
                  <a:lnTo>
                    <a:pt x="41" y="198"/>
                  </a:lnTo>
                  <a:lnTo>
                    <a:pt x="27" y="116"/>
                  </a:lnTo>
                  <a:lnTo>
                    <a:pt x="41" y="55"/>
                  </a:lnTo>
                  <a:lnTo>
                    <a:pt x="61" y="0"/>
                  </a:lnTo>
                  <a:close/>
                </a:path>
              </a:pathLst>
            </a:custGeom>
            <a:solidFill>
              <a:srgbClr val="000000"/>
            </a:solidFill>
            <a:ln w="0">
              <a:noFill/>
              <a:round/>
              <a:headEnd/>
              <a:tailEnd/>
            </a:ln>
          </p:spPr>
          <p:txBody>
            <a:bodyPr/>
            <a:lstStyle/>
            <a:p>
              <a:pPr algn="l" rtl="0"/>
              <a:endParaRPr lang="ar-SA" b="0"/>
            </a:p>
          </p:txBody>
        </p:sp>
        <p:sp>
          <p:nvSpPr>
            <p:cNvPr id="50" name="Freeform 39"/>
            <p:cNvSpPr>
              <a:spLocks/>
            </p:cNvSpPr>
            <p:nvPr/>
          </p:nvSpPr>
          <p:spPr bwMode="auto">
            <a:xfrm>
              <a:off x="3429" y="3111"/>
              <a:ext cx="89" cy="191"/>
            </a:xfrm>
            <a:custGeom>
              <a:avLst/>
              <a:gdLst>
                <a:gd name="T0" fmla="*/ 41 w 89"/>
                <a:gd name="T1" fmla="*/ 0 h 191"/>
                <a:gd name="T2" fmla="*/ 55 w 89"/>
                <a:gd name="T3" fmla="*/ 75 h 191"/>
                <a:gd name="T4" fmla="*/ 48 w 89"/>
                <a:gd name="T5" fmla="*/ 102 h 191"/>
                <a:gd name="T6" fmla="*/ 34 w 89"/>
                <a:gd name="T7" fmla="*/ 129 h 191"/>
                <a:gd name="T8" fmla="*/ 0 w 89"/>
                <a:gd name="T9" fmla="*/ 177 h 191"/>
                <a:gd name="T10" fmla="*/ 89 w 89"/>
                <a:gd name="T11" fmla="*/ 191 h 191"/>
                <a:gd name="T12" fmla="*/ 89 w 89"/>
                <a:gd name="T13" fmla="*/ 102 h 191"/>
                <a:gd name="T14" fmla="*/ 89 w 89"/>
                <a:gd name="T15" fmla="*/ 7 h 191"/>
                <a:gd name="T16" fmla="*/ 41 w 89"/>
                <a:gd name="T17" fmla="*/ 0 h 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191"/>
                <a:gd name="T29" fmla="*/ 89 w 89"/>
                <a:gd name="T30" fmla="*/ 191 h 1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191">
                  <a:moveTo>
                    <a:pt x="41" y="0"/>
                  </a:moveTo>
                  <a:lnTo>
                    <a:pt x="55" y="75"/>
                  </a:lnTo>
                  <a:lnTo>
                    <a:pt x="48" y="102"/>
                  </a:lnTo>
                  <a:lnTo>
                    <a:pt x="34" y="129"/>
                  </a:lnTo>
                  <a:lnTo>
                    <a:pt x="0" y="177"/>
                  </a:lnTo>
                  <a:lnTo>
                    <a:pt x="89" y="191"/>
                  </a:lnTo>
                  <a:lnTo>
                    <a:pt x="89" y="102"/>
                  </a:lnTo>
                  <a:lnTo>
                    <a:pt x="89" y="7"/>
                  </a:lnTo>
                  <a:lnTo>
                    <a:pt x="41" y="0"/>
                  </a:lnTo>
                  <a:close/>
                </a:path>
              </a:pathLst>
            </a:custGeom>
            <a:solidFill>
              <a:srgbClr val="FFBF78"/>
            </a:solidFill>
            <a:ln w="0">
              <a:noFill/>
              <a:round/>
              <a:headEnd/>
              <a:tailEnd/>
            </a:ln>
          </p:spPr>
          <p:txBody>
            <a:bodyPr/>
            <a:lstStyle/>
            <a:p>
              <a:pPr algn="l" rtl="0"/>
              <a:endParaRPr lang="ar-SA" b="0"/>
            </a:p>
          </p:txBody>
        </p:sp>
        <p:sp>
          <p:nvSpPr>
            <p:cNvPr id="51" name="Freeform 40"/>
            <p:cNvSpPr>
              <a:spLocks/>
            </p:cNvSpPr>
            <p:nvPr/>
          </p:nvSpPr>
          <p:spPr bwMode="auto">
            <a:xfrm>
              <a:off x="2924" y="1629"/>
              <a:ext cx="177" cy="55"/>
            </a:xfrm>
            <a:custGeom>
              <a:avLst/>
              <a:gdLst>
                <a:gd name="T0" fmla="*/ 41 w 177"/>
                <a:gd name="T1" fmla="*/ 41 h 55"/>
                <a:gd name="T2" fmla="*/ 61 w 177"/>
                <a:gd name="T3" fmla="*/ 35 h 55"/>
                <a:gd name="T4" fmla="*/ 75 w 177"/>
                <a:gd name="T5" fmla="*/ 35 h 55"/>
                <a:gd name="T6" fmla="*/ 102 w 177"/>
                <a:gd name="T7" fmla="*/ 28 h 55"/>
                <a:gd name="T8" fmla="*/ 130 w 177"/>
                <a:gd name="T9" fmla="*/ 41 h 55"/>
                <a:gd name="T10" fmla="*/ 157 w 177"/>
                <a:gd name="T11" fmla="*/ 41 h 55"/>
                <a:gd name="T12" fmla="*/ 164 w 177"/>
                <a:gd name="T13" fmla="*/ 41 h 55"/>
                <a:gd name="T14" fmla="*/ 177 w 177"/>
                <a:gd name="T15" fmla="*/ 48 h 55"/>
                <a:gd name="T16" fmla="*/ 171 w 177"/>
                <a:gd name="T17" fmla="*/ 35 h 55"/>
                <a:gd name="T18" fmla="*/ 102 w 177"/>
                <a:gd name="T19" fmla="*/ 0 h 55"/>
                <a:gd name="T20" fmla="*/ 82 w 177"/>
                <a:gd name="T21" fmla="*/ 7 h 55"/>
                <a:gd name="T22" fmla="*/ 55 w 177"/>
                <a:gd name="T23" fmla="*/ 0 h 55"/>
                <a:gd name="T24" fmla="*/ 34 w 177"/>
                <a:gd name="T25" fmla="*/ 7 h 55"/>
                <a:gd name="T26" fmla="*/ 14 w 177"/>
                <a:gd name="T27" fmla="*/ 7 h 55"/>
                <a:gd name="T28" fmla="*/ 7 w 177"/>
                <a:gd name="T29" fmla="*/ 7 h 55"/>
                <a:gd name="T30" fmla="*/ 0 w 177"/>
                <a:gd name="T31" fmla="*/ 14 h 55"/>
                <a:gd name="T32" fmla="*/ 0 w 177"/>
                <a:gd name="T33" fmla="*/ 35 h 55"/>
                <a:gd name="T34" fmla="*/ 14 w 177"/>
                <a:gd name="T35" fmla="*/ 55 h 55"/>
                <a:gd name="T36" fmla="*/ 27 w 177"/>
                <a:gd name="T37" fmla="*/ 55 h 55"/>
                <a:gd name="T38" fmla="*/ 41 w 177"/>
                <a:gd name="T39" fmla="*/ 41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7"/>
                <a:gd name="T61" fmla="*/ 0 h 55"/>
                <a:gd name="T62" fmla="*/ 177 w 177"/>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7" h="55">
                  <a:moveTo>
                    <a:pt x="41" y="41"/>
                  </a:moveTo>
                  <a:lnTo>
                    <a:pt x="61" y="35"/>
                  </a:lnTo>
                  <a:lnTo>
                    <a:pt x="75" y="35"/>
                  </a:lnTo>
                  <a:lnTo>
                    <a:pt x="102" y="28"/>
                  </a:lnTo>
                  <a:lnTo>
                    <a:pt x="130" y="41"/>
                  </a:lnTo>
                  <a:lnTo>
                    <a:pt x="157" y="41"/>
                  </a:lnTo>
                  <a:lnTo>
                    <a:pt x="164" y="41"/>
                  </a:lnTo>
                  <a:lnTo>
                    <a:pt x="177" y="48"/>
                  </a:lnTo>
                  <a:lnTo>
                    <a:pt x="171" y="35"/>
                  </a:lnTo>
                  <a:lnTo>
                    <a:pt x="102" y="0"/>
                  </a:lnTo>
                  <a:lnTo>
                    <a:pt x="82" y="7"/>
                  </a:lnTo>
                  <a:lnTo>
                    <a:pt x="55" y="0"/>
                  </a:lnTo>
                  <a:lnTo>
                    <a:pt x="34" y="7"/>
                  </a:lnTo>
                  <a:lnTo>
                    <a:pt x="14" y="7"/>
                  </a:lnTo>
                  <a:lnTo>
                    <a:pt x="7" y="7"/>
                  </a:lnTo>
                  <a:lnTo>
                    <a:pt x="0" y="14"/>
                  </a:lnTo>
                  <a:lnTo>
                    <a:pt x="0" y="35"/>
                  </a:lnTo>
                  <a:lnTo>
                    <a:pt x="14" y="55"/>
                  </a:lnTo>
                  <a:lnTo>
                    <a:pt x="27" y="55"/>
                  </a:lnTo>
                  <a:lnTo>
                    <a:pt x="41" y="41"/>
                  </a:lnTo>
                  <a:close/>
                </a:path>
              </a:pathLst>
            </a:custGeom>
            <a:solidFill>
              <a:srgbClr val="000000"/>
            </a:solidFill>
            <a:ln w="0">
              <a:noFill/>
              <a:round/>
              <a:headEnd/>
              <a:tailEnd/>
            </a:ln>
          </p:spPr>
          <p:txBody>
            <a:bodyPr/>
            <a:lstStyle/>
            <a:p>
              <a:pPr algn="l" rtl="0"/>
              <a:endParaRPr lang="ar-SA" b="0"/>
            </a:p>
          </p:txBody>
        </p:sp>
        <p:sp>
          <p:nvSpPr>
            <p:cNvPr id="52" name="Freeform 41"/>
            <p:cNvSpPr>
              <a:spLocks/>
            </p:cNvSpPr>
            <p:nvPr/>
          </p:nvSpPr>
          <p:spPr bwMode="auto">
            <a:xfrm>
              <a:off x="3320" y="2858"/>
              <a:ext cx="150" cy="178"/>
            </a:xfrm>
            <a:custGeom>
              <a:avLst/>
              <a:gdLst>
                <a:gd name="T0" fmla="*/ 0 w 150"/>
                <a:gd name="T1" fmla="*/ 109 h 178"/>
                <a:gd name="T2" fmla="*/ 14 w 150"/>
                <a:gd name="T3" fmla="*/ 116 h 178"/>
                <a:gd name="T4" fmla="*/ 34 w 150"/>
                <a:gd name="T5" fmla="*/ 130 h 178"/>
                <a:gd name="T6" fmla="*/ 48 w 150"/>
                <a:gd name="T7" fmla="*/ 143 h 178"/>
                <a:gd name="T8" fmla="*/ 68 w 150"/>
                <a:gd name="T9" fmla="*/ 157 h 178"/>
                <a:gd name="T10" fmla="*/ 82 w 150"/>
                <a:gd name="T11" fmla="*/ 171 h 178"/>
                <a:gd name="T12" fmla="*/ 102 w 150"/>
                <a:gd name="T13" fmla="*/ 178 h 178"/>
                <a:gd name="T14" fmla="*/ 123 w 150"/>
                <a:gd name="T15" fmla="*/ 157 h 178"/>
                <a:gd name="T16" fmla="*/ 136 w 150"/>
                <a:gd name="T17" fmla="*/ 143 h 178"/>
                <a:gd name="T18" fmla="*/ 150 w 150"/>
                <a:gd name="T19" fmla="*/ 116 h 178"/>
                <a:gd name="T20" fmla="*/ 143 w 150"/>
                <a:gd name="T21" fmla="*/ 82 h 178"/>
                <a:gd name="T22" fmla="*/ 102 w 150"/>
                <a:gd name="T23" fmla="*/ 21 h 178"/>
                <a:gd name="T24" fmla="*/ 96 w 150"/>
                <a:gd name="T25" fmla="*/ 0 h 178"/>
                <a:gd name="T26" fmla="*/ 89 w 150"/>
                <a:gd name="T27" fmla="*/ 14 h 178"/>
                <a:gd name="T28" fmla="*/ 61 w 150"/>
                <a:gd name="T29" fmla="*/ 34 h 178"/>
                <a:gd name="T30" fmla="*/ 7 w 150"/>
                <a:gd name="T31" fmla="*/ 82 h 178"/>
                <a:gd name="T32" fmla="*/ 0 w 150"/>
                <a:gd name="T33" fmla="*/ 109 h 1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0"/>
                <a:gd name="T52" fmla="*/ 0 h 178"/>
                <a:gd name="T53" fmla="*/ 150 w 150"/>
                <a:gd name="T54" fmla="*/ 178 h 1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0" h="178">
                  <a:moveTo>
                    <a:pt x="0" y="109"/>
                  </a:moveTo>
                  <a:lnTo>
                    <a:pt x="14" y="116"/>
                  </a:lnTo>
                  <a:lnTo>
                    <a:pt x="34" y="130"/>
                  </a:lnTo>
                  <a:lnTo>
                    <a:pt x="48" y="143"/>
                  </a:lnTo>
                  <a:lnTo>
                    <a:pt x="68" y="157"/>
                  </a:lnTo>
                  <a:lnTo>
                    <a:pt x="82" y="171"/>
                  </a:lnTo>
                  <a:lnTo>
                    <a:pt x="102" y="178"/>
                  </a:lnTo>
                  <a:lnTo>
                    <a:pt x="123" y="157"/>
                  </a:lnTo>
                  <a:lnTo>
                    <a:pt x="136" y="143"/>
                  </a:lnTo>
                  <a:lnTo>
                    <a:pt x="150" y="116"/>
                  </a:lnTo>
                  <a:lnTo>
                    <a:pt x="143" y="82"/>
                  </a:lnTo>
                  <a:lnTo>
                    <a:pt x="102" y="21"/>
                  </a:lnTo>
                  <a:lnTo>
                    <a:pt x="96" y="0"/>
                  </a:lnTo>
                  <a:lnTo>
                    <a:pt x="89" y="14"/>
                  </a:lnTo>
                  <a:lnTo>
                    <a:pt x="61" y="34"/>
                  </a:lnTo>
                  <a:lnTo>
                    <a:pt x="7" y="82"/>
                  </a:lnTo>
                  <a:lnTo>
                    <a:pt x="0" y="109"/>
                  </a:lnTo>
                  <a:close/>
                </a:path>
              </a:pathLst>
            </a:custGeom>
            <a:solidFill>
              <a:srgbClr val="FFFF00"/>
            </a:solidFill>
            <a:ln w="0">
              <a:noFill/>
              <a:round/>
              <a:headEnd/>
              <a:tailEnd/>
            </a:ln>
          </p:spPr>
          <p:txBody>
            <a:bodyPr/>
            <a:lstStyle/>
            <a:p>
              <a:pPr algn="l" rtl="0"/>
              <a:endParaRPr lang="ar-SA" b="0"/>
            </a:p>
          </p:txBody>
        </p:sp>
        <p:sp>
          <p:nvSpPr>
            <p:cNvPr id="53" name="Freeform 42"/>
            <p:cNvSpPr>
              <a:spLocks/>
            </p:cNvSpPr>
            <p:nvPr/>
          </p:nvSpPr>
          <p:spPr bwMode="auto">
            <a:xfrm>
              <a:off x="3340" y="1629"/>
              <a:ext cx="89" cy="164"/>
            </a:xfrm>
            <a:custGeom>
              <a:avLst/>
              <a:gdLst>
                <a:gd name="T0" fmla="*/ 62 w 89"/>
                <a:gd name="T1" fmla="*/ 0 h 164"/>
                <a:gd name="T2" fmla="*/ 41 w 89"/>
                <a:gd name="T3" fmla="*/ 7 h 164"/>
                <a:gd name="T4" fmla="*/ 14 w 89"/>
                <a:gd name="T5" fmla="*/ 89 h 164"/>
                <a:gd name="T6" fmla="*/ 28 w 89"/>
                <a:gd name="T7" fmla="*/ 82 h 164"/>
                <a:gd name="T8" fmla="*/ 35 w 89"/>
                <a:gd name="T9" fmla="*/ 48 h 164"/>
                <a:gd name="T10" fmla="*/ 48 w 89"/>
                <a:gd name="T11" fmla="*/ 35 h 164"/>
                <a:gd name="T12" fmla="*/ 62 w 89"/>
                <a:gd name="T13" fmla="*/ 35 h 164"/>
                <a:gd name="T14" fmla="*/ 69 w 89"/>
                <a:gd name="T15" fmla="*/ 69 h 164"/>
                <a:gd name="T16" fmla="*/ 69 w 89"/>
                <a:gd name="T17" fmla="*/ 96 h 164"/>
                <a:gd name="T18" fmla="*/ 62 w 89"/>
                <a:gd name="T19" fmla="*/ 123 h 164"/>
                <a:gd name="T20" fmla="*/ 41 w 89"/>
                <a:gd name="T21" fmla="*/ 130 h 164"/>
                <a:gd name="T22" fmla="*/ 21 w 89"/>
                <a:gd name="T23" fmla="*/ 130 h 164"/>
                <a:gd name="T24" fmla="*/ 0 w 89"/>
                <a:gd name="T25" fmla="*/ 144 h 164"/>
                <a:gd name="T26" fmla="*/ 0 w 89"/>
                <a:gd name="T27" fmla="*/ 157 h 164"/>
                <a:gd name="T28" fmla="*/ 14 w 89"/>
                <a:gd name="T29" fmla="*/ 164 h 164"/>
                <a:gd name="T30" fmla="*/ 48 w 89"/>
                <a:gd name="T31" fmla="*/ 137 h 164"/>
                <a:gd name="T32" fmla="*/ 62 w 89"/>
                <a:gd name="T33" fmla="*/ 137 h 164"/>
                <a:gd name="T34" fmla="*/ 76 w 89"/>
                <a:gd name="T35" fmla="*/ 103 h 164"/>
                <a:gd name="T36" fmla="*/ 82 w 89"/>
                <a:gd name="T37" fmla="*/ 89 h 164"/>
                <a:gd name="T38" fmla="*/ 89 w 89"/>
                <a:gd name="T39" fmla="*/ 55 h 164"/>
                <a:gd name="T40" fmla="*/ 89 w 89"/>
                <a:gd name="T41" fmla="*/ 14 h 164"/>
                <a:gd name="T42" fmla="*/ 82 w 89"/>
                <a:gd name="T43" fmla="*/ 7 h 164"/>
                <a:gd name="T44" fmla="*/ 62 w 89"/>
                <a:gd name="T45" fmla="*/ 0 h 1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9"/>
                <a:gd name="T70" fmla="*/ 0 h 164"/>
                <a:gd name="T71" fmla="*/ 89 w 89"/>
                <a:gd name="T72" fmla="*/ 164 h 1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9" h="164">
                  <a:moveTo>
                    <a:pt x="62" y="0"/>
                  </a:moveTo>
                  <a:lnTo>
                    <a:pt x="41" y="7"/>
                  </a:lnTo>
                  <a:lnTo>
                    <a:pt x="14" y="89"/>
                  </a:lnTo>
                  <a:lnTo>
                    <a:pt x="28" y="82"/>
                  </a:lnTo>
                  <a:lnTo>
                    <a:pt x="35" y="48"/>
                  </a:lnTo>
                  <a:lnTo>
                    <a:pt x="48" y="35"/>
                  </a:lnTo>
                  <a:lnTo>
                    <a:pt x="62" y="35"/>
                  </a:lnTo>
                  <a:lnTo>
                    <a:pt x="69" y="69"/>
                  </a:lnTo>
                  <a:lnTo>
                    <a:pt x="69" y="96"/>
                  </a:lnTo>
                  <a:lnTo>
                    <a:pt x="62" y="123"/>
                  </a:lnTo>
                  <a:lnTo>
                    <a:pt x="41" y="130"/>
                  </a:lnTo>
                  <a:lnTo>
                    <a:pt x="21" y="130"/>
                  </a:lnTo>
                  <a:lnTo>
                    <a:pt x="0" y="144"/>
                  </a:lnTo>
                  <a:lnTo>
                    <a:pt x="0" y="157"/>
                  </a:lnTo>
                  <a:lnTo>
                    <a:pt x="14" y="164"/>
                  </a:lnTo>
                  <a:lnTo>
                    <a:pt x="48" y="137"/>
                  </a:lnTo>
                  <a:lnTo>
                    <a:pt x="62" y="137"/>
                  </a:lnTo>
                  <a:lnTo>
                    <a:pt x="76" y="103"/>
                  </a:lnTo>
                  <a:lnTo>
                    <a:pt x="82" y="89"/>
                  </a:lnTo>
                  <a:lnTo>
                    <a:pt x="89" y="55"/>
                  </a:lnTo>
                  <a:lnTo>
                    <a:pt x="89" y="14"/>
                  </a:lnTo>
                  <a:lnTo>
                    <a:pt x="82" y="7"/>
                  </a:lnTo>
                  <a:lnTo>
                    <a:pt x="62" y="0"/>
                  </a:lnTo>
                  <a:close/>
                </a:path>
              </a:pathLst>
            </a:custGeom>
            <a:solidFill>
              <a:srgbClr val="000000"/>
            </a:solidFill>
            <a:ln w="0">
              <a:noFill/>
              <a:round/>
              <a:headEnd/>
              <a:tailEnd/>
            </a:ln>
          </p:spPr>
          <p:txBody>
            <a:bodyPr/>
            <a:lstStyle/>
            <a:p>
              <a:pPr algn="l" rtl="0"/>
              <a:endParaRPr lang="ar-SA" b="0"/>
            </a:p>
          </p:txBody>
        </p:sp>
        <p:sp>
          <p:nvSpPr>
            <p:cNvPr id="54" name="Freeform 43"/>
            <p:cNvSpPr>
              <a:spLocks/>
            </p:cNvSpPr>
            <p:nvPr/>
          </p:nvSpPr>
          <p:spPr bwMode="auto">
            <a:xfrm>
              <a:off x="2979" y="2926"/>
              <a:ext cx="177" cy="178"/>
            </a:xfrm>
            <a:custGeom>
              <a:avLst/>
              <a:gdLst>
                <a:gd name="T0" fmla="*/ 0 w 177"/>
                <a:gd name="T1" fmla="*/ 0 h 178"/>
                <a:gd name="T2" fmla="*/ 6 w 177"/>
                <a:gd name="T3" fmla="*/ 96 h 178"/>
                <a:gd name="T4" fmla="*/ 61 w 177"/>
                <a:gd name="T5" fmla="*/ 110 h 178"/>
                <a:gd name="T6" fmla="*/ 177 w 177"/>
                <a:gd name="T7" fmla="*/ 178 h 178"/>
                <a:gd name="T8" fmla="*/ 157 w 177"/>
                <a:gd name="T9" fmla="*/ 151 h 178"/>
                <a:gd name="T10" fmla="*/ 157 w 177"/>
                <a:gd name="T11" fmla="*/ 116 h 178"/>
                <a:gd name="T12" fmla="*/ 143 w 177"/>
                <a:gd name="T13" fmla="*/ 110 h 178"/>
                <a:gd name="T14" fmla="*/ 150 w 177"/>
                <a:gd name="T15" fmla="*/ 96 h 178"/>
                <a:gd name="T16" fmla="*/ 163 w 177"/>
                <a:gd name="T17" fmla="*/ 82 h 178"/>
                <a:gd name="T18" fmla="*/ 102 w 177"/>
                <a:gd name="T19" fmla="*/ 48 h 178"/>
                <a:gd name="T20" fmla="*/ 61 w 177"/>
                <a:gd name="T21" fmla="*/ 35 h 178"/>
                <a:gd name="T22" fmla="*/ 27 w 177"/>
                <a:gd name="T23" fmla="*/ 14 h 178"/>
                <a:gd name="T24" fmla="*/ 0 w 177"/>
                <a:gd name="T25" fmla="*/ 0 h 1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8"/>
                <a:gd name="T41" fmla="*/ 177 w 177"/>
                <a:gd name="T42" fmla="*/ 178 h 1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8">
                  <a:moveTo>
                    <a:pt x="0" y="0"/>
                  </a:moveTo>
                  <a:lnTo>
                    <a:pt x="6" y="96"/>
                  </a:lnTo>
                  <a:lnTo>
                    <a:pt x="61" y="110"/>
                  </a:lnTo>
                  <a:lnTo>
                    <a:pt x="177" y="178"/>
                  </a:lnTo>
                  <a:lnTo>
                    <a:pt x="157" y="151"/>
                  </a:lnTo>
                  <a:lnTo>
                    <a:pt x="157" y="116"/>
                  </a:lnTo>
                  <a:lnTo>
                    <a:pt x="143" y="110"/>
                  </a:lnTo>
                  <a:lnTo>
                    <a:pt x="150" y="96"/>
                  </a:lnTo>
                  <a:lnTo>
                    <a:pt x="163" y="82"/>
                  </a:lnTo>
                  <a:lnTo>
                    <a:pt x="102" y="48"/>
                  </a:lnTo>
                  <a:lnTo>
                    <a:pt x="61" y="35"/>
                  </a:lnTo>
                  <a:lnTo>
                    <a:pt x="27" y="14"/>
                  </a:lnTo>
                  <a:lnTo>
                    <a:pt x="0" y="0"/>
                  </a:lnTo>
                  <a:close/>
                </a:path>
              </a:pathLst>
            </a:custGeom>
            <a:solidFill>
              <a:srgbClr val="0000FF"/>
            </a:solidFill>
            <a:ln w="0">
              <a:noFill/>
              <a:round/>
              <a:headEnd/>
              <a:tailEnd/>
            </a:ln>
          </p:spPr>
          <p:txBody>
            <a:bodyPr/>
            <a:lstStyle/>
            <a:p>
              <a:pPr algn="l" rtl="0"/>
              <a:endParaRPr lang="ar-SA" b="0"/>
            </a:p>
          </p:txBody>
        </p:sp>
        <p:sp>
          <p:nvSpPr>
            <p:cNvPr id="55" name="Freeform 44"/>
            <p:cNvSpPr>
              <a:spLocks/>
            </p:cNvSpPr>
            <p:nvPr/>
          </p:nvSpPr>
          <p:spPr bwMode="auto">
            <a:xfrm>
              <a:off x="2904" y="1554"/>
              <a:ext cx="184" cy="28"/>
            </a:xfrm>
            <a:custGeom>
              <a:avLst/>
              <a:gdLst>
                <a:gd name="T0" fmla="*/ 0 w 184"/>
                <a:gd name="T1" fmla="*/ 7 h 28"/>
                <a:gd name="T2" fmla="*/ 34 w 184"/>
                <a:gd name="T3" fmla="*/ 0 h 28"/>
                <a:gd name="T4" fmla="*/ 122 w 184"/>
                <a:gd name="T5" fmla="*/ 0 h 28"/>
                <a:gd name="T6" fmla="*/ 184 w 184"/>
                <a:gd name="T7" fmla="*/ 28 h 28"/>
                <a:gd name="T8" fmla="*/ 0 60000 65536"/>
                <a:gd name="T9" fmla="*/ 0 60000 65536"/>
                <a:gd name="T10" fmla="*/ 0 60000 65536"/>
                <a:gd name="T11" fmla="*/ 0 60000 65536"/>
                <a:gd name="T12" fmla="*/ 0 w 184"/>
                <a:gd name="T13" fmla="*/ 0 h 28"/>
                <a:gd name="T14" fmla="*/ 184 w 184"/>
                <a:gd name="T15" fmla="*/ 28 h 28"/>
              </a:gdLst>
              <a:ahLst/>
              <a:cxnLst>
                <a:cxn ang="T8">
                  <a:pos x="T0" y="T1"/>
                </a:cxn>
                <a:cxn ang="T9">
                  <a:pos x="T2" y="T3"/>
                </a:cxn>
                <a:cxn ang="T10">
                  <a:pos x="T4" y="T5"/>
                </a:cxn>
                <a:cxn ang="T11">
                  <a:pos x="T6" y="T7"/>
                </a:cxn>
              </a:cxnLst>
              <a:rect l="T12" t="T13" r="T14" b="T15"/>
              <a:pathLst>
                <a:path w="184" h="28">
                  <a:moveTo>
                    <a:pt x="0" y="7"/>
                  </a:moveTo>
                  <a:lnTo>
                    <a:pt x="34" y="0"/>
                  </a:lnTo>
                  <a:lnTo>
                    <a:pt x="122" y="0"/>
                  </a:lnTo>
                  <a:lnTo>
                    <a:pt x="184" y="28"/>
                  </a:lnTo>
                </a:path>
              </a:pathLst>
            </a:custGeom>
            <a:noFill/>
            <a:ln w="0">
              <a:noFill/>
              <a:round/>
              <a:headEnd/>
              <a:tailEnd/>
            </a:ln>
          </p:spPr>
          <p:txBody>
            <a:bodyPr/>
            <a:lstStyle/>
            <a:p>
              <a:pPr algn="l" rtl="0"/>
              <a:endParaRPr lang="ar-SA" b="0"/>
            </a:p>
          </p:txBody>
        </p:sp>
        <p:sp>
          <p:nvSpPr>
            <p:cNvPr id="56" name="Freeform 45"/>
            <p:cNvSpPr>
              <a:spLocks/>
            </p:cNvSpPr>
            <p:nvPr/>
          </p:nvSpPr>
          <p:spPr bwMode="auto">
            <a:xfrm>
              <a:off x="3279" y="2769"/>
              <a:ext cx="137" cy="151"/>
            </a:xfrm>
            <a:custGeom>
              <a:avLst/>
              <a:gdLst>
                <a:gd name="T0" fmla="*/ 0 w 137"/>
                <a:gd name="T1" fmla="*/ 35 h 151"/>
                <a:gd name="T2" fmla="*/ 34 w 137"/>
                <a:gd name="T3" fmla="*/ 96 h 151"/>
                <a:gd name="T4" fmla="*/ 34 w 137"/>
                <a:gd name="T5" fmla="*/ 123 h 151"/>
                <a:gd name="T6" fmla="*/ 27 w 137"/>
                <a:gd name="T7" fmla="*/ 151 h 151"/>
                <a:gd name="T8" fmla="*/ 75 w 137"/>
                <a:gd name="T9" fmla="*/ 110 h 151"/>
                <a:gd name="T10" fmla="*/ 137 w 137"/>
                <a:gd name="T11" fmla="*/ 14 h 151"/>
                <a:gd name="T12" fmla="*/ 61 w 137"/>
                <a:gd name="T13" fmla="*/ 0 h 151"/>
                <a:gd name="T14" fmla="*/ 0 w 137"/>
                <a:gd name="T15" fmla="*/ 7 h 151"/>
                <a:gd name="T16" fmla="*/ 0 w 137"/>
                <a:gd name="T17" fmla="*/ 35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51"/>
                <a:gd name="T29" fmla="*/ 137 w 137"/>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51">
                  <a:moveTo>
                    <a:pt x="0" y="35"/>
                  </a:moveTo>
                  <a:lnTo>
                    <a:pt x="34" y="96"/>
                  </a:lnTo>
                  <a:lnTo>
                    <a:pt x="34" y="123"/>
                  </a:lnTo>
                  <a:lnTo>
                    <a:pt x="27" y="151"/>
                  </a:lnTo>
                  <a:lnTo>
                    <a:pt x="75" y="110"/>
                  </a:lnTo>
                  <a:lnTo>
                    <a:pt x="137" y="14"/>
                  </a:lnTo>
                  <a:lnTo>
                    <a:pt x="61" y="0"/>
                  </a:lnTo>
                  <a:lnTo>
                    <a:pt x="0" y="7"/>
                  </a:lnTo>
                  <a:lnTo>
                    <a:pt x="0" y="35"/>
                  </a:lnTo>
                  <a:close/>
                </a:path>
              </a:pathLst>
            </a:custGeom>
            <a:solidFill>
              <a:srgbClr val="FFFF00"/>
            </a:solidFill>
            <a:ln w="0">
              <a:noFill/>
              <a:round/>
              <a:headEnd/>
              <a:tailEnd/>
            </a:ln>
          </p:spPr>
          <p:txBody>
            <a:bodyPr/>
            <a:lstStyle/>
            <a:p>
              <a:pPr algn="l" rtl="0"/>
              <a:endParaRPr lang="ar-SA" b="0"/>
            </a:p>
          </p:txBody>
        </p:sp>
        <p:sp>
          <p:nvSpPr>
            <p:cNvPr id="57" name="Freeform 46"/>
            <p:cNvSpPr>
              <a:spLocks/>
            </p:cNvSpPr>
            <p:nvPr/>
          </p:nvSpPr>
          <p:spPr bwMode="auto">
            <a:xfrm>
              <a:off x="2890" y="1616"/>
              <a:ext cx="27" cy="150"/>
            </a:xfrm>
            <a:custGeom>
              <a:avLst/>
              <a:gdLst>
                <a:gd name="T0" fmla="*/ 7 w 27"/>
                <a:gd name="T1" fmla="*/ 150 h 150"/>
                <a:gd name="T2" fmla="*/ 20 w 27"/>
                <a:gd name="T3" fmla="*/ 130 h 150"/>
                <a:gd name="T4" fmla="*/ 27 w 27"/>
                <a:gd name="T5" fmla="*/ 116 h 150"/>
                <a:gd name="T6" fmla="*/ 20 w 27"/>
                <a:gd name="T7" fmla="*/ 89 h 150"/>
                <a:gd name="T8" fmla="*/ 0 w 27"/>
                <a:gd name="T9" fmla="*/ 54 h 150"/>
                <a:gd name="T10" fmla="*/ 0 w 27"/>
                <a:gd name="T11" fmla="*/ 34 h 150"/>
                <a:gd name="T12" fmla="*/ 0 w 27"/>
                <a:gd name="T13" fmla="*/ 20 h 150"/>
                <a:gd name="T14" fmla="*/ 7 w 27"/>
                <a:gd name="T15" fmla="*/ 0 h 150"/>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50"/>
                <a:gd name="T26" fmla="*/ 27 w 27"/>
                <a:gd name="T27" fmla="*/ 150 h 1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50">
                  <a:moveTo>
                    <a:pt x="7" y="150"/>
                  </a:moveTo>
                  <a:lnTo>
                    <a:pt x="20" y="130"/>
                  </a:lnTo>
                  <a:lnTo>
                    <a:pt x="27" y="116"/>
                  </a:lnTo>
                  <a:lnTo>
                    <a:pt x="20" y="89"/>
                  </a:lnTo>
                  <a:lnTo>
                    <a:pt x="0" y="54"/>
                  </a:lnTo>
                  <a:lnTo>
                    <a:pt x="0" y="34"/>
                  </a:lnTo>
                  <a:lnTo>
                    <a:pt x="0" y="20"/>
                  </a:lnTo>
                  <a:lnTo>
                    <a:pt x="7" y="0"/>
                  </a:lnTo>
                </a:path>
              </a:pathLst>
            </a:custGeom>
            <a:noFill/>
            <a:ln w="0">
              <a:noFill/>
              <a:round/>
              <a:headEnd/>
              <a:tailEnd/>
            </a:ln>
          </p:spPr>
          <p:txBody>
            <a:bodyPr/>
            <a:lstStyle/>
            <a:p>
              <a:pPr algn="l" rtl="0"/>
              <a:endParaRPr lang="ar-SA" b="0"/>
            </a:p>
          </p:txBody>
        </p:sp>
        <p:sp>
          <p:nvSpPr>
            <p:cNvPr id="58" name="Freeform 47"/>
            <p:cNvSpPr>
              <a:spLocks/>
            </p:cNvSpPr>
            <p:nvPr/>
          </p:nvSpPr>
          <p:spPr bwMode="auto">
            <a:xfrm>
              <a:off x="2938" y="2189"/>
              <a:ext cx="109" cy="144"/>
            </a:xfrm>
            <a:custGeom>
              <a:avLst/>
              <a:gdLst>
                <a:gd name="T0" fmla="*/ 68 w 109"/>
                <a:gd name="T1" fmla="*/ 144 h 144"/>
                <a:gd name="T2" fmla="*/ 109 w 109"/>
                <a:gd name="T3" fmla="*/ 41 h 144"/>
                <a:gd name="T4" fmla="*/ 95 w 109"/>
                <a:gd name="T5" fmla="*/ 14 h 144"/>
                <a:gd name="T6" fmla="*/ 75 w 109"/>
                <a:gd name="T7" fmla="*/ 0 h 144"/>
                <a:gd name="T8" fmla="*/ 0 w 109"/>
                <a:gd name="T9" fmla="*/ 96 h 144"/>
                <a:gd name="T10" fmla="*/ 68 w 109"/>
                <a:gd name="T11" fmla="*/ 144 h 144"/>
                <a:gd name="T12" fmla="*/ 0 60000 65536"/>
                <a:gd name="T13" fmla="*/ 0 60000 65536"/>
                <a:gd name="T14" fmla="*/ 0 60000 65536"/>
                <a:gd name="T15" fmla="*/ 0 60000 65536"/>
                <a:gd name="T16" fmla="*/ 0 60000 65536"/>
                <a:gd name="T17" fmla="*/ 0 60000 65536"/>
                <a:gd name="T18" fmla="*/ 0 w 109"/>
                <a:gd name="T19" fmla="*/ 0 h 144"/>
                <a:gd name="T20" fmla="*/ 109 w 109"/>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09" h="144">
                  <a:moveTo>
                    <a:pt x="68" y="144"/>
                  </a:moveTo>
                  <a:lnTo>
                    <a:pt x="109" y="41"/>
                  </a:lnTo>
                  <a:lnTo>
                    <a:pt x="95" y="14"/>
                  </a:lnTo>
                  <a:lnTo>
                    <a:pt x="75" y="0"/>
                  </a:lnTo>
                  <a:lnTo>
                    <a:pt x="0" y="96"/>
                  </a:lnTo>
                  <a:lnTo>
                    <a:pt x="68" y="144"/>
                  </a:lnTo>
                  <a:close/>
                </a:path>
              </a:pathLst>
            </a:custGeom>
            <a:solidFill>
              <a:srgbClr val="FFFFFF"/>
            </a:solidFill>
            <a:ln w="0">
              <a:noFill/>
              <a:round/>
              <a:headEnd/>
              <a:tailEnd/>
            </a:ln>
          </p:spPr>
          <p:txBody>
            <a:bodyPr/>
            <a:lstStyle/>
            <a:p>
              <a:pPr algn="l" rtl="0"/>
              <a:endParaRPr lang="ar-SA" b="0"/>
            </a:p>
          </p:txBody>
        </p:sp>
        <p:sp>
          <p:nvSpPr>
            <p:cNvPr id="59" name="Freeform 48"/>
            <p:cNvSpPr>
              <a:spLocks/>
            </p:cNvSpPr>
            <p:nvPr/>
          </p:nvSpPr>
          <p:spPr bwMode="auto">
            <a:xfrm>
              <a:off x="3893" y="2708"/>
              <a:ext cx="110" cy="102"/>
            </a:xfrm>
            <a:custGeom>
              <a:avLst/>
              <a:gdLst>
                <a:gd name="T0" fmla="*/ 110 w 110"/>
                <a:gd name="T1" fmla="*/ 0 h 102"/>
                <a:gd name="T2" fmla="*/ 41 w 110"/>
                <a:gd name="T3" fmla="*/ 27 h 102"/>
                <a:gd name="T4" fmla="*/ 7 w 110"/>
                <a:gd name="T5" fmla="*/ 61 h 102"/>
                <a:gd name="T6" fmla="*/ 0 w 110"/>
                <a:gd name="T7" fmla="*/ 82 h 102"/>
                <a:gd name="T8" fmla="*/ 0 w 110"/>
                <a:gd name="T9" fmla="*/ 96 h 102"/>
                <a:gd name="T10" fmla="*/ 7 w 110"/>
                <a:gd name="T11" fmla="*/ 102 h 102"/>
                <a:gd name="T12" fmla="*/ 0 60000 65536"/>
                <a:gd name="T13" fmla="*/ 0 60000 65536"/>
                <a:gd name="T14" fmla="*/ 0 60000 65536"/>
                <a:gd name="T15" fmla="*/ 0 60000 65536"/>
                <a:gd name="T16" fmla="*/ 0 60000 65536"/>
                <a:gd name="T17" fmla="*/ 0 60000 65536"/>
                <a:gd name="T18" fmla="*/ 0 w 110"/>
                <a:gd name="T19" fmla="*/ 0 h 102"/>
                <a:gd name="T20" fmla="*/ 110 w 110"/>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10" h="102">
                  <a:moveTo>
                    <a:pt x="110" y="0"/>
                  </a:moveTo>
                  <a:lnTo>
                    <a:pt x="41" y="27"/>
                  </a:lnTo>
                  <a:lnTo>
                    <a:pt x="7" y="61"/>
                  </a:lnTo>
                  <a:lnTo>
                    <a:pt x="0" y="82"/>
                  </a:lnTo>
                  <a:lnTo>
                    <a:pt x="0" y="96"/>
                  </a:lnTo>
                  <a:lnTo>
                    <a:pt x="7" y="102"/>
                  </a:lnTo>
                </a:path>
              </a:pathLst>
            </a:custGeom>
            <a:noFill/>
            <a:ln w="0">
              <a:noFill/>
              <a:round/>
              <a:headEnd/>
              <a:tailEnd/>
            </a:ln>
          </p:spPr>
          <p:txBody>
            <a:bodyPr/>
            <a:lstStyle/>
            <a:p>
              <a:pPr algn="l" rtl="0"/>
              <a:endParaRPr lang="ar-SA" b="0"/>
            </a:p>
          </p:txBody>
        </p:sp>
        <p:sp>
          <p:nvSpPr>
            <p:cNvPr id="60" name="Freeform 49"/>
            <p:cNvSpPr>
              <a:spLocks/>
            </p:cNvSpPr>
            <p:nvPr/>
          </p:nvSpPr>
          <p:spPr bwMode="auto">
            <a:xfrm>
              <a:off x="2979" y="1684"/>
              <a:ext cx="122" cy="48"/>
            </a:xfrm>
            <a:custGeom>
              <a:avLst/>
              <a:gdLst>
                <a:gd name="T0" fmla="*/ 0 w 122"/>
                <a:gd name="T1" fmla="*/ 0 h 48"/>
                <a:gd name="T2" fmla="*/ 20 w 122"/>
                <a:gd name="T3" fmla="*/ 0 h 48"/>
                <a:gd name="T4" fmla="*/ 27 w 122"/>
                <a:gd name="T5" fmla="*/ 7 h 48"/>
                <a:gd name="T6" fmla="*/ 47 w 122"/>
                <a:gd name="T7" fmla="*/ 14 h 48"/>
                <a:gd name="T8" fmla="*/ 68 w 122"/>
                <a:gd name="T9" fmla="*/ 21 h 48"/>
                <a:gd name="T10" fmla="*/ 95 w 122"/>
                <a:gd name="T11" fmla="*/ 27 h 48"/>
                <a:gd name="T12" fmla="*/ 109 w 122"/>
                <a:gd name="T13" fmla="*/ 34 h 48"/>
                <a:gd name="T14" fmla="*/ 122 w 122"/>
                <a:gd name="T15" fmla="*/ 48 h 48"/>
                <a:gd name="T16" fmla="*/ 102 w 122"/>
                <a:gd name="T17" fmla="*/ 41 h 48"/>
                <a:gd name="T18" fmla="*/ 47 w 122"/>
                <a:gd name="T19" fmla="*/ 34 h 48"/>
                <a:gd name="T20" fmla="*/ 27 w 122"/>
                <a:gd name="T21" fmla="*/ 27 h 48"/>
                <a:gd name="T22" fmla="*/ 6 w 122"/>
                <a:gd name="T23" fmla="*/ 7 h 48"/>
                <a:gd name="T24" fmla="*/ 0 w 122"/>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2"/>
                <a:gd name="T40" fmla="*/ 0 h 48"/>
                <a:gd name="T41" fmla="*/ 122 w 12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2" h="48">
                  <a:moveTo>
                    <a:pt x="0" y="0"/>
                  </a:moveTo>
                  <a:lnTo>
                    <a:pt x="20" y="0"/>
                  </a:lnTo>
                  <a:lnTo>
                    <a:pt x="27" y="7"/>
                  </a:lnTo>
                  <a:lnTo>
                    <a:pt x="47" y="14"/>
                  </a:lnTo>
                  <a:lnTo>
                    <a:pt x="68" y="21"/>
                  </a:lnTo>
                  <a:lnTo>
                    <a:pt x="95" y="27"/>
                  </a:lnTo>
                  <a:lnTo>
                    <a:pt x="109" y="34"/>
                  </a:lnTo>
                  <a:lnTo>
                    <a:pt x="122" y="48"/>
                  </a:lnTo>
                  <a:lnTo>
                    <a:pt x="102" y="41"/>
                  </a:lnTo>
                  <a:lnTo>
                    <a:pt x="47" y="34"/>
                  </a:lnTo>
                  <a:lnTo>
                    <a:pt x="27" y="27"/>
                  </a:lnTo>
                  <a:lnTo>
                    <a:pt x="6" y="7"/>
                  </a:lnTo>
                  <a:lnTo>
                    <a:pt x="0" y="0"/>
                  </a:lnTo>
                  <a:close/>
                </a:path>
              </a:pathLst>
            </a:custGeom>
            <a:noFill/>
            <a:ln w="0">
              <a:noFill/>
              <a:round/>
              <a:headEnd/>
              <a:tailEnd/>
            </a:ln>
          </p:spPr>
          <p:txBody>
            <a:bodyPr/>
            <a:lstStyle/>
            <a:p>
              <a:pPr algn="l" rtl="0"/>
              <a:endParaRPr lang="ar-SA" b="0"/>
            </a:p>
          </p:txBody>
        </p:sp>
        <p:sp>
          <p:nvSpPr>
            <p:cNvPr id="61" name="Freeform 50"/>
            <p:cNvSpPr>
              <a:spLocks/>
            </p:cNvSpPr>
            <p:nvPr/>
          </p:nvSpPr>
          <p:spPr bwMode="auto">
            <a:xfrm>
              <a:off x="3224" y="3268"/>
              <a:ext cx="130" cy="47"/>
            </a:xfrm>
            <a:custGeom>
              <a:avLst/>
              <a:gdLst>
                <a:gd name="T0" fmla="*/ 130 w 130"/>
                <a:gd name="T1" fmla="*/ 20 h 47"/>
                <a:gd name="T2" fmla="*/ 89 w 130"/>
                <a:gd name="T3" fmla="*/ 34 h 47"/>
                <a:gd name="T4" fmla="*/ 7 w 130"/>
                <a:gd name="T5" fmla="*/ 0 h 47"/>
                <a:gd name="T6" fmla="*/ 0 w 130"/>
                <a:gd name="T7" fmla="*/ 13 h 47"/>
                <a:gd name="T8" fmla="*/ 35 w 130"/>
                <a:gd name="T9" fmla="*/ 20 h 47"/>
                <a:gd name="T10" fmla="*/ 48 w 130"/>
                <a:gd name="T11" fmla="*/ 34 h 47"/>
                <a:gd name="T12" fmla="*/ 48 w 130"/>
                <a:gd name="T13" fmla="*/ 47 h 47"/>
                <a:gd name="T14" fmla="*/ 62 w 130"/>
                <a:gd name="T15" fmla="*/ 47 h 47"/>
                <a:gd name="T16" fmla="*/ 69 w 130"/>
                <a:gd name="T17" fmla="*/ 41 h 47"/>
                <a:gd name="T18" fmla="*/ 110 w 130"/>
                <a:gd name="T19" fmla="*/ 41 h 47"/>
                <a:gd name="T20" fmla="*/ 130 w 130"/>
                <a:gd name="T21" fmla="*/ 2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47"/>
                <a:gd name="T35" fmla="*/ 130 w 130"/>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47">
                  <a:moveTo>
                    <a:pt x="130" y="20"/>
                  </a:moveTo>
                  <a:lnTo>
                    <a:pt x="89" y="34"/>
                  </a:lnTo>
                  <a:lnTo>
                    <a:pt x="7" y="0"/>
                  </a:lnTo>
                  <a:lnTo>
                    <a:pt x="0" y="13"/>
                  </a:lnTo>
                  <a:lnTo>
                    <a:pt x="35" y="20"/>
                  </a:lnTo>
                  <a:lnTo>
                    <a:pt x="48" y="34"/>
                  </a:lnTo>
                  <a:lnTo>
                    <a:pt x="48" y="47"/>
                  </a:lnTo>
                  <a:lnTo>
                    <a:pt x="62" y="47"/>
                  </a:lnTo>
                  <a:lnTo>
                    <a:pt x="69" y="41"/>
                  </a:lnTo>
                  <a:lnTo>
                    <a:pt x="110" y="41"/>
                  </a:lnTo>
                  <a:lnTo>
                    <a:pt x="130" y="20"/>
                  </a:lnTo>
                  <a:close/>
                </a:path>
              </a:pathLst>
            </a:custGeom>
            <a:noFill/>
            <a:ln w="0">
              <a:noFill/>
              <a:round/>
              <a:headEnd/>
              <a:tailEnd/>
            </a:ln>
          </p:spPr>
          <p:txBody>
            <a:bodyPr/>
            <a:lstStyle/>
            <a:p>
              <a:pPr algn="l" rtl="0"/>
              <a:endParaRPr lang="ar-SA" b="0"/>
            </a:p>
          </p:txBody>
        </p:sp>
        <p:sp>
          <p:nvSpPr>
            <p:cNvPr id="62" name="Freeform 51"/>
            <p:cNvSpPr>
              <a:spLocks/>
            </p:cNvSpPr>
            <p:nvPr/>
          </p:nvSpPr>
          <p:spPr bwMode="auto">
            <a:xfrm>
              <a:off x="2712" y="1786"/>
              <a:ext cx="21" cy="117"/>
            </a:xfrm>
            <a:custGeom>
              <a:avLst/>
              <a:gdLst>
                <a:gd name="T0" fmla="*/ 21 w 21"/>
                <a:gd name="T1" fmla="*/ 117 h 117"/>
                <a:gd name="T2" fmla="*/ 21 w 21"/>
                <a:gd name="T3" fmla="*/ 0 h 117"/>
                <a:gd name="T4" fmla="*/ 0 w 21"/>
                <a:gd name="T5" fmla="*/ 0 h 117"/>
                <a:gd name="T6" fmla="*/ 21 w 21"/>
                <a:gd name="T7" fmla="*/ 117 h 117"/>
                <a:gd name="T8" fmla="*/ 0 60000 65536"/>
                <a:gd name="T9" fmla="*/ 0 60000 65536"/>
                <a:gd name="T10" fmla="*/ 0 60000 65536"/>
                <a:gd name="T11" fmla="*/ 0 60000 65536"/>
                <a:gd name="T12" fmla="*/ 0 w 21"/>
                <a:gd name="T13" fmla="*/ 0 h 117"/>
                <a:gd name="T14" fmla="*/ 21 w 21"/>
                <a:gd name="T15" fmla="*/ 117 h 117"/>
              </a:gdLst>
              <a:ahLst/>
              <a:cxnLst>
                <a:cxn ang="T8">
                  <a:pos x="T0" y="T1"/>
                </a:cxn>
                <a:cxn ang="T9">
                  <a:pos x="T2" y="T3"/>
                </a:cxn>
                <a:cxn ang="T10">
                  <a:pos x="T4" y="T5"/>
                </a:cxn>
                <a:cxn ang="T11">
                  <a:pos x="T6" y="T7"/>
                </a:cxn>
              </a:cxnLst>
              <a:rect l="T12" t="T13" r="T14" b="T15"/>
              <a:pathLst>
                <a:path w="21" h="117">
                  <a:moveTo>
                    <a:pt x="21" y="117"/>
                  </a:moveTo>
                  <a:lnTo>
                    <a:pt x="21" y="0"/>
                  </a:lnTo>
                  <a:lnTo>
                    <a:pt x="0" y="0"/>
                  </a:lnTo>
                  <a:lnTo>
                    <a:pt x="21" y="117"/>
                  </a:lnTo>
                  <a:close/>
                </a:path>
              </a:pathLst>
            </a:custGeom>
            <a:solidFill>
              <a:srgbClr val="000000"/>
            </a:solidFill>
            <a:ln w="0">
              <a:noFill/>
              <a:round/>
              <a:headEnd/>
              <a:tailEnd/>
            </a:ln>
          </p:spPr>
          <p:txBody>
            <a:bodyPr/>
            <a:lstStyle/>
            <a:p>
              <a:pPr algn="l" rtl="0"/>
              <a:endParaRPr lang="ar-SA" b="0"/>
            </a:p>
          </p:txBody>
        </p:sp>
        <p:sp>
          <p:nvSpPr>
            <p:cNvPr id="63" name="Freeform 52"/>
            <p:cNvSpPr>
              <a:spLocks/>
            </p:cNvSpPr>
            <p:nvPr/>
          </p:nvSpPr>
          <p:spPr bwMode="auto">
            <a:xfrm>
              <a:off x="2869" y="1991"/>
              <a:ext cx="130" cy="28"/>
            </a:xfrm>
            <a:custGeom>
              <a:avLst/>
              <a:gdLst>
                <a:gd name="T0" fmla="*/ 0 w 130"/>
                <a:gd name="T1" fmla="*/ 0 h 28"/>
                <a:gd name="T2" fmla="*/ 7 w 130"/>
                <a:gd name="T3" fmla="*/ 7 h 28"/>
                <a:gd name="T4" fmla="*/ 21 w 130"/>
                <a:gd name="T5" fmla="*/ 7 h 28"/>
                <a:gd name="T6" fmla="*/ 41 w 130"/>
                <a:gd name="T7" fmla="*/ 7 h 28"/>
                <a:gd name="T8" fmla="*/ 55 w 130"/>
                <a:gd name="T9" fmla="*/ 7 h 28"/>
                <a:gd name="T10" fmla="*/ 69 w 130"/>
                <a:gd name="T11" fmla="*/ 7 h 28"/>
                <a:gd name="T12" fmla="*/ 82 w 130"/>
                <a:gd name="T13" fmla="*/ 7 h 28"/>
                <a:gd name="T14" fmla="*/ 89 w 130"/>
                <a:gd name="T15" fmla="*/ 7 h 28"/>
                <a:gd name="T16" fmla="*/ 103 w 130"/>
                <a:gd name="T17" fmla="*/ 14 h 28"/>
                <a:gd name="T18" fmla="*/ 116 w 130"/>
                <a:gd name="T19" fmla="*/ 21 h 28"/>
                <a:gd name="T20" fmla="*/ 130 w 130"/>
                <a:gd name="T21" fmla="*/ 28 h 28"/>
                <a:gd name="T22" fmla="*/ 130 w 130"/>
                <a:gd name="T23" fmla="*/ 21 h 28"/>
                <a:gd name="T24" fmla="*/ 123 w 130"/>
                <a:gd name="T25" fmla="*/ 14 h 28"/>
                <a:gd name="T26" fmla="*/ 123 w 130"/>
                <a:gd name="T27" fmla="*/ 14 h 28"/>
                <a:gd name="T28" fmla="*/ 116 w 130"/>
                <a:gd name="T29" fmla="*/ 14 h 28"/>
                <a:gd name="T30" fmla="*/ 103 w 130"/>
                <a:gd name="T31" fmla="*/ 7 h 28"/>
                <a:gd name="T32" fmla="*/ 96 w 130"/>
                <a:gd name="T33" fmla="*/ 7 h 28"/>
                <a:gd name="T34" fmla="*/ 69 w 130"/>
                <a:gd name="T35" fmla="*/ 0 h 28"/>
                <a:gd name="T36" fmla="*/ 41 w 130"/>
                <a:gd name="T37" fmla="*/ 7 h 28"/>
                <a:gd name="T38" fmla="*/ 28 w 130"/>
                <a:gd name="T39" fmla="*/ 0 h 28"/>
                <a:gd name="T40" fmla="*/ 21 w 130"/>
                <a:gd name="T41" fmla="*/ 0 h 28"/>
                <a:gd name="T42" fmla="*/ 0 w 130"/>
                <a:gd name="T43" fmla="*/ 0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0"/>
                <a:gd name="T67" fmla="*/ 0 h 28"/>
                <a:gd name="T68" fmla="*/ 130 w 130"/>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0" h="28">
                  <a:moveTo>
                    <a:pt x="0" y="0"/>
                  </a:moveTo>
                  <a:lnTo>
                    <a:pt x="7" y="7"/>
                  </a:lnTo>
                  <a:lnTo>
                    <a:pt x="21" y="7"/>
                  </a:lnTo>
                  <a:lnTo>
                    <a:pt x="41" y="7"/>
                  </a:lnTo>
                  <a:lnTo>
                    <a:pt x="55" y="7"/>
                  </a:lnTo>
                  <a:lnTo>
                    <a:pt x="69" y="7"/>
                  </a:lnTo>
                  <a:lnTo>
                    <a:pt x="82" y="7"/>
                  </a:lnTo>
                  <a:lnTo>
                    <a:pt x="89" y="7"/>
                  </a:lnTo>
                  <a:lnTo>
                    <a:pt x="103" y="14"/>
                  </a:lnTo>
                  <a:lnTo>
                    <a:pt x="116" y="21"/>
                  </a:lnTo>
                  <a:lnTo>
                    <a:pt x="130" y="28"/>
                  </a:lnTo>
                  <a:lnTo>
                    <a:pt x="130" y="21"/>
                  </a:lnTo>
                  <a:lnTo>
                    <a:pt x="123" y="14"/>
                  </a:lnTo>
                  <a:lnTo>
                    <a:pt x="116" y="14"/>
                  </a:lnTo>
                  <a:lnTo>
                    <a:pt x="103" y="7"/>
                  </a:lnTo>
                  <a:lnTo>
                    <a:pt x="96" y="7"/>
                  </a:lnTo>
                  <a:lnTo>
                    <a:pt x="69" y="0"/>
                  </a:lnTo>
                  <a:lnTo>
                    <a:pt x="41" y="7"/>
                  </a:lnTo>
                  <a:lnTo>
                    <a:pt x="28" y="0"/>
                  </a:lnTo>
                  <a:lnTo>
                    <a:pt x="21" y="0"/>
                  </a:lnTo>
                  <a:lnTo>
                    <a:pt x="0" y="0"/>
                  </a:lnTo>
                  <a:close/>
                </a:path>
              </a:pathLst>
            </a:custGeom>
            <a:solidFill>
              <a:srgbClr val="000000"/>
            </a:solidFill>
            <a:ln w="0">
              <a:noFill/>
              <a:round/>
              <a:headEnd/>
              <a:tailEnd/>
            </a:ln>
          </p:spPr>
          <p:txBody>
            <a:bodyPr/>
            <a:lstStyle/>
            <a:p>
              <a:pPr algn="l" rtl="0"/>
              <a:endParaRPr lang="ar-SA" b="0"/>
            </a:p>
          </p:txBody>
        </p:sp>
        <p:sp>
          <p:nvSpPr>
            <p:cNvPr id="64" name="Freeform 53"/>
            <p:cNvSpPr>
              <a:spLocks/>
            </p:cNvSpPr>
            <p:nvPr/>
          </p:nvSpPr>
          <p:spPr bwMode="auto">
            <a:xfrm>
              <a:off x="2972" y="1752"/>
              <a:ext cx="116" cy="48"/>
            </a:xfrm>
            <a:custGeom>
              <a:avLst/>
              <a:gdLst>
                <a:gd name="T0" fmla="*/ 0 w 116"/>
                <a:gd name="T1" fmla="*/ 0 h 48"/>
                <a:gd name="T2" fmla="*/ 7 w 116"/>
                <a:gd name="T3" fmla="*/ 21 h 48"/>
                <a:gd name="T4" fmla="*/ 13 w 116"/>
                <a:gd name="T5" fmla="*/ 28 h 48"/>
                <a:gd name="T6" fmla="*/ 13 w 116"/>
                <a:gd name="T7" fmla="*/ 34 h 48"/>
                <a:gd name="T8" fmla="*/ 20 w 116"/>
                <a:gd name="T9" fmla="*/ 34 h 48"/>
                <a:gd name="T10" fmla="*/ 27 w 116"/>
                <a:gd name="T11" fmla="*/ 41 h 48"/>
                <a:gd name="T12" fmla="*/ 41 w 116"/>
                <a:gd name="T13" fmla="*/ 41 h 48"/>
                <a:gd name="T14" fmla="*/ 48 w 116"/>
                <a:gd name="T15" fmla="*/ 48 h 48"/>
                <a:gd name="T16" fmla="*/ 61 w 116"/>
                <a:gd name="T17" fmla="*/ 48 h 48"/>
                <a:gd name="T18" fmla="*/ 75 w 116"/>
                <a:gd name="T19" fmla="*/ 48 h 48"/>
                <a:gd name="T20" fmla="*/ 89 w 116"/>
                <a:gd name="T21" fmla="*/ 41 h 48"/>
                <a:gd name="T22" fmla="*/ 102 w 116"/>
                <a:gd name="T23" fmla="*/ 34 h 48"/>
                <a:gd name="T24" fmla="*/ 109 w 116"/>
                <a:gd name="T25" fmla="*/ 28 h 48"/>
                <a:gd name="T26" fmla="*/ 116 w 116"/>
                <a:gd name="T27" fmla="*/ 21 h 48"/>
                <a:gd name="T28" fmla="*/ 102 w 116"/>
                <a:gd name="T29" fmla="*/ 28 h 48"/>
                <a:gd name="T30" fmla="*/ 95 w 116"/>
                <a:gd name="T31" fmla="*/ 34 h 48"/>
                <a:gd name="T32" fmla="*/ 82 w 116"/>
                <a:gd name="T33" fmla="*/ 34 h 48"/>
                <a:gd name="T34" fmla="*/ 61 w 116"/>
                <a:gd name="T35" fmla="*/ 41 h 48"/>
                <a:gd name="T36" fmla="*/ 48 w 116"/>
                <a:gd name="T37" fmla="*/ 41 h 48"/>
                <a:gd name="T38" fmla="*/ 27 w 116"/>
                <a:gd name="T39" fmla="*/ 34 h 48"/>
                <a:gd name="T40" fmla="*/ 20 w 116"/>
                <a:gd name="T41" fmla="*/ 28 h 48"/>
                <a:gd name="T42" fmla="*/ 13 w 116"/>
                <a:gd name="T43" fmla="*/ 21 h 48"/>
                <a:gd name="T44" fmla="*/ 0 w 116"/>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6"/>
                <a:gd name="T70" fmla="*/ 0 h 48"/>
                <a:gd name="T71" fmla="*/ 116 w 116"/>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6" h="48">
                  <a:moveTo>
                    <a:pt x="0" y="0"/>
                  </a:moveTo>
                  <a:lnTo>
                    <a:pt x="7" y="21"/>
                  </a:lnTo>
                  <a:lnTo>
                    <a:pt x="13" y="28"/>
                  </a:lnTo>
                  <a:lnTo>
                    <a:pt x="13" y="34"/>
                  </a:lnTo>
                  <a:lnTo>
                    <a:pt x="20" y="34"/>
                  </a:lnTo>
                  <a:lnTo>
                    <a:pt x="27" y="41"/>
                  </a:lnTo>
                  <a:lnTo>
                    <a:pt x="41" y="41"/>
                  </a:lnTo>
                  <a:lnTo>
                    <a:pt x="48" y="48"/>
                  </a:lnTo>
                  <a:lnTo>
                    <a:pt x="61" y="48"/>
                  </a:lnTo>
                  <a:lnTo>
                    <a:pt x="75" y="48"/>
                  </a:lnTo>
                  <a:lnTo>
                    <a:pt x="89" y="41"/>
                  </a:lnTo>
                  <a:lnTo>
                    <a:pt x="102" y="34"/>
                  </a:lnTo>
                  <a:lnTo>
                    <a:pt x="109" y="28"/>
                  </a:lnTo>
                  <a:lnTo>
                    <a:pt x="116" y="21"/>
                  </a:lnTo>
                  <a:lnTo>
                    <a:pt x="102" y="28"/>
                  </a:lnTo>
                  <a:lnTo>
                    <a:pt x="95" y="34"/>
                  </a:lnTo>
                  <a:lnTo>
                    <a:pt x="82" y="34"/>
                  </a:lnTo>
                  <a:lnTo>
                    <a:pt x="61" y="41"/>
                  </a:lnTo>
                  <a:lnTo>
                    <a:pt x="48" y="41"/>
                  </a:lnTo>
                  <a:lnTo>
                    <a:pt x="27" y="34"/>
                  </a:lnTo>
                  <a:lnTo>
                    <a:pt x="20" y="28"/>
                  </a:lnTo>
                  <a:lnTo>
                    <a:pt x="13" y="21"/>
                  </a:lnTo>
                  <a:lnTo>
                    <a:pt x="0" y="0"/>
                  </a:lnTo>
                  <a:close/>
                </a:path>
              </a:pathLst>
            </a:custGeom>
            <a:solidFill>
              <a:srgbClr val="000000"/>
            </a:solidFill>
            <a:ln w="0">
              <a:noFill/>
              <a:round/>
              <a:headEnd/>
              <a:tailEnd/>
            </a:ln>
          </p:spPr>
          <p:txBody>
            <a:bodyPr/>
            <a:lstStyle/>
            <a:p>
              <a:pPr algn="l" rtl="0"/>
              <a:endParaRPr lang="ar-SA" b="0"/>
            </a:p>
          </p:txBody>
        </p:sp>
        <p:sp>
          <p:nvSpPr>
            <p:cNvPr id="65" name="Freeform 54"/>
            <p:cNvSpPr>
              <a:spLocks/>
            </p:cNvSpPr>
            <p:nvPr/>
          </p:nvSpPr>
          <p:spPr bwMode="auto">
            <a:xfrm>
              <a:off x="3136" y="3015"/>
              <a:ext cx="75" cy="103"/>
            </a:xfrm>
            <a:custGeom>
              <a:avLst/>
              <a:gdLst>
                <a:gd name="T0" fmla="*/ 34 w 75"/>
                <a:gd name="T1" fmla="*/ 103 h 103"/>
                <a:gd name="T2" fmla="*/ 54 w 75"/>
                <a:gd name="T3" fmla="*/ 103 h 103"/>
                <a:gd name="T4" fmla="*/ 68 w 75"/>
                <a:gd name="T5" fmla="*/ 96 h 103"/>
                <a:gd name="T6" fmla="*/ 68 w 75"/>
                <a:gd name="T7" fmla="*/ 82 h 103"/>
                <a:gd name="T8" fmla="*/ 75 w 75"/>
                <a:gd name="T9" fmla="*/ 68 h 103"/>
                <a:gd name="T10" fmla="*/ 75 w 75"/>
                <a:gd name="T11" fmla="*/ 55 h 103"/>
                <a:gd name="T12" fmla="*/ 75 w 75"/>
                <a:gd name="T13" fmla="*/ 21 h 103"/>
                <a:gd name="T14" fmla="*/ 54 w 75"/>
                <a:gd name="T15" fmla="*/ 0 h 103"/>
                <a:gd name="T16" fmla="*/ 41 w 75"/>
                <a:gd name="T17" fmla="*/ 0 h 103"/>
                <a:gd name="T18" fmla="*/ 20 w 75"/>
                <a:gd name="T19" fmla="*/ 0 h 103"/>
                <a:gd name="T20" fmla="*/ 0 w 75"/>
                <a:gd name="T21" fmla="*/ 14 h 103"/>
                <a:gd name="T22" fmla="*/ 0 w 75"/>
                <a:gd name="T23" fmla="*/ 27 h 103"/>
                <a:gd name="T24" fmla="*/ 0 w 75"/>
                <a:gd name="T25" fmla="*/ 62 h 103"/>
                <a:gd name="T26" fmla="*/ 20 w 75"/>
                <a:gd name="T27" fmla="*/ 96 h 103"/>
                <a:gd name="T28" fmla="*/ 34 w 75"/>
                <a:gd name="T29" fmla="*/ 103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03"/>
                <a:gd name="T47" fmla="*/ 75 w 75"/>
                <a:gd name="T48" fmla="*/ 103 h 1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03">
                  <a:moveTo>
                    <a:pt x="34" y="103"/>
                  </a:moveTo>
                  <a:lnTo>
                    <a:pt x="54" y="103"/>
                  </a:lnTo>
                  <a:lnTo>
                    <a:pt x="68" y="96"/>
                  </a:lnTo>
                  <a:lnTo>
                    <a:pt x="68" y="82"/>
                  </a:lnTo>
                  <a:lnTo>
                    <a:pt x="75" y="68"/>
                  </a:lnTo>
                  <a:lnTo>
                    <a:pt x="75" y="55"/>
                  </a:lnTo>
                  <a:lnTo>
                    <a:pt x="75" y="21"/>
                  </a:lnTo>
                  <a:lnTo>
                    <a:pt x="54" y="0"/>
                  </a:lnTo>
                  <a:lnTo>
                    <a:pt x="41" y="0"/>
                  </a:lnTo>
                  <a:lnTo>
                    <a:pt x="20" y="0"/>
                  </a:lnTo>
                  <a:lnTo>
                    <a:pt x="0" y="14"/>
                  </a:lnTo>
                  <a:lnTo>
                    <a:pt x="0" y="27"/>
                  </a:lnTo>
                  <a:lnTo>
                    <a:pt x="0" y="62"/>
                  </a:lnTo>
                  <a:lnTo>
                    <a:pt x="20" y="96"/>
                  </a:lnTo>
                  <a:lnTo>
                    <a:pt x="34" y="103"/>
                  </a:lnTo>
                  <a:close/>
                </a:path>
              </a:pathLst>
            </a:custGeom>
            <a:solidFill>
              <a:srgbClr val="FFBF78"/>
            </a:solidFill>
            <a:ln w="0">
              <a:noFill/>
              <a:round/>
              <a:headEnd/>
              <a:tailEnd/>
            </a:ln>
          </p:spPr>
          <p:txBody>
            <a:bodyPr/>
            <a:lstStyle/>
            <a:p>
              <a:pPr algn="l" rtl="0"/>
              <a:endParaRPr lang="ar-SA" b="0"/>
            </a:p>
          </p:txBody>
        </p:sp>
        <p:sp>
          <p:nvSpPr>
            <p:cNvPr id="66" name="Freeform 55"/>
            <p:cNvSpPr>
              <a:spLocks/>
            </p:cNvSpPr>
            <p:nvPr/>
          </p:nvSpPr>
          <p:spPr bwMode="auto">
            <a:xfrm>
              <a:off x="3115" y="2885"/>
              <a:ext cx="82" cy="82"/>
            </a:xfrm>
            <a:custGeom>
              <a:avLst/>
              <a:gdLst>
                <a:gd name="T0" fmla="*/ 82 w 82"/>
                <a:gd name="T1" fmla="*/ 82 h 82"/>
                <a:gd name="T2" fmla="*/ 48 w 82"/>
                <a:gd name="T3" fmla="*/ 62 h 82"/>
                <a:gd name="T4" fmla="*/ 0 w 82"/>
                <a:gd name="T5" fmla="*/ 0 h 82"/>
                <a:gd name="T6" fmla="*/ 41 w 82"/>
                <a:gd name="T7" fmla="*/ 69 h 82"/>
                <a:gd name="T8" fmla="*/ 82 w 82"/>
                <a:gd name="T9" fmla="*/ 82 h 82"/>
                <a:gd name="T10" fmla="*/ 0 60000 65536"/>
                <a:gd name="T11" fmla="*/ 0 60000 65536"/>
                <a:gd name="T12" fmla="*/ 0 60000 65536"/>
                <a:gd name="T13" fmla="*/ 0 60000 65536"/>
                <a:gd name="T14" fmla="*/ 0 60000 65536"/>
                <a:gd name="T15" fmla="*/ 0 w 82"/>
                <a:gd name="T16" fmla="*/ 0 h 82"/>
                <a:gd name="T17" fmla="*/ 82 w 82"/>
                <a:gd name="T18" fmla="*/ 82 h 82"/>
              </a:gdLst>
              <a:ahLst/>
              <a:cxnLst>
                <a:cxn ang="T10">
                  <a:pos x="T0" y="T1"/>
                </a:cxn>
                <a:cxn ang="T11">
                  <a:pos x="T2" y="T3"/>
                </a:cxn>
                <a:cxn ang="T12">
                  <a:pos x="T4" y="T5"/>
                </a:cxn>
                <a:cxn ang="T13">
                  <a:pos x="T6" y="T7"/>
                </a:cxn>
                <a:cxn ang="T14">
                  <a:pos x="T8" y="T9"/>
                </a:cxn>
              </a:cxnLst>
              <a:rect l="T15" t="T16" r="T17" b="T18"/>
              <a:pathLst>
                <a:path w="82" h="82">
                  <a:moveTo>
                    <a:pt x="82" y="82"/>
                  </a:moveTo>
                  <a:lnTo>
                    <a:pt x="48" y="62"/>
                  </a:lnTo>
                  <a:lnTo>
                    <a:pt x="0" y="0"/>
                  </a:lnTo>
                  <a:lnTo>
                    <a:pt x="41" y="69"/>
                  </a:lnTo>
                  <a:lnTo>
                    <a:pt x="82" y="82"/>
                  </a:lnTo>
                  <a:close/>
                </a:path>
              </a:pathLst>
            </a:custGeom>
            <a:solidFill>
              <a:srgbClr val="000000"/>
            </a:solidFill>
            <a:ln w="0">
              <a:noFill/>
              <a:round/>
              <a:headEnd/>
              <a:tailEnd/>
            </a:ln>
          </p:spPr>
          <p:txBody>
            <a:bodyPr/>
            <a:lstStyle/>
            <a:p>
              <a:pPr algn="l" rtl="0"/>
              <a:endParaRPr lang="ar-SA" b="0"/>
            </a:p>
          </p:txBody>
        </p:sp>
        <p:sp>
          <p:nvSpPr>
            <p:cNvPr id="67" name="Freeform 56"/>
            <p:cNvSpPr>
              <a:spLocks/>
            </p:cNvSpPr>
            <p:nvPr/>
          </p:nvSpPr>
          <p:spPr bwMode="auto">
            <a:xfrm>
              <a:off x="2869" y="2025"/>
              <a:ext cx="96" cy="28"/>
            </a:xfrm>
            <a:custGeom>
              <a:avLst/>
              <a:gdLst>
                <a:gd name="T0" fmla="*/ 0 w 96"/>
                <a:gd name="T1" fmla="*/ 14 h 28"/>
                <a:gd name="T2" fmla="*/ 0 w 96"/>
                <a:gd name="T3" fmla="*/ 21 h 28"/>
                <a:gd name="T4" fmla="*/ 14 w 96"/>
                <a:gd name="T5" fmla="*/ 28 h 28"/>
                <a:gd name="T6" fmla="*/ 28 w 96"/>
                <a:gd name="T7" fmla="*/ 21 h 28"/>
                <a:gd name="T8" fmla="*/ 48 w 96"/>
                <a:gd name="T9" fmla="*/ 14 h 28"/>
                <a:gd name="T10" fmla="*/ 62 w 96"/>
                <a:gd name="T11" fmla="*/ 21 h 28"/>
                <a:gd name="T12" fmla="*/ 75 w 96"/>
                <a:gd name="T13" fmla="*/ 28 h 28"/>
                <a:gd name="T14" fmla="*/ 89 w 96"/>
                <a:gd name="T15" fmla="*/ 28 h 28"/>
                <a:gd name="T16" fmla="*/ 96 w 96"/>
                <a:gd name="T17" fmla="*/ 21 h 28"/>
                <a:gd name="T18" fmla="*/ 96 w 96"/>
                <a:gd name="T19" fmla="*/ 14 h 28"/>
                <a:gd name="T20" fmla="*/ 96 w 96"/>
                <a:gd name="T21" fmla="*/ 7 h 28"/>
                <a:gd name="T22" fmla="*/ 89 w 96"/>
                <a:gd name="T23" fmla="*/ 7 h 28"/>
                <a:gd name="T24" fmla="*/ 82 w 96"/>
                <a:gd name="T25" fmla="*/ 7 h 28"/>
                <a:gd name="T26" fmla="*/ 55 w 96"/>
                <a:gd name="T27" fmla="*/ 0 h 28"/>
                <a:gd name="T28" fmla="*/ 7 w 96"/>
                <a:gd name="T29" fmla="*/ 0 h 28"/>
                <a:gd name="T30" fmla="*/ 0 w 96"/>
                <a:gd name="T31" fmla="*/ 14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6"/>
                <a:gd name="T49" fmla="*/ 0 h 28"/>
                <a:gd name="T50" fmla="*/ 96 w 96"/>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6" h="28">
                  <a:moveTo>
                    <a:pt x="0" y="14"/>
                  </a:moveTo>
                  <a:lnTo>
                    <a:pt x="0" y="21"/>
                  </a:lnTo>
                  <a:lnTo>
                    <a:pt x="14" y="28"/>
                  </a:lnTo>
                  <a:lnTo>
                    <a:pt x="28" y="21"/>
                  </a:lnTo>
                  <a:lnTo>
                    <a:pt x="48" y="14"/>
                  </a:lnTo>
                  <a:lnTo>
                    <a:pt x="62" y="21"/>
                  </a:lnTo>
                  <a:lnTo>
                    <a:pt x="75" y="28"/>
                  </a:lnTo>
                  <a:lnTo>
                    <a:pt x="89" y="28"/>
                  </a:lnTo>
                  <a:lnTo>
                    <a:pt x="96" y="21"/>
                  </a:lnTo>
                  <a:lnTo>
                    <a:pt x="96" y="14"/>
                  </a:lnTo>
                  <a:lnTo>
                    <a:pt x="96" y="7"/>
                  </a:lnTo>
                  <a:lnTo>
                    <a:pt x="89" y="7"/>
                  </a:lnTo>
                  <a:lnTo>
                    <a:pt x="82" y="7"/>
                  </a:lnTo>
                  <a:lnTo>
                    <a:pt x="55" y="0"/>
                  </a:lnTo>
                  <a:lnTo>
                    <a:pt x="7" y="0"/>
                  </a:lnTo>
                  <a:lnTo>
                    <a:pt x="0" y="14"/>
                  </a:lnTo>
                  <a:close/>
                </a:path>
              </a:pathLst>
            </a:custGeom>
            <a:solidFill>
              <a:srgbClr val="000000"/>
            </a:solidFill>
            <a:ln w="0">
              <a:noFill/>
              <a:round/>
              <a:headEnd/>
              <a:tailEnd/>
            </a:ln>
          </p:spPr>
          <p:txBody>
            <a:bodyPr/>
            <a:lstStyle/>
            <a:p>
              <a:pPr algn="l" rtl="0"/>
              <a:endParaRPr lang="ar-SA" b="0"/>
            </a:p>
          </p:txBody>
        </p:sp>
        <p:sp>
          <p:nvSpPr>
            <p:cNvPr id="68" name="Freeform 57"/>
            <p:cNvSpPr>
              <a:spLocks/>
            </p:cNvSpPr>
            <p:nvPr/>
          </p:nvSpPr>
          <p:spPr bwMode="auto">
            <a:xfrm>
              <a:off x="3224" y="3288"/>
              <a:ext cx="35" cy="68"/>
            </a:xfrm>
            <a:custGeom>
              <a:avLst/>
              <a:gdLst>
                <a:gd name="T0" fmla="*/ 35 w 35"/>
                <a:gd name="T1" fmla="*/ 0 h 68"/>
                <a:gd name="T2" fmla="*/ 28 w 35"/>
                <a:gd name="T3" fmla="*/ 34 h 68"/>
                <a:gd name="T4" fmla="*/ 7 w 35"/>
                <a:gd name="T5" fmla="*/ 55 h 68"/>
                <a:gd name="T6" fmla="*/ 0 w 35"/>
                <a:gd name="T7" fmla="*/ 68 h 68"/>
                <a:gd name="T8" fmla="*/ 35 w 35"/>
                <a:gd name="T9" fmla="*/ 34 h 68"/>
                <a:gd name="T10" fmla="*/ 35 w 35"/>
                <a:gd name="T11" fmla="*/ 0 h 68"/>
                <a:gd name="T12" fmla="*/ 0 60000 65536"/>
                <a:gd name="T13" fmla="*/ 0 60000 65536"/>
                <a:gd name="T14" fmla="*/ 0 60000 65536"/>
                <a:gd name="T15" fmla="*/ 0 60000 65536"/>
                <a:gd name="T16" fmla="*/ 0 60000 65536"/>
                <a:gd name="T17" fmla="*/ 0 60000 65536"/>
                <a:gd name="T18" fmla="*/ 0 w 35"/>
                <a:gd name="T19" fmla="*/ 0 h 68"/>
                <a:gd name="T20" fmla="*/ 35 w 35"/>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35" h="68">
                  <a:moveTo>
                    <a:pt x="35" y="0"/>
                  </a:moveTo>
                  <a:lnTo>
                    <a:pt x="28" y="34"/>
                  </a:lnTo>
                  <a:lnTo>
                    <a:pt x="7" y="55"/>
                  </a:lnTo>
                  <a:lnTo>
                    <a:pt x="0" y="68"/>
                  </a:lnTo>
                  <a:lnTo>
                    <a:pt x="35" y="34"/>
                  </a:lnTo>
                  <a:lnTo>
                    <a:pt x="35" y="0"/>
                  </a:lnTo>
                  <a:close/>
                </a:path>
              </a:pathLst>
            </a:custGeom>
            <a:noFill/>
            <a:ln w="0">
              <a:noFill/>
              <a:round/>
              <a:headEnd/>
              <a:tailEnd/>
            </a:ln>
          </p:spPr>
          <p:txBody>
            <a:bodyPr/>
            <a:lstStyle/>
            <a:p>
              <a:pPr algn="l" rtl="0"/>
              <a:endParaRPr lang="ar-SA" b="0"/>
            </a:p>
          </p:txBody>
        </p:sp>
        <p:sp>
          <p:nvSpPr>
            <p:cNvPr id="69" name="Freeform 58"/>
            <p:cNvSpPr>
              <a:spLocks/>
            </p:cNvSpPr>
            <p:nvPr/>
          </p:nvSpPr>
          <p:spPr bwMode="auto">
            <a:xfrm>
              <a:off x="3156" y="3049"/>
              <a:ext cx="41" cy="48"/>
            </a:xfrm>
            <a:custGeom>
              <a:avLst/>
              <a:gdLst>
                <a:gd name="T0" fmla="*/ 0 w 41"/>
                <a:gd name="T1" fmla="*/ 21 h 48"/>
                <a:gd name="T2" fmla="*/ 7 w 41"/>
                <a:gd name="T3" fmla="*/ 14 h 48"/>
                <a:gd name="T4" fmla="*/ 21 w 41"/>
                <a:gd name="T5" fmla="*/ 0 h 48"/>
                <a:gd name="T6" fmla="*/ 41 w 41"/>
                <a:gd name="T7" fmla="*/ 7 h 48"/>
                <a:gd name="T8" fmla="*/ 41 w 41"/>
                <a:gd name="T9" fmla="*/ 21 h 48"/>
                <a:gd name="T10" fmla="*/ 34 w 41"/>
                <a:gd name="T11" fmla="*/ 28 h 48"/>
                <a:gd name="T12" fmla="*/ 14 w 41"/>
                <a:gd name="T13" fmla="*/ 41 h 48"/>
                <a:gd name="T14" fmla="*/ 0 w 41"/>
                <a:gd name="T15" fmla="*/ 48 h 48"/>
                <a:gd name="T16" fmla="*/ 0 w 41"/>
                <a:gd name="T17" fmla="*/ 34 h 48"/>
                <a:gd name="T18" fmla="*/ 0 w 41"/>
                <a:gd name="T19" fmla="*/ 28 h 48"/>
                <a:gd name="T20" fmla="*/ 0 w 41"/>
                <a:gd name="T21" fmla="*/ 2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8"/>
                <a:gd name="T35" fmla="*/ 41 w 41"/>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8">
                  <a:moveTo>
                    <a:pt x="0" y="21"/>
                  </a:moveTo>
                  <a:lnTo>
                    <a:pt x="7" y="14"/>
                  </a:lnTo>
                  <a:lnTo>
                    <a:pt x="21" y="0"/>
                  </a:lnTo>
                  <a:lnTo>
                    <a:pt x="41" y="7"/>
                  </a:lnTo>
                  <a:lnTo>
                    <a:pt x="41" y="21"/>
                  </a:lnTo>
                  <a:lnTo>
                    <a:pt x="34" y="28"/>
                  </a:lnTo>
                  <a:lnTo>
                    <a:pt x="14" y="41"/>
                  </a:lnTo>
                  <a:lnTo>
                    <a:pt x="0" y="48"/>
                  </a:lnTo>
                  <a:lnTo>
                    <a:pt x="0" y="34"/>
                  </a:lnTo>
                  <a:lnTo>
                    <a:pt x="0" y="28"/>
                  </a:lnTo>
                  <a:lnTo>
                    <a:pt x="0" y="21"/>
                  </a:lnTo>
                  <a:close/>
                </a:path>
              </a:pathLst>
            </a:custGeom>
            <a:solidFill>
              <a:srgbClr val="FFBF78"/>
            </a:solidFill>
            <a:ln w="0">
              <a:noFill/>
              <a:round/>
              <a:headEnd/>
              <a:tailEnd/>
            </a:ln>
          </p:spPr>
          <p:txBody>
            <a:bodyPr/>
            <a:lstStyle/>
            <a:p>
              <a:pPr algn="l" rtl="0"/>
              <a:endParaRPr lang="ar-SA" b="0"/>
            </a:p>
          </p:txBody>
        </p:sp>
        <p:sp>
          <p:nvSpPr>
            <p:cNvPr id="70" name="Freeform 59"/>
            <p:cNvSpPr>
              <a:spLocks/>
            </p:cNvSpPr>
            <p:nvPr/>
          </p:nvSpPr>
          <p:spPr bwMode="auto">
            <a:xfrm>
              <a:off x="3361" y="1302"/>
              <a:ext cx="41" cy="41"/>
            </a:xfrm>
            <a:custGeom>
              <a:avLst/>
              <a:gdLst>
                <a:gd name="T0" fmla="*/ 0 w 41"/>
                <a:gd name="T1" fmla="*/ 41 h 41"/>
                <a:gd name="T2" fmla="*/ 20 w 41"/>
                <a:gd name="T3" fmla="*/ 41 h 41"/>
                <a:gd name="T4" fmla="*/ 41 w 41"/>
                <a:gd name="T5" fmla="*/ 0 h 41"/>
                <a:gd name="T6" fmla="*/ 27 w 41"/>
                <a:gd name="T7" fmla="*/ 13 h 41"/>
                <a:gd name="T8" fmla="*/ 20 w 41"/>
                <a:gd name="T9" fmla="*/ 27 h 41"/>
                <a:gd name="T10" fmla="*/ 7 w 41"/>
                <a:gd name="T11" fmla="*/ 34 h 41"/>
                <a:gd name="T12" fmla="*/ 0 w 41"/>
                <a:gd name="T13" fmla="*/ 41 h 41"/>
                <a:gd name="T14" fmla="*/ 0 60000 65536"/>
                <a:gd name="T15" fmla="*/ 0 60000 65536"/>
                <a:gd name="T16" fmla="*/ 0 60000 65536"/>
                <a:gd name="T17" fmla="*/ 0 60000 65536"/>
                <a:gd name="T18" fmla="*/ 0 60000 65536"/>
                <a:gd name="T19" fmla="*/ 0 60000 65536"/>
                <a:gd name="T20" fmla="*/ 0 60000 65536"/>
                <a:gd name="T21" fmla="*/ 0 w 41"/>
                <a:gd name="T22" fmla="*/ 0 h 41"/>
                <a:gd name="T23" fmla="*/ 41 w 41"/>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1">
                  <a:moveTo>
                    <a:pt x="0" y="41"/>
                  </a:moveTo>
                  <a:lnTo>
                    <a:pt x="20" y="41"/>
                  </a:lnTo>
                  <a:lnTo>
                    <a:pt x="41" y="0"/>
                  </a:lnTo>
                  <a:lnTo>
                    <a:pt x="27" y="13"/>
                  </a:lnTo>
                  <a:lnTo>
                    <a:pt x="20" y="27"/>
                  </a:lnTo>
                  <a:lnTo>
                    <a:pt x="7" y="34"/>
                  </a:lnTo>
                  <a:lnTo>
                    <a:pt x="0" y="41"/>
                  </a:lnTo>
                  <a:close/>
                </a:path>
              </a:pathLst>
            </a:custGeom>
            <a:solidFill>
              <a:srgbClr val="000000"/>
            </a:solidFill>
            <a:ln w="0">
              <a:noFill/>
              <a:round/>
              <a:headEnd/>
              <a:tailEnd/>
            </a:ln>
          </p:spPr>
          <p:txBody>
            <a:bodyPr/>
            <a:lstStyle/>
            <a:p>
              <a:pPr algn="l" rtl="0"/>
              <a:endParaRPr lang="ar-SA" b="0"/>
            </a:p>
          </p:txBody>
        </p:sp>
        <p:sp>
          <p:nvSpPr>
            <p:cNvPr id="71" name="Freeform 60"/>
            <p:cNvSpPr>
              <a:spLocks/>
            </p:cNvSpPr>
            <p:nvPr/>
          </p:nvSpPr>
          <p:spPr bwMode="auto">
            <a:xfrm>
              <a:off x="2999" y="1281"/>
              <a:ext cx="41" cy="14"/>
            </a:xfrm>
            <a:custGeom>
              <a:avLst/>
              <a:gdLst>
                <a:gd name="T0" fmla="*/ 14 w 41"/>
                <a:gd name="T1" fmla="*/ 0 h 14"/>
                <a:gd name="T2" fmla="*/ 41 w 41"/>
                <a:gd name="T3" fmla="*/ 0 h 14"/>
                <a:gd name="T4" fmla="*/ 27 w 41"/>
                <a:gd name="T5" fmla="*/ 7 h 14"/>
                <a:gd name="T6" fmla="*/ 14 w 41"/>
                <a:gd name="T7" fmla="*/ 14 h 14"/>
                <a:gd name="T8" fmla="*/ 0 w 41"/>
                <a:gd name="T9" fmla="*/ 14 h 14"/>
                <a:gd name="T10" fmla="*/ 14 w 41"/>
                <a:gd name="T11" fmla="*/ 0 h 14"/>
                <a:gd name="T12" fmla="*/ 0 60000 65536"/>
                <a:gd name="T13" fmla="*/ 0 60000 65536"/>
                <a:gd name="T14" fmla="*/ 0 60000 65536"/>
                <a:gd name="T15" fmla="*/ 0 60000 65536"/>
                <a:gd name="T16" fmla="*/ 0 60000 65536"/>
                <a:gd name="T17" fmla="*/ 0 60000 65536"/>
                <a:gd name="T18" fmla="*/ 0 w 41"/>
                <a:gd name="T19" fmla="*/ 0 h 14"/>
                <a:gd name="T20" fmla="*/ 41 w 4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41" h="14">
                  <a:moveTo>
                    <a:pt x="14" y="0"/>
                  </a:moveTo>
                  <a:lnTo>
                    <a:pt x="41" y="0"/>
                  </a:lnTo>
                  <a:lnTo>
                    <a:pt x="27" y="7"/>
                  </a:lnTo>
                  <a:lnTo>
                    <a:pt x="14" y="14"/>
                  </a:lnTo>
                  <a:lnTo>
                    <a:pt x="0" y="14"/>
                  </a:lnTo>
                  <a:lnTo>
                    <a:pt x="14" y="0"/>
                  </a:lnTo>
                  <a:close/>
                </a:path>
              </a:pathLst>
            </a:custGeom>
            <a:solidFill>
              <a:srgbClr val="000000"/>
            </a:solidFill>
            <a:ln w="0">
              <a:noFill/>
              <a:round/>
              <a:headEnd/>
              <a:tailEnd/>
            </a:ln>
          </p:spPr>
          <p:txBody>
            <a:bodyPr/>
            <a:lstStyle/>
            <a:p>
              <a:pPr algn="l" rtl="0"/>
              <a:endParaRPr lang="ar-SA" b="0"/>
            </a:p>
          </p:txBody>
        </p:sp>
        <p:sp>
          <p:nvSpPr>
            <p:cNvPr id="72" name="Freeform 61"/>
            <p:cNvSpPr>
              <a:spLocks/>
            </p:cNvSpPr>
            <p:nvPr/>
          </p:nvSpPr>
          <p:spPr bwMode="auto">
            <a:xfrm>
              <a:off x="2514" y="1486"/>
              <a:ext cx="28" cy="21"/>
            </a:xfrm>
            <a:custGeom>
              <a:avLst/>
              <a:gdLst>
                <a:gd name="T0" fmla="*/ 28 w 28"/>
                <a:gd name="T1" fmla="*/ 7 h 21"/>
                <a:gd name="T2" fmla="*/ 0 w 28"/>
                <a:gd name="T3" fmla="*/ 0 h 21"/>
                <a:gd name="T4" fmla="*/ 21 w 28"/>
                <a:gd name="T5" fmla="*/ 21 h 21"/>
                <a:gd name="T6" fmla="*/ 28 w 28"/>
                <a:gd name="T7" fmla="*/ 7 h 21"/>
                <a:gd name="T8" fmla="*/ 0 60000 65536"/>
                <a:gd name="T9" fmla="*/ 0 60000 65536"/>
                <a:gd name="T10" fmla="*/ 0 60000 65536"/>
                <a:gd name="T11" fmla="*/ 0 60000 65536"/>
                <a:gd name="T12" fmla="*/ 0 w 28"/>
                <a:gd name="T13" fmla="*/ 0 h 21"/>
                <a:gd name="T14" fmla="*/ 28 w 28"/>
                <a:gd name="T15" fmla="*/ 21 h 21"/>
              </a:gdLst>
              <a:ahLst/>
              <a:cxnLst>
                <a:cxn ang="T8">
                  <a:pos x="T0" y="T1"/>
                </a:cxn>
                <a:cxn ang="T9">
                  <a:pos x="T2" y="T3"/>
                </a:cxn>
                <a:cxn ang="T10">
                  <a:pos x="T4" y="T5"/>
                </a:cxn>
                <a:cxn ang="T11">
                  <a:pos x="T6" y="T7"/>
                </a:cxn>
              </a:cxnLst>
              <a:rect l="T12" t="T13" r="T14" b="T15"/>
              <a:pathLst>
                <a:path w="28" h="21">
                  <a:moveTo>
                    <a:pt x="28" y="7"/>
                  </a:moveTo>
                  <a:lnTo>
                    <a:pt x="0" y="0"/>
                  </a:lnTo>
                  <a:lnTo>
                    <a:pt x="21" y="21"/>
                  </a:lnTo>
                  <a:lnTo>
                    <a:pt x="28" y="7"/>
                  </a:lnTo>
                  <a:close/>
                </a:path>
              </a:pathLst>
            </a:custGeom>
            <a:solidFill>
              <a:srgbClr val="000000"/>
            </a:solidFill>
            <a:ln w="0">
              <a:noFill/>
              <a:round/>
              <a:headEnd/>
              <a:tailEnd/>
            </a:ln>
          </p:spPr>
          <p:txBody>
            <a:bodyPr/>
            <a:lstStyle/>
            <a:p>
              <a:pPr algn="l" rtl="0"/>
              <a:endParaRPr lang="ar-SA" b="0"/>
            </a:p>
          </p:txBody>
        </p:sp>
        <p:sp>
          <p:nvSpPr>
            <p:cNvPr id="73" name="Freeform 62"/>
            <p:cNvSpPr>
              <a:spLocks/>
            </p:cNvSpPr>
            <p:nvPr/>
          </p:nvSpPr>
          <p:spPr bwMode="auto">
            <a:xfrm>
              <a:off x="4003" y="2926"/>
              <a:ext cx="27" cy="7"/>
            </a:xfrm>
            <a:custGeom>
              <a:avLst/>
              <a:gdLst>
                <a:gd name="T0" fmla="*/ 0 w 27"/>
                <a:gd name="T1" fmla="*/ 0 h 7"/>
                <a:gd name="T2" fmla="*/ 13 w 27"/>
                <a:gd name="T3" fmla="*/ 7 h 7"/>
                <a:gd name="T4" fmla="*/ 27 w 27"/>
                <a:gd name="T5" fmla="*/ 7 h 7"/>
                <a:gd name="T6" fmla="*/ 0 w 27"/>
                <a:gd name="T7" fmla="*/ 0 h 7"/>
                <a:gd name="T8" fmla="*/ 0 60000 65536"/>
                <a:gd name="T9" fmla="*/ 0 60000 65536"/>
                <a:gd name="T10" fmla="*/ 0 60000 65536"/>
                <a:gd name="T11" fmla="*/ 0 60000 65536"/>
                <a:gd name="T12" fmla="*/ 0 w 27"/>
                <a:gd name="T13" fmla="*/ 0 h 7"/>
                <a:gd name="T14" fmla="*/ 27 w 27"/>
                <a:gd name="T15" fmla="*/ 7 h 7"/>
              </a:gdLst>
              <a:ahLst/>
              <a:cxnLst>
                <a:cxn ang="T8">
                  <a:pos x="T0" y="T1"/>
                </a:cxn>
                <a:cxn ang="T9">
                  <a:pos x="T2" y="T3"/>
                </a:cxn>
                <a:cxn ang="T10">
                  <a:pos x="T4" y="T5"/>
                </a:cxn>
                <a:cxn ang="T11">
                  <a:pos x="T6" y="T7"/>
                </a:cxn>
              </a:cxnLst>
              <a:rect l="T12" t="T13" r="T14" b="T15"/>
              <a:pathLst>
                <a:path w="27" h="7">
                  <a:moveTo>
                    <a:pt x="0" y="0"/>
                  </a:moveTo>
                  <a:lnTo>
                    <a:pt x="13" y="7"/>
                  </a:lnTo>
                  <a:lnTo>
                    <a:pt x="27" y="7"/>
                  </a:lnTo>
                  <a:lnTo>
                    <a:pt x="0" y="0"/>
                  </a:lnTo>
                  <a:close/>
                </a:path>
              </a:pathLst>
            </a:custGeom>
            <a:noFill/>
            <a:ln w="0">
              <a:noFill/>
              <a:round/>
              <a:headEnd/>
              <a:tailEnd/>
            </a:ln>
          </p:spPr>
          <p:txBody>
            <a:bodyPr/>
            <a:lstStyle/>
            <a:p>
              <a:pPr algn="l" rtl="0"/>
              <a:endParaRPr lang="ar-SA" b="0"/>
            </a:p>
          </p:txBody>
        </p:sp>
        <p:sp>
          <p:nvSpPr>
            <p:cNvPr id="74" name="Freeform 63"/>
            <p:cNvSpPr>
              <a:spLocks/>
            </p:cNvSpPr>
            <p:nvPr/>
          </p:nvSpPr>
          <p:spPr bwMode="auto">
            <a:xfrm>
              <a:off x="3334" y="1336"/>
              <a:ext cx="27" cy="27"/>
            </a:xfrm>
            <a:custGeom>
              <a:avLst/>
              <a:gdLst>
                <a:gd name="T0" fmla="*/ 27 w 27"/>
                <a:gd name="T1" fmla="*/ 7 h 27"/>
                <a:gd name="T2" fmla="*/ 13 w 27"/>
                <a:gd name="T3" fmla="*/ 0 h 27"/>
                <a:gd name="T4" fmla="*/ 0 w 27"/>
                <a:gd name="T5" fmla="*/ 27 h 27"/>
                <a:gd name="T6" fmla="*/ 13 w 27"/>
                <a:gd name="T7" fmla="*/ 20 h 27"/>
                <a:gd name="T8" fmla="*/ 27 w 27"/>
                <a:gd name="T9" fmla="*/ 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7" y="7"/>
                  </a:moveTo>
                  <a:lnTo>
                    <a:pt x="13" y="0"/>
                  </a:lnTo>
                  <a:lnTo>
                    <a:pt x="0" y="27"/>
                  </a:lnTo>
                  <a:lnTo>
                    <a:pt x="13" y="20"/>
                  </a:lnTo>
                  <a:lnTo>
                    <a:pt x="27" y="7"/>
                  </a:lnTo>
                  <a:close/>
                </a:path>
              </a:pathLst>
            </a:custGeom>
            <a:solidFill>
              <a:srgbClr val="000000"/>
            </a:solidFill>
            <a:ln w="0">
              <a:noFill/>
              <a:round/>
              <a:headEnd/>
              <a:tailEnd/>
            </a:ln>
          </p:spPr>
          <p:txBody>
            <a:bodyPr/>
            <a:lstStyle/>
            <a:p>
              <a:pPr algn="l" rtl="0"/>
              <a:endParaRPr lang="ar-SA" b="0"/>
            </a:p>
          </p:txBody>
        </p:sp>
        <p:sp>
          <p:nvSpPr>
            <p:cNvPr id="75" name="Freeform 64"/>
            <p:cNvSpPr>
              <a:spLocks/>
            </p:cNvSpPr>
            <p:nvPr/>
          </p:nvSpPr>
          <p:spPr bwMode="auto">
            <a:xfrm>
              <a:off x="3197" y="1411"/>
              <a:ext cx="14" cy="27"/>
            </a:xfrm>
            <a:custGeom>
              <a:avLst/>
              <a:gdLst>
                <a:gd name="T0" fmla="*/ 7 w 14"/>
                <a:gd name="T1" fmla="*/ 0 h 27"/>
                <a:gd name="T2" fmla="*/ 0 w 14"/>
                <a:gd name="T3" fmla="*/ 21 h 27"/>
                <a:gd name="T4" fmla="*/ 7 w 14"/>
                <a:gd name="T5" fmla="*/ 27 h 27"/>
                <a:gd name="T6" fmla="*/ 14 w 14"/>
                <a:gd name="T7" fmla="*/ 21 h 27"/>
                <a:gd name="T8" fmla="*/ 7 w 14"/>
                <a:gd name="T9" fmla="*/ 0 h 27"/>
                <a:gd name="T10" fmla="*/ 0 60000 65536"/>
                <a:gd name="T11" fmla="*/ 0 60000 65536"/>
                <a:gd name="T12" fmla="*/ 0 60000 65536"/>
                <a:gd name="T13" fmla="*/ 0 60000 65536"/>
                <a:gd name="T14" fmla="*/ 0 60000 65536"/>
                <a:gd name="T15" fmla="*/ 0 w 14"/>
                <a:gd name="T16" fmla="*/ 0 h 27"/>
                <a:gd name="T17" fmla="*/ 14 w 14"/>
                <a:gd name="T18" fmla="*/ 27 h 27"/>
              </a:gdLst>
              <a:ahLst/>
              <a:cxnLst>
                <a:cxn ang="T10">
                  <a:pos x="T0" y="T1"/>
                </a:cxn>
                <a:cxn ang="T11">
                  <a:pos x="T2" y="T3"/>
                </a:cxn>
                <a:cxn ang="T12">
                  <a:pos x="T4" y="T5"/>
                </a:cxn>
                <a:cxn ang="T13">
                  <a:pos x="T6" y="T7"/>
                </a:cxn>
                <a:cxn ang="T14">
                  <a:pos x="T8" y="T9"/>
                </a:cxn>
              </a:cxnLst>
              <a:rect l="T15" t="T16" r="T17" b="T18"/>
              <a:pathLst>
                <a:path w="14" h="27">
                  <a:moveTo>
                    <a:pt x="7" y="0"/>
                  </a:moveTo>
                  <a:lnTo>
                    <a:pt x="0" y="21"/>
                  </a:lnTo>
                  <a:lnTo>
                    <a:pt x="7" y="27"/>
                  </a:lnTo>
                  <a:lnTo>
                    <a:pt x="14" y="21"/>
                  </a:lnTo>
                  <a:lnTo>
                    <a:pt x="7" y="0"/>
                  </a:lnTo>
                  <a:close/>
                </a:path>
              </a:pathLst>
            </a:custGeom>
            <a:solidFill>
              <a:srgbClr val="000000"/>
            </a:solidFill>
            <a:ln w="0">
              <a:noFill/>
              <a:round/>
              <a:headEnd/>
              <a:tailEnd/>
            </a:ln>
          </p:spPr>
          <p:txBody>
            <a:bodyPr/>
            <a:lstStyle/>
            <a:p>
              <a:pPr algn="l" rtl="0"/>
              <a:endParaRPr lang="ar-SA" b="0"/>
            </a:p>
          </p:txBody>
        </p:sp>
        <p:sp>
          <p:nvSpPr>
            <p:cNvPr id="76" name="Freeform 65"/>
            <p:cNvSpPr>
              <a:spLocks/>
            </p:cNvSpPr>
            <p:nvPr/>
          </p:nvSpPr>
          <p:spPr bwMode="auto">
            <a:xfrm>
              <a:off x="3252" y="1377"/>
              <a:ext cx="13" cy="14"/>
            </a:xfrm>
            <a:custGeom>
              <a:avLst/>
              <a:gdLst>
                <a:gd name="T0" fmla="*/ 7 w 13"/>
                <a:gd name="T1" fmla="*/ 0 h 14"/>
                <a:gd name="T2" fmla="*/ 0 w 13"/>
                <a:gd name="T3" fmla="*/ 14 h 14"/>
                <a:gd name="T4" fmla="*/ 13 w 13"/>
                <a:gd name="T5" fmla="*/ 7 h 14"/>
                <a:gd name="T6" fmla="*/ 7 w 13"/>
                <a:gd name="T7" fmla="*/ 0 h 14"/>
                <a:gd name="T8" fmla="*/ 0 60000 65536"/>
                <a:gd name="T9" fmla="*/ 0 60000 65536"/>
                <a:gd name="T10" fmla="*/ 0 60000 65536"/>
                <a:gd name="T11" fmla="*/ 0 60000 65536"/>
                <a:gd name="T12" fmla="*/ 0 w 13"/>
                <a:gd name="T13" fmla="*/ 0 h 14"/>
                <a:gd name="T14" fmla="*/ 13 w 13"/>
                <a:gd name="T15" fmla="*/ 14 h 14"/>
              </a:gdLst>
              <a:ahLst/>
              <a:cxnLst>
                <a:cxn ang="T8">
                  <a:pos x="T0" y="T1"/>
                </a:cxn>
                <a:cxn ang="T9">
                  <a:pos x="T2" y="T3"/>
                </a:cxn>
                <a:cxn ang="T10">
                  <a:pos x="T4" y="T5"/>
                </a:cxn>
                <a:cxn ang="T11">
                  <a:pos x="T6" y="T7"/>
                </a:cxn>
              </a:cxnLst>
              <a:rect l="T12" t="T13" r="T14" b="T15"/>
              <a:pathLst>
                <a:path w="13" h="14">
                  <a:moveTo>
                    <a:pt x="7" y="0"/>
                  </a:moveTo>
                  <a:lnTo>
                    <a:pt x="0" y="14"/>
                  </a:lnTo>
                  <a:lnTo>
                    <a:pt x="13" y="7"/>
                  </a:lnTo>
                  <a:lnTo>
                    <a:pt x="7" y="0"/>
                  </a:lnTo>
                  <a:close/>
                </a:path>
              </a:pathLst>
            </a:custGeom>
            <a:solidFill>
              <a:srgbClr val="000000"/>
            </a:solidFill>
            <a:ln w="0">
              <a:noFill/>
              <a:round/>
              <a:headEnd/>
              <a:tailEnd/>
            </a:ln>
          </p:spPr>
          <p:txBody>
            <a:bodyPr/>
            <a:lstStyle/>
            <a:p>
              <a:pPr algn="l" rtl="0"/>
              <a:endParaRPr lang="ar-SA" b="0"/>
            </a:p>
          </p:txBody>
        </p:sp>
        <p:sp>
          <p:nvSpPr>
            <p:cNvPr id="77" name="Freeform 66"/>
            <p:cNvSpPr>
              <a:spLocks/>
            </p:cNvSpPr>
            <p:nvPr/>
          </p:nvSpPr>
          <p:spPr bwMode="auto">
            <a:xfrm>
              <a:off x="3006" y="1261"/>
              <a:ext cx="14" cy="7"/>
            </a:xfrm>
            <a:custGeom>
              <a:avLst/>
              <a:gdLst>
                <a:gd name="T0" fmla="*/ 0 w 14"/>
                <a:gd name="T1" fmla="*/ 0 h 7"/>
                <a:gd name="T2" fmla="*/ 7 w 14"/>
                <a:gd name="T3" fmla="*/ 7 h 7"/>
                <a:gd name="T4" fmla="*/ 14 w 14"/>
                <a:gd name="T5" fmla="*/ 0 h 7"/>
                <a:gd name="T6" fmla="*/ 0 w 14"/>
                <a:gd name="T7" fmla="*/ 0 h 7"/>
                <a:gd name="T8" fmla="*/ 0 60000 65536"/>
                <a:gd name="T9" fmla="*/ 0 60000 65536"/>
                <a:gd name="T10" fmla="*/ 0 60000 65536"/>
                <a:gd name="T11" fmla="*/ 0 60000 65536"/>
                <a:gd name="T12" fmla="*/ 0 w 14"/>
                <a:gd name="T13" fmla="*/ 0 h 7"/>
                <a:gd name="T14" fmla="*/ 14 w 14"/>
                <a:gd name="T15" fmla="*/ 7 h 7"/>
              </a:gdLst>
              <a:ahLst/>
              <a:cxnLst>
                <a:cxn ang="T8">
                  <a:pos x="T0" y="T1"/>
                </a:cxn>
                <a:cxn ang="T9">
                  <a:pos x="T2" y="T3"/>
                </a:cxn>
                <a:cxn ang="T10">
                  <a:pos x="T4" y="T5"/>
                </a:cxn>
                <a:cxn ang="T11">
                  <a:pos x="T6" y="T7"/>
                </a:cxn>
              </a:cxnLst>
              <a:rect l="T12" t="T13" r="T14" b="T15"/>
              <a:pathLst>
                <a:path w="14" h="7">
                  <a:moveTo>
                    <a:pt x="0" y="0"/>
                  </a:moveTo>
                  <a:lnTo>
                    <a:pt x="7" y="7"/>
                  </a:lnTo>
                  <a:lnTo>
                    <a:pt x="14" y="0"/>
                  </a:lnTo>
                  <a:lnTo>
                    <a:pt x="0" y="0"/>
                  </a:lnTo>
                  <a:close/>
                </a:path>
              </a:pathLst>
            </a:custGeom>
            <a:solidFill>
              <a:srgbClr val="000000"/>
            </a:solidFill>
            <a:ln w="0">
              <a:noFill/>
              <a:round/>
              <a:headEnd/>
              <a:tailEnd/>
            </a:ln>
          </p:spPr>
          <p:txBody>
            <a:bodyPr/>
            <a:lstStyle/>
            <a:p>
              <a:pPr algn="l" rtl="0"/>
              <a:endParaRPr lang="ar-SA" b="0"/>
            </a:p>
          </p:txBody>
        </p:sp>
        <p:sp>
          <p:nvSpPr>
            <p:cNvPr id="78" name="Freeform 67"/>
            <p:cNvSpPr>
              <a:spLocks/>
            </p:cNvSpPr>
            <p:nvPr/>
          </p:nvSpPr>
          <p:spPr bwMode="auto">
            <a:xfrm>
              <a:off x="2207" y="2387"/>
              <a:ext cx="553" cy="567"/>
            </a:xfrm>
            <a:custGeom>
              <a:avLst/>
              <a:gdLst>
                <a:gd name="T0" fmla="*/ 430 w 553"/>
                <a:gd name="T1" fmla="*/ 553 h 567"/>
                <a:gd name="T2" fmla="*/ 464 w 553"/>
                <a:gd name="T3" fmla="*/ 485 h 567"/>
                <a:gd name="T4" fmla="*/ 505 w 553"/>
                <a:gd name="T5" fmla="*/ 451 h 567"/>
                <a:gd name="T6" fmla="*/ 553 w 553"/>
                <a:gd name="T7" fmla="*/ 362 h 567"/>
                <a:gd name="T8" fmla="*/ 437 w 553"/>
                <a:gd name="T9" fmla="*/ 410 h 567"/>
                <a:gd name="T10" fmla="*/ 417 w 553"/>
                <a:gd name="T11" fmla="*/ 403 h 567"/>
                <a:gd name="T12" fmla="*/ 376 w 553"/>
                <a:gd name="T13" fmla="*/ 396 h 567"/>
                <a:gd name="T14" fmla="*/ 335 w 553"/>
                <a:gd name="T15" fmla="*/ 396 h 567"/>
                <a:gd name="T16" fmla="*/ 287 w 553"/>
                <a:gd name="T17" fmla="*/ 403 h 567"/>
                <a:gd name="T18" fmla="*/ 355 w 553"/>
                <a:gd name="T19" fmla="*/ 444 h 567"/>
                <a:gd name="T20" fmla="*/ 273 w 553"/>
                <a:gd name="T21" fmla="*/ 430 h 567"/>
                <a:gd name="T22" fmla="*/ 232 w 553"/>
                <a:gd name="T23" fmla="*/ 430 h 567"/>
                <a:gd name="T24" fmla="*/ 191 w 553"/>
                <a:gd name="T25" fmla="*/ 457 h 567"/>
                <a:gd name="T26" fmla="*/ 198 w 553"/>
                <a:gd name="T27" fmla="*/ 410 h 567"/>
                <a:gd name="T28" fmla="*/ 185 w 553"/>
                <a:gd name="T29" fmla="*/ 389 h 567"/>
                <a:gd name="T30" fmla="*/ 28 w 553"/>
                <a:gd name="T31" fmla="*/ 567 h 567"/>
                <a:gd name="T32" fmla="*/ 28 w 553"/>
                <a:gd name="T33" fmla="*/ 553 h 567"/>
                <a:gd name="T34" fmla="*/ 48 w 553"/>
                <a:gd name="T35" fmla="*/ 512 h 567"/>
                <a:gd name="T36" fmla="*/ 82 w 553"/>
                <a:gd name="T37" fmla="*/ 471 h 567"/>
                <a:gd name="T38" fmla="*/ 96 w 553"/>
                <a:gd name="T39" fmla="*/ 451 h 567"/>
                <a:gd name="T40" fmla="*/ 157 w 553"/>
                <a:gd name="T41" fmla="*/ 376 h 567"/>
                <a:gd name="T42" fmla="*/ 171 w 553"/>
                <a:gd name="T43" fmla="*/ 335 h 567"/>
                <a:gd name="T44" fmla="*/ 171 w 553"/>
                <a:gd name="T45" fmla="*/ 307 h 567"/>
                <a:gd name="T46" fmla="*/ 130 w 553"/>
                <a:gd name="T47" fmla="*/ 266 h 567"/>
                <a:gd name="T48" fmla="*/ 75 w 553"/>
                <a:gd name="T49" fmla="*/ 246 h 567"/>
                <a:gd name="T50" fmla="*/ 28 w 553"/>
                <a:gd name="T51" fmla="*/ 232 h 567"/>
                <a:gd name="T52" fmla="*/ 0 w 553"/>
                <a:gd name="T53" fmla="*/ 225 h 567"/>
                <a:gd name="T54" fmla="*/ 14 w 553"/>
                <a:gd name="T55" fmla="*/ 178 h 567"/>
                <a:gd name="T56" fmla="*/ 82 w 553"/>
                <a:gd name="T57" fmla="*/ 130 h 567"/>
                <a:gd name="T58" fmla="*/ 130 w 553"/>
                <a:gd name="T59" fmla="*/ 89 h 567"/>
                <a:gd name="T60" fmla="*/ 164 w 553"/>
                <a:gd name="T61" fmla="*/ 68 h 567"/>
                <a:gd name="T62" fmla="*/ 219 w 553"/>
                <a:gd name="T63" fmla="*/ 55 h 567"/>
                <a:gd name="T64" fmla="*/ 260 w 553"/>
                <a:gd name="T65" fmla="*/ 48 h 567"/>
                <a:gd name="T66" fmla="*/ 287 w 553"/>
                <a:gd name="T67" fmla="*/ 41 h 567"/>
                <a:gd name="T68" fmla="*/ 335 w 553"/>
                <a:gd name="T69" fmla="*/ 0 h 567"/>
                <a:gd name="T70" fmla="*/ 403 w 553"/>
                <a:gd name="T71" fmla="*/ 0 h 5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3"/>
                <a:gd name="T109" fmla="*/ 0 h 567"/>
                <a:gd name="T110" fmla="*/ 553 w 553"/>
                <a:gd name="T111" fmla="*/ 567 h 5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3" h="567">
                  <a:moveTo>
                    <a:pt x="430" y="553"/>
                  </a:moveTo>
                  <a:lnTo>
                    <a:pt x="464" y="485"/>
                  </a:lnTo>
                  <a:lnTo>
                    <a:pt x="505" y="451"/>
                  </a:lnTo>
                  <a:lnTo>
                    <a:pt x="553" y="362"/>
                  </a:lnTo>
                  <a:lnTo>
                    <a:pt x="437" y="410"/>
                  </a:lnTo>
                  <a:lnTo>
                    <a:pt x="417" y="403"/>
                  </a:lnTo>
                  <a:lnTo>
                    <a:pt x="376" y="396"/>
                  </a:lnTo>
                  <a:lnTo>
                    <a:pt x="335" y="396"/>
                  </a:lnTo>
                  <a:lnTo>
                    <a:pt x="287" y="403"/>
                  </a:lnTo>
                  <a:lnTo>
                    <a:pt x="355" y="444"/>
                  </a:lnTo>
                  <a:lnTo>
                    <a:pt x="273" y="430"/>
                  </a:lnTo>
                  <a:lnTo>
                    <a:pt x="232" y="430"/>
                  </a:lnTo>
                  <a:lnTo>
                    <a:pt x="191" y="457"/>
                  </a:lnTo>
                  <a:lnTo>
                    <a:pt x="198" y="410"/>
                  </a:lnTo>
                  <a:lnTo>
                    <a:pt x="185" y="389"/>
                  </a:lnTo>
                  <a:lnTo>
                    <a:pt x="28" y="567"/>
                  </a:lnTo>
                  <a:lnTo>
                    <a:pt x="28" y="553"/>
                  </a:lnTo>
                  <a:lnTo>
                    <a:pt x="48" y="512"/>
                  </a:lnTo>
                  <a:lnTo>
                    <a:pt x="82" y="471"/>
                  </a:lnTo>
                  <a:lnTo>
                    <a:pt x="96" y="451"/>
                  </a:lnTo>
                  <a:lnTo>
                    <a:pt x="157" y="376"/>
                  </a:lnTo>
                  <a:lnTo>
                    <a:pt x="171" y="335"/>
                  </a:lnTo>
                  <a:lnTo>
                    <a:pt x="171" y="307"/>
                  </a:lnTo>
                  <a:lnTo>
                    <a:pt x="130" y="266"/>
                  </a:lnTo>
                  <a:lnTo>
                    <a:pt x="75" y="246"/>
                  </a:lnTo>
                  <a:lnTo>
                    <a:pt x="28" y="232"/>
                  </a:lnTo>
                  <a:lnTo>
                    <a:pt x="0" y="225"/>
                  </a:lnTo>
                  <a:lnTo>
                    <a:pt x="14" y="178"/>
                  </a:lnTo>
                  <a:lnTo>
                    <a:pt x="82" y="130"/>
                  </a:lnTo>
                  <a:lnTo>
                    <a:pt x="130" y="89"/>
                  </a:lnTo>
                  <a:lnTo>
                    <a:pt x="164" y="68"/>
                  </a:lnTo>
                  <a:lnTo>
                    <a:pt x="219" y="55"/>
                  </a:lnTo>
                  <a:lnTo>
                    <a:pt x="260" y="48"/>
                  </a:lnTo>
                  <a:lnTo>
                    <a:pt x="287" y="41"/>
                  </a:lnTo>
                  <a:lnTo>
                    <a:pt x="335" y="0"/>
                  </a:lnTo>
                  <a:lnTo>
                    <a:pt x="403" y="0"/>
                  </a:lnTo>
                </a:path>
              </a:pathLst>
            </a:custGeom>
            <a:noFill/>
            <a:ln w="0">
              <a:noFill/>
              <a:round/>
              <a:headEnd/>
              <a:tailEnd/>
            </a:ln>
          </p:spPr>
          <p:txBody>
            <a:bodyPr/>
            <a:lstStyle/>
            <a:p>
              <a:pPr algn="l" rtl="0"/>
              <a:endParaRPr lang="ar-SA" b="0"/>
            </a:p>
          </p:txBody>
        </p:sp>
        <p:sp>
          <p:nvSpPr>
            <p:cNvPr id="79" name="Freeform 68"/>
            <p:cNvSpPr>
              <a:spLocks/>
            </p:cNvSpPr>
            <p:nvPr/>
          </p:nvSpPr>
          <p:spPr bwMode="auto">
            <a:xfrm>
              <a:off x="2235" y="2838"/>
              <a:ext cx="273" cy="280"/>
            </a:xfrm>
            <a:custGeom>
              <a:avLst/>
              <a:gdLst>
                <a:gd name="T0" fmla="*/ 68 w 273"/>
                <a:gd name="T1" fmla="*/ 280 h 280"/>
                <a:gd name="T2" fmla="*/ 81 w 273"/>
                <a:gd name="T3" fmla="*/ 184 h 280"/>
                <a:gd name="T4" fmla="*/ 184 w 273"/>
                <a:gd name="T5" fmla="*/ 129 h 280"/>
                <a:gd name="T6" fmla="*/ 252 w 273"/>
                <a:gd name="T7" fmla="*/ 68 h 280"/>
                <a:gd name="T8" fmla="*/ 273 w 273"/>
                <a:gd name="T9" fmla="*/ 54 h 280"/>
                <a:gd name="T10" fmla="*/ 259 w 273"/>
                <a:gd name="T11" fmla="*/ 34 h 280"/>
                <a:gd name="T12" fmla="*/ 232 w 273"/>
                <a:gd name="T13" fmla="*/ 34 h 280"/>
                <a:gd name="T14" fmla="*/ 204 w 273"/>
                <a:gd name="T15" fmla="*/ 54 h 280"/>
                <a:gd name="T16" fmla="*/ 170 w 273"/>
                <a:gd name="T17" fmla="*/ 75 h 280"/>
                <a:gd name="T18" fmla="*/ 61 w 273"/>
                <a:gd name="T19" fmla="*/ 150 h 280"/>
                <a:gd name="T20" fmla="*/ 0 w 273"/>
                <a:gd name="T21" fmla="*/ 191 h 280"/>
                <a:gd name="T22" fmla="*/ 61 w 273"/>
                <a:gd name="T23" fmla="*/ 123 h 280"/>
                <a:gd name="T24" fmla="*/ 122 w 273"/>
                <a:gd name="T25" fmla="*/ 47 h 280"/>
                <a:gd name="T26" fmla="*/ 163 w 273"/>
                <a:gd name="T27" fmla="*/ 0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3"/>
                <a:gd name="T43" fmla="*/ 0 h 280"/>
                <a:gd name="T44" fmla="*/ 273 w 273"/>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3" h="280">
                  <a:moveTo>
                    <a:pt x="68" y="280"/>
                  </a:moveTo>
                  <a:lnTo>
                    <a:pt x="81" y="184"/>
                  </a:lnTo>
                  <a:lnTo>
                    <a:pt x="184" y="129"/>
                  </a:lnTo>
                  <a:lnTo>
                    <a:pt x="252" y="68"/>
                  </a:lnTo>
                  <a:lnTo>
                    <a:pt x="273" y="54"/>
                  </a:lnTo>
                  <a:lnTo>
                    <a:pt x="259" y="34"/>
                  </a:lnTo>
                  <a:lnTo>
                    <a:pt x="232" y="34"/>
                  </a:lnTo>
                  <a:lnTo>
                    <a:pt x="204" y="54"/>
                  </a:lnTo>
                  <a:lnTo>
                    <a:pt x="170" y="75"/>
                  </a:lnTo>
                  <a:lnTo>
                    <a:pt x="61" y="150"/>
                  </a:lnTo>
                  <a:lnTo>
                    <a:pt x="0" y="191"/>
                  </a:lnTo>
                  <a:lnTo>
                    <a:pt x="61" y="123"/>
                  </a:lnTo>
                  <a:lnTo>
                    <a:pt x="122" y="47"/>
                  </a:lnTo>
                  <a:lnTo>
                    <a:pt x="163" y="0"/>
                  </a:lnTo>
                </a:path>
              </a:pathLst>
            </a:custGeom>
            <a:noFill/>
            <a:ln w="0">
              <a:noFill/>
              <a:round/>
              <a:headEnd/>
              <a:tailEnd/>
            </a:ln>
          </p:spPr>
          <p:txBody>
            <a:bodyPr/>
            <a:lstStyle/>
            <a:p>
              <a:pPr algn="l" rtl="0"/>
              <a:endParaRPr lang="ar-SA" b="0"/>
            </a:p>
          </p:txBody>
        </p:sp>
        <p:sp>
          <p:nvSpPr>
            <p:cNvPr id="80" name="Line 69"/>
            <p:cNvSpPr>
              <a:spLocks noChangeShapeType="1"/>
            </p:cNvSpPr>
            <p:nvPr/>
          </p:nvSpPr>
          <p:spPr bwMode="auto">
            <a:xfrm flipH="1" flipV="1">
              <a:off x="1921" y="2838"/>
              <a:ext cx="197" cy="34"/>
            </a:xfrm>
            <a:prstGeom prst="line">
              <a:avLst/>
            </a:prstGeom>
            <a:noFill/>
            <a:ln w="0">
              <a:noFill/>
              <a:round/>
              <a:headEnd/>
              <a:tailEnd/>
            </a:ln>
          </p:spPr>
          <p:txBody>
            <a:bodyPr/>
            <a:lstStyle/>
            <a:p>
              <a:endParaRPr lang="ar-SA"/>
            </a:p>
          </p:txBody>
        </p:sp>
        <p:sp>
          <p:nvSpPr>
            <p:cNvPr id="81" name="Freeform 70"/>
            <p:cNvSpPr>
              <a:spLocks/>
            </p:cNvSpPr>
            <p:nvPr/>
          </p:nvSpPr>
          <p:spPr bwMode="auto">
            <a:xfrm>
              <a:off x="2985" y="2844"/>
              <a:ext cx="62" cy="96"/>
            </a:xfrm>
            <a:custGeom>
              <a:avLst/>
              <a:gdLst>
                <a:gd name="T0" fmla="*/ 62 w 62"/>
                <a:gd name="T1" fmla="*/ 96 h 96"/>
                <a:gd name="T2" fmla="*/ 7 w 62"/>
                <a:gd name="T3" fmla="*/ 48 h 96"/>
                <a:gd name="T4" fmla="*/ 0 w 62"/>
                <a:gd name="T5" fmla="*/ 0 h 96"/>
                <a:gd name="T6" fmla="*/ 7 w 62"/>
                <a:gd name="T7" fmla="*/ 48 h 96"/>
                <a:gd name="T8" fmla="*/ 0 60000 65536"/>
                <a:gd name="T9" fmla="*/ 0 60000 65536"/>
                <a:gd name="T10" fmla="*/ 0 60000 65536"/>
                <a:gd name="T11" fmla="*/ 0 60000 65536"/>
                <a:gd name="T12" fmla="*/ 0 w 62"/>
                <a:gd name="T13" fmla="*/ 0 h 96"/>
                <a:gd name="T14" fmla="*/ 62 w 62"/>
                <a:gd name="T15" fmla="*/ 96 h 96"/>
              </a:gdLst>
              <a:ahLst/>
              <a:cxnLst>
                <a:cxn ang="T8">
                  <a:pos x="T0" y="T1"/>
                </a:cxn>
                <a:cxn ang="T9">
                  <a:pos x="T2" y="T3"/>
                </a:cxn>
                <a:cxn ang="T10">
                  <a:pos x="T4" y="T5"/>
                </a:cxn>
                <a:cxn ang="T11">
                  <a:pos x="T6" y="T7"/>
                </a:cxn>
              </a:cxnLst>
              <a:rect l="T12" t="T13" r="T14" b="T15"/>
              <a:pathLst>
                <a:path w="62" h="96">
                  <a:moveTo>
                    <a:pt x="62" y="96"/>
                  </a:moveTo>
                  <a:lnTo>
                    <a:pt x="7" y="48"/>
                  </a:lnTo>
                  <a:lnTo>
                    <a:pt x="0" y="0"/>
                  </a:lnTo>
                  <a:lnTo>
                    <a:pt x="7" y="48"/>
                  </a:lnTo>
                </a:path>
              </a:pathLst>
            </a:custGeom>
            <a:noFill/>
            <a:ln w="0">
              <a:noFill/>
              <a:round/>
              <a:headEnd/>
              <a:tailEnd/>
            </a:ln>
          </p:spPr>
          <p:txBody>
            <a:bodyPr/>
            <a:lstStyle/>
            <a:p>
              <a:pPr algn="l" rtl="0"/>
              <a:endParaRPr lang="ar-SA" b="0"/>
            </a:p>
          </p:txBody>
        </p:sp>
        <p:sp>
          <p:nvSpPr>
            <p:cNvPr id="82" name="Line 71"/>
            <p:cNvSpPr>
              <a:spLocks noChangeShapeType="1"/>
            </p:cNvSpPr>
            <p:nvPr/>
          </p:nvSpPr>
          <p:spPr bwMode="auto">
            <a:xfrm flipH="1" flipV="1">
              <a:off x="3211" y="2838"/>
              <a:ext cx="20" cy="68"/>
            </a:xfrm>
            <a:prstGeom prst="line">
              <a:avLst/>
            </a:prstGeom>
            <a:noFill/>
            <a:ln w="0">
              <a:noFill/>
              <a:round/>
              <a:headEnd/>
              <a:tailEnd/>
            </a:ln>
          </p:spPr>
          <p:txBody>
            <a:bodyPr/>
            <a:lstStyle/>
            <a:p>
              <a:endParaRPr lang="ar-SA"/>
            </a:p>
          </p:txBody>
        </p:sp>
        <p:sp>
          <p:nvSpPr>
            <p:cNvPr id="83" name="Freeform 72"/>
            <p:cNvSpPr>
              <a:spLocks/>
            </p:cNvSpPr>
            <p:nvPr/>
          </p:nvSpPr>
          <p:spPr bwMode="auto">
            <a:xfrm>
              <a:off x="3033" y="1752"/>
              <a:ext cx="48" cy="14"/>
            </a:xfrm>
            <a:custGeom>
              <a:avLst/>
              <a:gdLst>
                <a:gd name="T0" fmla="*/ 48 w 48"/>
                <a:gd name="T1" fmla="*/ 0 h 14"/>
                <a:gd name="T2" fmla="*/ 28 w 48"/>
                <a:gd name="T3" fmla="*/ 7 h 14"/>
                <a:gd name="T4" fmla="*/ 14 w 48"/>
                <a:gd name="T5" fmla="*/ 14 h 14"/>
                <a:gd name="T6" fmla="*/ 0 w 48"/>
                <a:gd name="T7" fmla="*/ 14 h 14"/>
                <a:gd name="T8" fmla="*/ 14 w 48"/>
                <a:gd name="T9" fmla="*/ 14 h 14"/>
                <a:gd name="T10" fmla="*/ 0 60000 65536"/>
                <a:gd name="T11" fmla="*/ 0 60000 65536"/>
                <a:gd name="T12" fmla="*/ 0 60000 65536"/>
                <a:gd name="T13" fmla="*/ 0 60000 65536"/>
                <a:gd name="T14" fmla="*/ 0 60000 65536"/>
                <a:gd name="T15" fmla="*/ 0 w 48"/>
                <a:gd name="T16" fmla="*/ 0 h 14"/>
                <a:gd name="T17" fmla="*/ 48 w 48"/>
                <a:gd name="T18" fmla="*/ 14 h 14"/>
              </a:gdLst>
              <a:ahLst/>
              <a:cxnLst>
                <a:cxn ang="T10">
                  <a:pos x="T0" y="T1"/>
                </a:cxn>
                <a:cxn ang="T11">
                  <a:pos x="T2" y="T3"/>
                </a:cxn>
                <a:cxn ang="T12">
                  <a:pos x="T4" y="T5"/>
                </a:cxn>
                <a:cxn ang="T13">
                  <a:pos x="T6" y="T7"/>
                </a:cxn>
                <a:cxn ang="T14">
                  <a:pos x="T8" y="T9"/>
                </a:cxn>
              </a:cxnLst>
              <a:rect l="T15" t="T16" r="T17" b="T18"/>
              <a:pathLst>
                <a:path w="48" h="14">
                  <a:moveTo>
                    <a:pt x="48" y="0"/>
                  </a:moveTo>
                  <a:lnTo>
                    <a:pt x="28" y="7"/>
                  </a:lnTo>
                  <a:lnTo>
                    <a:pt x="14" y="14"/>
                  </a:lnTo>
                  <a:lnTo>
                    <a:pt x="0" y="14"/>
                  </a:lnTo>
                  <a:lnTo>
                    <a:pt x="14" y="14"/>
                  </a:lnTo>
                </a:path>
              </a:pathLst>
            </a:custGeom>
            <a:noFill/>
            <a:ln w="0">
              <a:noFill/>
              <a:round/>
              <a:headEnd/>
              <a:tailEnd/>
            </a:ln>
          </p:spPr>
          <p:txBody>
            <a:bodyPr/>
            <a:lstStyle/>
            <a:p>
              <a:pPr algn="l" rtl="0"/>
              <a:endParaRPr lang="ar-SA" b="0"/>
            </a:p>
          </p:txBody>
        </p:sp>
        <p:sp>
          <p:nvSpPr>
            <p:cNvPr id="84" name="Line 73"/>
            <p:cNvSpPr>
              <a:spLocks noChangeShapeType="1"/>
            </p:cNvSpPr>
            <p:nvPr/>
          </p:nvSpPr>
          <p:spPr bwMode="auto">
            <a:xfrm flipH="1" flipV="1">
              <a:off x="3122" y="2817"/>
              <a:ext cx="41" cy="48"/>
            </a:xfrm>
            <a:prstGeom prst="line">
              <a:avLst/>
            </a:prstGeom>
            <a:noFill/>
            <a:ln w="0">
              <a:noFill/>
              <a:round/>
              <a:headEnd/>
              <a:tailEnd/>
            </a:ln>
          </p:spPr>
          <p:txBody>
            <a:bodyPr/>
            <a:lstStyle/>
            <a:p>
              <a:endParaRPr lang="ar-SA"/>
            </a:p>
          </p:txBody>
        </p:sp>
        <p:sp>
          <p:nvSpPr>
            <p:cNvPr id="85" name="Line 74"/>
            <p:cNvSpPr>
              <a:spLocks noChangeShapeType="1"/>
            </p:cNvSpPr>
            <p:nvPr/>
          </p:nvSpPr>
          <p:spPr bwMode="auto">
            <a:xfrm>
              <a:off x="3081" y="1206"/>
              <a:ext cx="34" cy="7"/>
            </a:xfrm>
            <a:prstGeom prst="line">
              <a:avLst/>
            </a:prstGeom>
            <a:noFill/>
            <a:ln w="0">
              <a:noFill/>
              <a:round/>
              <a:headEnd/>
              <a:tailEnd/>
            </a:ln>
          </p:spPr>
          <p:txBody>
            <a:bodyPr/>
            <a:lstStyle/>
            <a:p>
              <a:endParaRPr lang="ar-SA"/>
            </a:p>
          </p:txBody>
        </p:sp>
        <p:sp>
          <p:nvSpPr>
            <p:cNvPr id="86" name="Line 75"/>
            <p:cNvSpPr>
              <a:spLocks noChangeShapeType="1"/>
            </p:cNvSpPr>
            <p:nvPr/>
          </p:nvSpPr>
          <p:spPr bwMode="auto">
            <a:xfrm flipV="1">
              <a:off x="3286" y="2879"/>
              <a:ext cx="1" cy="27"/>
            </a:xfrm>
            <a:prstGeom prst="line">
              <a:avLst/>
            </a:prstGeom>
            <a:noFill/>
            <a:ln w="0">
              <a:noFill/>
              <a:round/>
              <a:headEnd/>
              <a:tailEnd/>
            </a:ln>
          </p:spPr>
          <p:txBody>
            <a:bodyPr/>
            <a:lstStyle/>
            <a:p>
              <a:endParaRPr lang="ar-SA"/>
            </a:p>
          </p:txBody>
        </p:sp>
        <p:sp>
          <p:nvSpPr>
            <p:cNvPr id="87" name="Freeform 76"/>
            <p:cNvSpPr>
              <a:spLocks/>
            </p:cNvSpPr>
            <p:nvPr/>
          </p:nvSpPr>
          <p:spPr bwMode="auto">
            <a:xfrm>
              <a:off x="2979" y="1356"/>
              <a:ext cx="27" cy="7"/>
            </a:xfrm>
            <a:custGeom>
              <a:avLst/>
              <a:gdLst>
                <a:gd name="T0" fmla="*/ 27 w 27"/>
                <a:gd name="T1" fmla="*/ 0 h 7"/>
                <a:gd name="T2" fmla="*/ 13 w 27"/>
                <a:gd name="T3" fmla="*/ 0 h 7"/>
                <a:gd name="T4" fmla="*/ 0 w 27"/>
                <a:gd name="T5" fmla="*/ 7 h 7"/>
                <a:gd name="T6" fmla="*/ 13 w 27"/>
                <a:gd name="T7" fmla="*/ 0 h 7"/>
                <a:gd name="T8" fmla="*/ 0 60000 65536"/>
                <a:gd name="T9" fmla="*/ 0 60000 65536"/>
                <a:gd name="T10" fmla="*/ 0 60000 65536"/>
                <a:gd name="T11" fmla="*/ 0 60000 65536"/>
                <a:gd name="T12" fmla="*/ 0 w 27"/>
                <a:gd name="T13" fmla="*/ 0 h 7"/>
                <a:gd name="T14" fmla="*/ 27 w 27"/>
                <a:gd name="T15" fmla="*/ 7 h 7"/>
              </a:gdLst>
              <a:ahLst/>
              <a:cxnLst>
                <a:cxn ang="T8">
                  <a:pos x="T0" y="T1"/>
                </a:cxn>
                <a:cxn ang="T9">
                  <a:pos x="T2" y="T3"/>
                </a:cxn>
                <a:cxn ang="T10">
                  <a:pos x="T4" y="T5"/>
                </a:cxn>
                <a:cxn ang="T11">
                  <a:pos x="T6" y="T7"/>
                </a:cxn>
              </a:cxnLst>
              <a:rect l="T12" t="T13" r="T14" b="T15"/>
              <a:pathLst>
                <a:path w="27" h="7">
                  <a:moveTo>
                    <a:pt x="27" y="0"/>
                  </a:moveTo>
                  <a:lnTo>
                    <a:pt x="13" y="0"/>
                  </a:lnTo>
                  <a:lnTo>
                    <a:pt x="0" y="7"/>
                  </a:lnTo>
                  <a:lnTo>
                    <a:pt x="13" y="0"/>
                  </a:lnTo>
                </a:path>
              </a:pathLst>
            </a:custGeom>
            <a:noFill/>
            <a:ln w="0">
              <a:noFill/>
              <a:round/>
              <a:headEnd/>
              <a:tailEnd/>
            </a:ln>
          </p:spPr>
          <p:txBody>
            <a:bodyPr/>
            <a:lstStyle/>
            <a:p>
              <a:pPr algn="l" rtl="0"/>
              <a:endParaRPr lang="ar-SA" b="0"/>
            </a:p>
          </p:txBody>
        </p:sp>
        <p:sp>
          <p:nvSpPr>
            <p:cNvPr id="88" name="Line 77"/>
            <p:cNvSpPr>
              <a:spLocks noChangeShapeType="1"/>
            </p:cNvSpPr>
            <p:nvPr/>
          </p:nvSpPr>
          <p:spPr bwMode="auto">
            <a:xfrm flipH="1" flipV="1">
              <a:off x="2883" y="1964"/>
              <a:ext cx="7" cy="14"/>
            </a:xfrm>
            <a:prstGeom prst="line">
              <a:avLst/>
            </a:prstGeom>
            <a:noFill/>
            <a:ln w="0">
              <a:noFill/>
              <a:round/>
              <a:headEnd/>
              <a:tailEnd/>
            </a:ln>
          </p:spPr>
          <p:txBody>
            <a:bodyPr/>
            <a:lstStyle/>
            <a:p>
              <a:endParaRPr lang="ar-SA"/>
            </a:p>
          </p:txBody>
        </p:sp>
        <p:sp>
          <p:nvSpPr>
            <p:cNvPr id="89" name="Line 78"/>
            <p:cNvSpPr>
              <a:spLocks noChangeShapeType="1"/>
            </p:cNvSpPr>
            <p:nvPr/>
          </p:nvSpPr>
          <p:spPr bwMode="auto">
            <a:xfrm flipV="1">
              <a:off x="3252" y="2872"/>
              <a:ext cx="13" cy="13"/>
            </a:xfrm>
            <a:prstGeom prst="line">
              <a:avLst/>
            </a:prstGeom>
            <a:noFill/>
            <a:ln w="0">
              <a:noFill/>
              <a:round/>
              <a:headEnd/>
              <a:tailEnd/>
            </a:ln>
          </p:spPr>
          <p:txBody>
            <a:bodyPr/>
            <a:lstStyle/>
            <a:p>
              <a:endParaRPr lang="ar-SA"/>
            </a:p>
          </p:txBody>
        </p:sp>
        <p:sp>
          <p:nvSpPr>
            <p:cNvPr id="90" name="Line 79"/>
            <p:cNvSpPr>
              <a:spLocks noChangeShapeType="1"/>
            </p:cNvSpPr>
            <p:nvPr/>
          </p:nvSpPr>
          <p:spPr bwMode="auto">
            <a:xfrm>
              <a:off x="2890" y="1930"/>
              <a:ext cx="7" cy="13"/>
            </a:xfrm>
            <a:prstGeom prst="line">
              <a:avLst/>
            </a:prstGeom>
            <a:noFill/>
            <a:ln w="0">
              <a:noFill/>
              <a:round/>
              <a:headEnd/>
              <a:tailEnd/>
            </a:ln>
          </p:spPr>
          <p:txBody>
            <a:bodyPr/>
            <a:lstStyle/>
            <a:p>
              <a:endParaRPr lang="ar-SA"/>
            </a:p>
          </p:txBody>
        </p:sp>
        <p:sp>
          <p:nvSpPr>
            <p:cNvPr id="91" name="Line 80"/>
            <p:cNvSpPr>
              <a:spLocks noChangeShapeType="1"/>
            </p:cNvSpPr>
            <p:nvPr/>
          </p:nvSpPr>
          <p:spPr bwMode="auto">
            <a:xfrm>
              <a:off x="2979" y="2060"/>
              <a:ext cx="1" cy="13"/>
            </a:xfrm>
            <a:prstGeom prst="line">
              <a:avLst/>
            </a:prstGeom>
            <a:noFill/>
            <a:ln w="0">
              <a:noFill/>
              <a:round/>
              <a:headEnd/>
              <a:tailEnd/>
            </a:ln>
          </p:spPr>
          <p:txBody>
            <a:bodyPr/>
            <a:lstStyle/>
            <a:p>
              <a:endParaRPr lang="ar-SA"/>
            </a:p>
          </p:txBody>
        </p:sp>
        <p:sp>
          <p:nvSpPr>
            <p:cNvPr id="92" name="Line 81"/>
            <p:cNvSpPr>
              <a:spLocks noChangeShapeType="1"/>
            </p:cNvSpPr>
            <p:nvPr/>
          </p:nvSpPr>
          <p:spPr bwMode="auto">
            <a:xfrm>
              <a:off x="3163" y="2012"/>
              <a:ext cx="1" cy="13"/>
            </a:xfrm>
            <a:prstGeom prst="line">
              <a:avLst/>
            </a:prstGeom>
            <a:noFill/>
            <a:ln w="0">
              <a:noFill/>
              <a:round/>
              <a:headEnd/>
              <a:tailEnd/>
            </a:ln>
          </p:spPr>
          <p:txBody>
            <a:bodyPr/>
            <a:lstStyle/>
            <a:p>
              <a:endParaRPr lang="ar-SA"/>
            </a:p>
          </p:txBody>
        </p:sp>
        <p:sp>
          <p:nvSpPr>
            <p:cNvPr id="93" name="Line 82"/>
            <p:cNvSpPr>
              <a:spLocks noChangeShapeType="1"/>
            </p:cNvSpPr>
            <p:nvPr/>
          </p:nvSpPr>
          <p:spPr bwMode="auto">
            <a:xfrm>
              <a:off x="3033" y="1964"/>
              <a:ext cx="1" cy="14"/>
            </a:xfrm>
            <a:prstGeom prst="line">
              <a:avLst/>
            </a:prstGeom>
            <a:noFill/>
            <a:ln w="0">
              <a:noFill/>
              <a:round/>
              <a:headEnd/>
              <a:tailEnd/>
            </a:ln>
          </p:spPr>
          <p:txBody>
            <a:bodyPr/>
            <a:lstStyle/>
            <a:p>
              <a:endParaRPr lang="ar-SA"/>
            </a:p>
          </p:txBody>
        </p:sp>
        <p:sp>
          <p:nvSpPr>
            <p:cNvPr id="94" name="Line 83"/>
            <p:cNvSpPr>
              <a:spLocks noChangeShapeType="1"/>
            </p:cNvSpPr>
            <p:nvPr/>
          </p:nvSpPr>
          <p:spPr bwMode="auto">
            <a:xfrm>
              <a:off x="3299" y="1807"/>
              <a:ext cx="1" cy="14"/>
            </a:xfrm>
            <a:prstGeom prst="line">
              <a:avLst/>
            </a:prstGeom>
            <a:noFill/>
            <a:ln w="0">
              <a:noFill/>
              <a:round/>
              <a:headEnd/>
              <a:tailEnd/>
            </a:ln>
          </p:spPr>
          <p:txBody>
            <a:bodyPr/>
            <a:lstStyle/>
            <a:p>
              <a:endParaRPr lang="ar-SA"/>
            </a:p>
          </p:txBody>
        </p:sp>
        <p:sp>
          <p:nvSpPr>
            <p:cNvPr id="95" name="Line 84"/>
            <p:cNvSpPr>
              <a:spLocks noChangeShapeType="1"/>
            </p:cNvSpPr>
            <p:nvPr/>
          </p:nvSpPr>
          <p:spPr bwMode="auto">
            <a:xfrm>
              <a:off x="3156" y="2066"/>
              <a:ext cx="1" cy="14"/>
            </a:xfrm>
            <a:prstGeom prst="line">
              <a:avLst/>
            </a:prstGeom>
            <a:noFill/>
            <a:ln w="0">
              <a:noFill/>
              <a:round/>
              <a:headEnd/>
              <a:tailEnd/>
            </a:ln>
          </p:spPr>
          <p:txBody>
            <a:bodyPr/>
            <a:lstStyle/>
            <a:p>
              <a:endParaRPr lang="ar-SA"/>
            </a:p>
          </p:txBody>
        </p:sp>
        <p:sp>
          <p:nvSpPr>
            <p:cNvPr id="96" name="Line 85"/>
            <p:cNvSpPr>
              <a:spLocks noChangeShapeType="1"/>
            </p:cNvSpPr>
            <p:nvPr/>
          </p:nvSpPr>
          <p:spPr bwMode="auto">
            <a:xfrm>
              <a:off x="3272" y="1759"/>
              <a:ext cx="1" cy="14"/>
            </a:xfrm>
            <a:prstGeom prst="line">
              <a:avLst/>
            </a:prstGeom>
            <a:noFill/>
            <a:ln w="0">
              <a:noFill/>
              <a:round/>
              <a:headEnd/>
              <a:tailEnd/>
            </a:ln>
          </p:spPr>
          <p:txBody>
            <a:bodyPr/>
            <a:lstStyle/>
            <a:p>
              <a:endParaRPr lang="ar-SA"/>
            </a:p>
          </p:txBody>
        </p:sp>
        <p:sp>
          <p:nvSpPr>
            <p:cNvPr id="97" name="Line 86"/>
            <p:cNvSpPr>
              <a:spLocks noChangeShapeType="1"/>
            </p:cNvSpPr>
            <p:nvPr/>
          </p:nvSpPr>
          <p:spPr bwMode="auto">
            <a:xfrm>
              <a:off x="3272" y="1978"/>
              <a:ext cx="1" cy="13"/>
            </a:xfrm>
            <a:prstGeom prst="line">
              <a:avLst/>
            </a:prstGeom>
            <a:noFill/>
            <a:ln w="0">
              <a:noFill/>
              <a:round/>
              <a:headEnd/>
              <a:tailEnd/>
            </a:ln>
          </p:spPr>
          <p:txBody>
            <a:bodyPr/>
            <a:lstStyle/>
            <a:p>
              <a:endParaRPr lang="ar-SA"/>
            </a:p>
          </p:txBody>
        </p:sp>
        <p:sp>
          <p:nvSpPr>
            <p:cNvPr id="98" name="Line 87"/>
            <p:cNvSpPr>
              <a:spLocks noChangeShapeType="1"/>
            </p:cNvSpPr>
            <p:nvPr/>
          </p:nvSpPr>
          <p:spPr bwMode="auto">
            <a:xfrm>
              <a:off x="3197" y="2046"/>
              <a:ext cx="1" cy="14"/>
            </a:xfrm>
            <a:prstGeom prst="line">
              <a:avLst/>
            </a:prstGeom>
            <a:noFill/>
            <a:ln w="0">
              <a:noFill/>
              <a:round/>
              <a:headEnd/>
              <a:tailEnd/>
            </a:ln>
          </p:spPr>
          <p:txBody>
            <a:bodyPr/>
            <a:lstStyle/>
            <a:p>
              <a:endParaRPr lang="ar-SA"/>
            </a:p>
          </p:txBody>
        </p:sp>
        <p:sp>
          <p:nvSpPr>
            <p:cNvPr id="99" name="Line 88"/>
            <p:cNvSpPr>
              <a:spLocks noChangeShapeType="1"/>
            </p:cNvSpPr>
            <p:nvPr/>
          </p:nvSpPr>
          <p:spPr bwMode="auto">
            <a:xfrm>
              <a:off x="3190" y="1909"/>
              <a:ext cx="7" cy="7"/>
            </a:xfrm>
            <a:prstGeom prst="line">
              <a:avLst/>
            </a:prstGeom>
            <a:noFill/>
            <a:ln w="0">
              <a:noFill/>
              <a:round/>
              <a:headEnd/>
              <a:tailEnd/>
            </a:ln>
          </p:spPr>
          <p:txBody>
            <a:bodyPr/>
            <a:lstStyle/>
            <a:p>
              <a:endParaRPr lang="ar-SA"/>
            </a:p>
          </p:txBody>
        </p:sp>
        <p:sp>
          <p:nvSpPr>
            <p:cNvPr id="100" name="Line 89"/>
            <p:cNvSpPr>
              <a:spLocks noChangeShapeType="1"/>
            </p:cNvSpPr>
            <p:nvPr/>
          </p:nvSpPr>
          <p:spPr bwMode="auto">
            <a:xfrm>
              <a:off x="3272" y="1930"/>
              <a:ext cx="1" cy="7"/>
            </a:xfrm>
            <a:prstGeom prst="line">
              <a:avLst/>
            </a:prstGeom>
            <a:noFill/>
            <a:ln w="0">
              <a:noFill/>
              <a:round/>
              <a:headEnd/>
              <a:tailEnd/>
            </a:ln>
          </p:spPr>
          <p:txBody>
            <a:bodyPr/>
            <a:lstStyle/>
            <a:p>
              <a:endParaRPr lang="ar-SA"/>
            </a:p>
          </p:txBody>
        </p:sp>
        <p:sp>
          <p:nvSpPr>
            <p:cNvPr id="101" name="Line 90"/>
            <p:cNvSpPr>
              <a:spLocks noChangeShapeType="1"/>
            </p:cNvSpPr>
            <p:nvPr/>
          </p:nvSpPr>
          <p:spPr bwMode="auto">
            <a:xfrm>
              <a:off x="3020" y="2053"/>
              <a:ext cx="1" cy="13"/>
            </a:xfrm>
            <a:prstGeom prst="line">
              <a:avLst/>
            </a:prstGeom>
            <a:noFill/>
            <a:ln w="0">
              <a:noFill/>
              <a:round/>
              <a:headEnd/>
              <a:tailEnd/>
            </a:ln>
          </p:spPr>
          <p:txBody>
            <a:bodyPr/>
            <a:lstStyle/>
            <a:p>
              <a:endParaRPr lang="ar-SA"/>
            </a:p>
          </p:txBody>
        </p:sp>
        <p:sp>
          <p:nvSpPr>
            <p:cNvPr id="102" name="Line 91"/>
            <p:cNvSpPr>
              <a:spLocks noChangeShapeType="1"/>
            </p:cNvSpPr>
            <p:nvPr/>
          </p:nvSpPr>
          <p:spPr bwMode="auto">
            <a:xfrm>
              <a:off x="2979" y="1964"/>
              <a:ext cx="6" cy="14"/>
            </a:xfrm>
            <a:prstGeom prst="line">
              <a:avLst/>
            </a:prstGeom>
            <a:noFill/>
            <a:ln w="0">
              <a:noFill/>
              <a:round/>
              <a:headEnd/>
              <a:tailEnd/>
            </a:ln>
          </p:spPr>
          <p:txBody>
            <a:bodyPr/>
            <a:lstStyle/>
            <a:p>
              <a:endParaRPr lang="ar-SA"/>
            </a:p>
          </p:txBody>
        </p:sp>
        <p:sp>
          <p:nvSpPr>
            <p:cNvPr id="103" name="Line 92"/>
            <p:cNvSpPr>
              <a:spLocks noChangeShapeType="1"/>
            </p:cNvSpPr>
            <p:nvPr/>
          </p:nvSpPr>
          <p:spPr bwMode="auto">
            <a:xfrm>
              <a:off x="3006" y="1930"/>
              <a:ext cx="7" cy="13"/>
            </a:xfrm>
            <a:prstGeom prst="line">
              <a:avLst/>
            </a:prstGeom>
            <a:noFill/>
            <a:ln w="0">
              <a:noFill/>
              <a:round/>
              <a:headEnd/>
              <a:tailEnd/>
            </a:ln>
          </p:spPr>
          <p:txBody>
            <a:bodyPr/>
            <a:lstStyle/>
            <a:p>
              <a:endParaRPr lang="ar-SA"/>
            </a:p>
          </p:txBody>
        </p:sp>
        <p:sp>
          <p:nvSpPr>
            <p:cNvPr id="104" name="Line 93"/>
            <p:cNvSpPr>
              <a:spLocks noChangeShapeType="1"/>
            </p:cNvSpPr>
            <p:nvPr/>
          </p:nvSpPr>
          <p:spPr bwMode="auto">
            <a:xfrm>
              <a:off x="3136" y="1896"/>
              <a:ext cx="1" cy="13"/>
            </a:xfrm>
            <a:prstGeom prst="line">
              <a:avLst/>
            </a:prstGeom>
            <a:noFill/>
            <a:ln w="0">
              <a:noFill/>
              <a:round/>
              <a:headEnd/>
              <a:tailEnd/>
            </a:ln>
          </p:spPr>
          <p:txBody>
            <a:bodyPr/>
            <a:lstStyle/>
            <a:p>
              <a:endParaRPr lang="ar-SA"/>
            </a:p>
          </p:txBody>
        </p:sp>
        <p:sp>
          <p:nvSpPr>
            <p:cNvPr id="105" name="Line 94"/>
            <p:cNvSpPr>
              <a:spLocks noChangeShapeType="1"/>
            </p:cNvSpPr>
            <p:nvPr/>
          </p:nvSpPr>
          <p:spPr bwMode="auto">
            <a:xfrm>
              <a:off x="3238" y="1916"/>
              <a:ext cx="1" cy="14"/>
            </a:xfrm>
            <a:prstGeom prst="line">
              <a:avLst/>
            </a:prstGeom>
            <a:noFill/>
            <a:ln w="0">
              <a:noFill/>
              <a:round/>
              <a:headEnd/>
              <a:tailEnd/>
            </a:ln>
          </p:spPr>
          <p:txBody>
            <a:bodyPr/>
            <a:lstStyle/>
            <a:p>
              <a:endParaRPr lang="ar-SA"/>
            </a:p>
          </p:txBody>
        </p:sp>
        <p:sp>
          <p:nvSpPr>
            <p:cNvPr id="106" name="Line 95"/>
            <p:cNvSpPr>
              <a:spLocks noChangeShapeType="1"/>
            </p:cNvSpPr>
            <p:nvPr/>
          </p:nvSpPr>
          <p:spPr bwMode="auto">
            <a:xfrm>
              <a:off x="3026" y="2100"/>
              <a:ext cx="1" cy="14"/>
            </a:xfrm>
            <a:prstGeom prst="line">
              <a:avLst/>
            </a:prstGeom>
            <a:noFill/>
            <a:ln w="0">
              <a:noFill/>
              <a:round/>
              <a:headEnd/>
              <a:tailEnd/>
            </a:ln>
          </p:spPr>
          <p:txBody>
            <a:bodyPr/>
            <a:lstStyle/>
            <a:p>
              <a:endParaRPr lang="ar-SA"/>
            </a:p>
          </p:txBody>
        </p:sp>
        <p:sp>
          <p:nvSpPr>
            <p:cNvPr id="107" name="Line 96"/>
            <p:cNvSpPr>
              <a:spLocks noChangeShapeType="1"/>
            </p:cNvSpPr>
            <p:nvPr/>
          </p:nvSpPr>
          <p:spPr bwMode="auto">
            <a:xfrm>
              <a:off x="2924" y="2073"/>
              <a:ext cx="7" cy="14"/>
            </a:xfrm>
            <a:prstGeom prst="line">
              <a:avLst/>
            </a:prstGeom>
            <a:noFill/>
            <a:ln w="0">
              <a:noFill/>
              <a:round/>
              <a:headEnd/>
              <a:tailEnd/>
            </a:ln>
          </p:spPr>
          <p:txBody>
            <a:bodyPr/>
            <a:lstStyle/>
            <a:p>
              <a:endParaRPr lang="ar-SA"/>
            </a:p>
          </p:txBody>
        </p:sp>
        <p:sp>
          <p:nvSpPr>
            <p:cNvPr id="108" name="Line 97"/>
            <p:cNvSpPr>
              <a:spLocks noChangeShapeType="1"/>
            </p:cNvSpPr>
            <p:nvPr/>
          </p:nvSpPr>
          <p:spPr bwMode="auto">
            <a:xfrm>
              <a:off x="3074" y="2005"/>
              <a:ext cx="1" cy="7"/>
            </a:xfrm>
            <a:prstGeom prst="line">
              <a:avLst/>
            </a:prstGeom>
            <a:noFill/>
            <a:ln w="0">
              <a:noFill/>
              <a:round/>
              <a:headEnd/>
              <a:tailEnd/>
            </a:ln>
          </p:spPr>
          <p:txBody>
            <a:bodyPr/>
            <a:lstStyle/>
            <a:p>
              <a:endParaRPr lang="ar-SA"/>
            </a:p>
          </p:txBody>
        </p:sp>
        <p:sp>
          <p:nvSpPr>
            <p:cNvPr id="109" name="Line 98"/>
            <p:cNvSpPr>
              <a:spLocks noChangeShapeType="1"/>
            </p:cNvSpPr>
            <p:nvPr/>
          </p:nvSpPr>
          <p:spPr bwMode="auto">
            <a:xfrm>
              <a:off x="3204" y="1834"/>
              <a:ext cx="1" cy="14"/>
            </a:xfrm>
            <a:prstGeom prst="line">
              <a:avLst/>
            </a:prstGeom>
            <a:noFill/>
            <a:ln w="0">
              <a:noFill/>
              <a:round/>
              <a:headEnd/>
              <a:tailEnd/>
            </a:ln>
          </p:spPr>
          <p:txBody>
            <a:bodyPr/>
            <a:lstStyle/>
            <a:p>
              <a:endParaRPr lang="ar-SA"/>
            </a:p>
          </p:txBody>
        </p:sp>
        <p:sp>
          <p:nvSpPr>
            <p:cNvPr id="110" name="Line 99"/>
            <p:cNvSpPr>
              <a:spLocks noChangeShapeType="1"/>
            </p:cNvSpPr>
            <p:nvPr/>
          </p:nvSpPr>
          <p:spPr bwMode="auto">
            <a:xfrm>
              <a:off x="3306" y="1711"/>
              <a:ext cx="1" cy="14"/>
            </a:xfrm>
            <a:prstGeom prst="line">
              <a:avLst/>
            </a:prstGeom>
            <a:noFill/>
            <a:ln w="0">
              <a:noFill/>
              <a:round/>
              <a:headEnd/>
              <a:tailEnd/>
            </a:ln>
          </p:spPr>
          <p:txBody>
            <a:bodyPr/>
            <a:lstStyle/>
            <a:p>
              <a:endParaRPr lang="ar-SA"/>
            </a:p>
          </p:txBody>
        </p:sp>
        <p:sp>
          <p:nvSpPr>
            <p:cNvPr id="111" name="Line 100"/>
            <p:cNvSpPr>
              <a:spLocks noChangeShapeType="1"/>
            </p:cNvSpPr>
            <p:nvPr/>
          </p:nvSpPr>
          <p:spPr bwMode="auto">
            <a:xfrm>
              <a:off x="3313" y="1746"/>
              <a:ext cx="1" cy="6"/>
            </a:xfrm>
            <a:prstGeom prst="line">
              <a:avLst/>
            </a:prstGeom>
            <a:noFill/>
            <a:ln w="0">
              <a:noFill/>
              <a:round/>
              <a:headEnd/>
              <a:tailEnd/>
            </a:ln>
          </p:spPr>
          <p:txBody>
            <a:bodyPr/>
            <a:lstStyle/>
            <a:p>
              <a:endParaRPr lang="ar-SA"/>
            </a:p>
          </p:txBody>
        </p:sp>
        <p:sp>
          <p:nvSpPr>
            <p:cNvPr id="112" name="Line 101"/>
            <p:cNvSpPr>
              <a:spLocks noChangeShapeType="1"/>
            </p:cNvSpPr>
            <p:nvPr/>
          </p:nvSpPr>
          <p:spPr bwMode="auto">
            <a:xfrm>
              <a:off x="3095" y="1957"/>
              <a:ext cx="1" cy="14"/>
            </a:xfrm>
            <a:prstGeom prst="line">
              <a:avLst/>
            </a:prstGeom>
            <a:noFill/>
            <a:ln w="0">
              <a:noFill/>
              <a:round/>
              <a:headEnd/>
              <a:tailEnd/>
            </a:ln>
          </p:spPr>
          <p:txBody>
            <a:bodyPr/>
            <a:lstStyle/>
            <a:p>
              <a:endParaRPr lang="ar-SA"/>
            </a:p>
          </p:txBody>
        </p:sp>
        <p:sp>
          <p:nvSpPr>
            <p:cNvPr id="113" name="Line 102"/>
            <p:cNvSpPr>
              <a:spLocks noChangeShapeType="1"/>
            </p:cNvSpPr>
            <p:nvPr/>
          </p:nvSpPr>
          <p:spPr bwMode="auto">
            <a:xfrm>
              <a:off x="3238" y="1814"/>
              <a:ext cx="1" cy="13"/>
            </a:xfrm>
            <a:prstGeom prst="line">
              <a:avLst/>
            </a:prstGeom>
            <a:noFill/>
            <a:ln w="0">
              <a:noFill/>
              <a:round/>
              <a:headEnd/>
              <a:tailEnd/>
            </a:ln>
          </p:spPr>
          <p:txBody>
            <a:bodyPr/>
            <a:lstStyle/>
            <a:p>
              <a:endParaRPr lang="ar-SA"/>
            </a:p>
          </p:txBody>
        </p:sp>
        <p:sp>
          <p:nvSpPr>
            <p:cNvPr id="114" name="Line 103"/>
            <p:cNvSpPr>
              <a:spLocks noChangeShapeType="1"/>
            </p:cNvSpPr>
            <p:nvPr/>
          </p:nvSpPr>
          <p:spPr bwMode="auto">
            <a:xfrm>
              <a:off x="3074" y="2094"/>
              <a:ext cx="1" cy="13"/>
            </a:xfrm>
            <a:prstGeom prst="line">
              <a:avLst/>
            </a:prstGeom>
            <a:noFill/>
            <a:ln w="0">
              <a:noFill/>
              <a:round/>
              <a:headEnd/>
              <a:tailEnd/>
            </a:ln>
          </p:spPr>
          <p:txBody>
            <a:bodyPr/>
            <a:lstStyle/>
            <a:p>
              <a:endParaRPr lang="ar-SA"/>
            </a:p>
          </p:txBody>
        </p:sp>
        <p:sp>
          <p:nvSpPr>
            <p:cNvPr id="115" name="Line 104"/>
            <p:cNvSpPr>
              <a:spLocks noChangeShapeType="1"/>
            </p:cNvSpPr>
            <p:nvPr/>
          </p:nvSpPr>
          <p:spPr bwMode="auto">
            <a:xfrm>
              <a:off x="3299" y="1855"/>
              <a:ext cx="1" cy="13"/>
            </a:xfrm>
            <a:prstGeom prst="line">
              <a:avLst/>
            </a:prstGeom>
            <a:noFill/>
            <a:ln w="0">
              <a:noFill/>
              <a:round/>
              <a:headEnd/>
              <a:tailEnd/>
            </a:ln>
          </p:spPr>
          <p:txBody>
            <a:bodyPr/>
            <a:lstStyle/>
            <a:p>
              <a:endParaRPr lang="ar-SA"/>
            </a:p>
          </p:txBody>
        </p:sp>
        <p:sp>
          <p:nvSpPr>
            <p:cNvPr id="116" name="Line 105"/>
            <p:cNvSpPr>
              <a:spLocks noChangeShapeType="1"/>
            </p:cNvSpPr>
            <p:nvPr/>
          </p:nvSpPr>
          <p:spPr bwMode="auto">
            <a:xfrm>
              <a:off x="2951" y="1930"/>
              <a:ext cx="1" cy="13"/>
            </a:xfrm>
            <a:prstGeom prst="line">
              <a:avLst/>
            </a:prstGeom>
            <a:noFill/>
            <a:ln w="0">
              <a:noFill/>
              <a:round/>
              <a:headEnd/>
              <a:tailEnd/>
            </a:ln>
          </p:spPr>
          <p:txBody>
            <a:bodyPr/>
            <a:lstStyle/>
            <a:p>
              <a:endParaRPr lang="ar-SA"/>
            </a:p>
          </p:txBody>
        </p:sp>
        <p:sp>
          <p:nvSpPr>
            <p:cNvPr id="117" name="Line 106"/>
            <p:cNvSpPr>
              <a:spLocks noChangeShapeType="1"/>
            </p:cNvSpPr>
            <p:nvPr/>
          </p:nvSpPr>
          <p:spPr bwMode="auto">
            <a:xfrm>
              <a:off x="2972" y="2087"/>
              <a:ext cx="7" cy="13"/>
            </a:xfrm>
            <a:prstGeom prst="line">
              <a:avLst/>
            </a:prstGeom>
            <a:noFill/>
            <a:ln w="0">
              <a:noFill/>
              <a:round/>
              <a:headEnd/>
              <a:tailEnd/>
            </a:ln>
          </p:spPr>
          <p:txBody>
            <a:bodyPr/>
            <a:lstStyle/>
            <a:p>
              <a:endParaRPr lang="ar-SA"/>
            </a:p>
          </p:txBody>
        </p:sp>
        <p:sp>
          <p:nvSpPr>
            <p:cNvPr id="118" name="Line 107"/>
            <p:cNvSpPr>
              <a:spLocks noChangeShapeType="1"/>
            </p:cNvSpPr>
            <p:nvPr/>
          </p:nvSpPr>
          <p:spPr bwMode="auto">
            <a:xfrm>
              <a:off x="2938" y="2060"/>
              <a:ext cx="1" cy="13"/>
            </a:xfrm>
            <a:prstGeom prst="line">
              <a:avLst/>
            </a:prstGeom>
            <a:noFill/>
            <a:ln w="0">
              <a:noFill/>
              <a:round/>
              <a:headEnd/>
              <a:tailEnd/>
            </a:ln>
          </p:spPr>
          <p:txBody>
            <a:bodyPr/>
            <a:lstStyle/>
            <a:p>
              <a:endParaRPr lang="ar-SA"/>
            </a:p>
          </p:txBody>
        </p:sp>
        <p:sp>
          <p:nvSpPr>
            <p:cNvPr id="119" name="Line 108"/>
            <p:cNvSpPr>
              <a:spLocks noChangeShapeType="1"/>
            </p:cNvSpPr>
            <p:nvPr/>
          </p:nvSpPr>
          <p:spPr bwMode="auto">
            <a:xfrm>
              <a:off x="2944" y="2087"/>
              <a:ext cx="1" cy="13"/>
            </a:xfrm>
            <a:prstGeom prst="line">
              <a:avLst/>
            </a:prstGeom>
            <a:noFill/>
            <a:ln w="0">
              <a:noFill/>
              <a:round/>
              <a:headEnd/>
              <a:tailEnd/>
            </a:ln>
          </p:spPr>
          <p:txBody>
            <a:bodyPr/>
            <a:lstStyle/>
            <a:p>
              <a:endParaRPr lang="ar-SA"/>
            </a:p>
          </p:txBody>
        </p:sp>
        <p:sp>
          <p:nvSpPr>
            <p:cNvPr id="120" name="Line 109"/>
            <p:cNvSpPr>
              <a:spLocks noChangeShapeType="1"/>
            </p:cNvSpPr>
            <p:nvPr/>
          </p:nvSpPr>
          <p:spPr bwMode="auto">
            <a:xfrm>
              <a:off x="3224" y="2025"/>
              <a:ext cx="7" cy="14"/>
            </a:xfrm>
            <a:prstGeom prst="line">
              <a:avLst/>
            </a:prstGeom>
            <a:noFill/>
            <a:ln w="0">
              <a:noFill/>
              <a:round/>
              <a:headEnd/>
              <a:tailEnd/>
            </a:ln>
          </p:spPr>
          <p:txBody>
            <a:bodyPr/>
            <a:lstStyle/>
            <a:p>
              <a:endParaRPr lang="ar-SA"/>
            </a:p>
          </p:txBody>
        </p:sp>
        <p:sp>
          <p:nvSpPr>
            <p:cNvPr id="121" name="Line 110"/>
            <p:cNvSpPr>
              <a:spLocks noChangeShapeType="1"/>
            </p:cNvSpPr>
            <p:nvPr/>
          </p:nvSpPr>
          <p:spPr bwMode="auto">
            <a:xfrm>
              <a:off x="3238" y="1882"/>
              <a:ext cx="1" cy="14"/>
            </a:xfrm>
            <a:prstGeom prst="line">
              <a:avLst/>
            </a:prstGeom>
            <a:noFill/>
            <a:ln w="0">
              <a:noFill/>
              <a:round/>
              <a:headEnd/>
              <a:tailEnd/>
            </a:ln>
          </p:spPr>
          <p:txBody>
            <a:bodyPr/>
            <a:lstStyle/>
            <a:p>
              <a:endParaRPr lang="ar-SA"/>
            </a:p>
          </p:txBody>
        </p:sp>
        <p:sp>
          <p:nvSpPr>
            <p:cNvPr id="122" name="Line 111"/>
            <p:cNvSpPr>
              <a:spLocks noChangeShapeType="1"/>
            </p:cNvSpPr>
            <p:nvPr/>
          </p:nvSpPr>
          <p:spPr bwMode="auto">
            <a:xfrm>
              <a:off x="3259" y="1848"/>
              <a:ext cx="1" cy="14"/>
            </a:xfrm>
            <a:prstGeom prst="line">
              <a:avLst/>
            </a:prstGeom>
            <a:noFill/>
            <a:ln w="0">
              <a:noFill/>
              <a:round/>
              <a:headEnd/>
              <a:tailEnd/>
            </a:ln>
          </p:spPr>
          <p:txBody>
            <a:bodyPr/>
            <a:lstStyle/>
            <a:p>
              <a:endParaRPr lang="ar-SA"/>
            </a:p>
          </p:txBody>
        </p:sp>
        <p:sp>
          <p:nvSpPr>
            <p:cNvPr id="123" name="Line 112"/>
            <p:cNvSpPr>
              <a:spLocks noChangeShapeType="1"/>
            </p:cNvSpPr>
            <p:nvPr/>
          </p:nvSpPr>
          <p:spPr bwMode="auto">
            <a:xfrm>
              <a:off x="2965" y="2107"/>
              <a:ext cx="7" cy="14"/>
            </a:xfrm>
            <a:prstGeom prst="line">
              <a:avLst/>
            </a:prstGeom>
            <a:noFill/>
            <a:ln w="0">
              <a:noFill/>
              <a:round/>
              <a:headEnd/>
              <a:tailEnd/>
            </a:ln>
          </p:spPr>
          <p:txBody>
            <a:bodyPr/>
            <a:lstStyle/>
            <a:p>
              <a:endParaRPr lang="ar-SA"/>
            </a:p>
          </p:txBody>
        </p:sp>
        <p:sp>
          <p:nvSpPr>
            <p:cNvPr id="124" name="Line 113"/>
            <p:cNvSpPr>
              <a:spLocks noChangeShapeType="1"/>
            </p:cNvSpPr>
            <p:nvPr/>
          </p:nvSpPr>
          <p:spPr bwMode="auto">
            <a:xfrm>
              <a:off x="3047" y="2019"/>
              <a:ext cx="1" cy="13"/>
            </a:xfrm>
            <a:prstGeom prst="line">
              <a:avLst/>
            </a:prstGeom>
            <a:noFill/>
            <a:ln w="0">
              <a:noFill/>
              <a:round/>
              <a:headEnd/>
              <a:tailEnd/>
            </a:ln>
          </p:spPr>
          <p:txBody>
            <a:bodyPr/>
            <a:lstStyle/>
            <a:p>
              <a:endParaRPr lang="ar-SA"/>
            </a:p>
          </p:txBody>
        </p:sp>
        <p:sp>
          <p:nvSpPr>
            <p:cNvPr id="125" name="Line 114"/>
            <p:cNvSpPr>
              <a:spLocks noChangeShapeType="1"/>
            </p:cNvSpPr>
            <p:nvPr/>
          </p:nvSpPr>
          <p:spPr bwMode="auto">
            <a:xfrm>
              <a:off x="3224" y="1964"/>
              <a:ext cx="1" cy="14"/>
            </a:xfrm>
            <a:prstGeom prst="line">
              <a:avLst/>
            </a:prstGeom>
            <a:noFill/>
            <a:ln w="0">
              <a:noFill/>
              <a:round/>
              <a:headEnd/>
              <a:tailEnd/>
            </a:ln>
          </p:spPr>
          <p:txBody>
            <a:bodyPr/>
            <a:lstStyle/>
            <a:p>
              <a:endParaRPr lang="ar-SA"/>
            </a:p>
          </p:txBody>
        </p:sp>
        <p:sp>
          <p:nvSpPr>
            <p:cNvPr id="126" name="Line 115"/>
            <p:cNvSpPr>
              <a:spLocks noChangeShapeType="1"/>
            </p:cNvSpPr>
            <p:nvPr/>
          </p:nvSpPr>
          <p:spPr bwMode="auto">
            <a:xfrm>
              <a:off x="3156" y="1868"/>
              <a:ext cx="7" cy="14"/>
            </a:xfrm>
            <a:prstGeom prst="line">
              <a:avLst/>
            </a:prstGeom>
            <a:noFill/>
            <a:ln w="0">
              <a:noFill/>
              <a:round/>
              <a:headEnd/>
              <a:tailEnd/>
            </a:ln>
          </p:spPr>
          <p:txBody>
            <a:bodyPr/>
            <a:lstStyle/>
            <a:p>
              <a:endParaRPr lang="ar-SA"/>
            </a:p>
          </p:txBody>
        </p:sp>
        <p:sp>
          <p:nvSpPr>
            <p:cNvPr id="127" name="Line 116"/>
            <p:cNvSpPr>
              <a:spLocks noChangeShapeType="1"/>
            </p:cNvSpPr>
            <p:nvPr/>
          </p:nvSpPr>
          <p:spPr bwMode="auto">
            <a:xfrm>
              <a:off x="3238" y="1773"/>
              <a:ext cx="1" cy="7"/>
            </a:xfrm>
            <a:prstGeom prst="line">
              <a:avLst/>
            </a:prstGeom>
            <a:noFill/>
            <a:ln w="0">
              <a:noFill/>
              <a:round/>
              <a:headEnd/>
              <a:tailEnd/>
            </a:ln>
          </p:spPr>
          <p:txBody>
            <a:bodyPr/>
            <a:lstStyle/>
            <a:p>
              <a:endParaRPr lang="ar-SA"/>
            </a:p>
          </p:txBody>
        </p:sp>
        <p:sp>
          <p:nvSpPr>
            <p:cNvPr id="128" name="Line 117"/>
            <p:cNvSpPr>
              <a:spLocks noChangeShapeType="1"/>
            </p:cNvSpPr>
            <p:nvPr/>
          </p:nvSpPr>
          <p:spPr bwMode="auto">
            <a:xfrm>
              <a:off x="2910" y="1957"/>
              <a:ext cx="7" cy="7"/>
            </a:xfrm>
            <a:prstGeom prst="line">
              <a:avLst/>
            </a:prstGeom>
            <a:noFill/>
            <a:ln w="0">
              <a:noFill/>
              <a:round/>
              <a:headEnd/>
              <a:tailEnd/>
            </a:ln>
          </p:spPr>
          <p:txBody>
            <a:bodyPr/>
            <a:lstStyle/>
            <a:p>
              <a:endParaRPr lang="ar-SA"/>
            </a:p>
          </p:txBody>
        </p:sp>
        <p:sp>
          <p:nvSpPr>
            <p:cNvPr id="129" name="Line 118"/>
            <p:cNvSpPr>
              <a:spLocks noChangeShapeType="1"/>
            </p:cNvSpPr>
            <p:nvPr/>
          </p:nvSpPr>
          <p:spPr bwMode="auto">
            <a:xfrm>
              <a:off x="3286" y="1711"/>
              <a:ext cx="1" cy="14"/>
            </a:xfrm>
            <a:prstGeom prst="line">
              <a:avLst/>
            </a:prstGeom>
            <a:noFill/>
            <a:ln w="0">
              <a:noFill/>
              <a:round/>
              <a:headEnd/>
              <a:tailEnd/>
            </a:ln>
          </p:spPr>
          <p:txBody>
            <a:bodyPr/>
            <a:lstStyle/>
            <a:p>
              <a:endParaRPr lang="ar-SA"/>
            </a:p>
          </p:txBody>
        </p:sp>
        <p:sp>
          <p:nvSpPr>
            <p:cNvPr id="130" name="Line 119"/>
            <p:cNvSpPr>
              <a:spLocks noChangeShapeType="1"/>
            </p:cNvSpPr>
            <p:nvPr/>
          </p:nvSpPr>
          <p:spPr bwMode="auto">
            <a:xfrm>
              <a:off x="3081" y="1923"/>
              <a:ext cx="1" cy="14"/>
            </a:xfrm>
            <a:prstGeom prst="line">
              <a:avLst/>
            </a:prstGeom>
            <a:noFill/>
            <a:ln w="0">
              <a:noFill/>
              <a:round/>
              <a:headEnd/>
              <a:tailEnd/>
            </a:ln>
          </p:spPr>
          <p:txBody>
            <a:bodyPr/>
            <a:lstStyle/>
            <a:p>
              <a:endParaRPr lang="ar-SA"/>
            </a:p>
          </p:txBody>
        </p:sp>
        <p:sp>
          <p:nvSpPr>
            <p:cNvPr id="131" name="Line 120"/>
            <p:cNvSpPr>
              <a:spLocks noChangeShapeType="1"/>
            </p:cNvSpPr>
            <p:nvPr/>
          </p:nvSpPr>
          <p:spPr bwMode="auto">
            <a:xfrm>
              <a:off x="3299" y="1752"/>
              <a:ext cx="1" cy="14"/>
            </a:xfrm>
            <a:prstGeom prst="line">
              <a:avLst/>
            </a:prstGeom>
            <a:noFill/>
            <a:ln w="0">
              <a:noFill/>
              <a:round/>
              <a:headEnd/>
              <a:tailEnd/>
            </a:ln>
          </p:spPr>
          <p:txBody>
            <a:bodyPr/>
            <a:lstStyle/>
            <a:p>
              <a:endParaRPr lang="ar-SA"/>
            </a:p>
          </p:txBody>
        </p:sp>
        <p:sp>
          <p:nvSpPr>
            <p:cNvPr id="132" name="Line 121"/>
            <p:cNvSpPr>
              <a:spLocks noChangeShapeType="1"/>
            </p:cNvSpPr>
            <p:nvPr/>
          </p:nvSpPr>
          <p:spPr bwMode="auto">
            <a:xfrm>
              <a:off x="3177" y="1950"/>
              <a:ext cx="1" cy="7"/>
            </a:xfrm>
            <a:prstGeom prst="line">
              <a:avLst/>
            </a:prstGeom>
            <a:noFill/>
            <a:ln w="0">
              <a:noFill/>
              <a:round/>
              <a:headEnd/>
              <a:tailEnd/>
            </a:ln>
          </p:spPr>
          <p:txBody>
            <a:bodyPr/>
            <a:lstStyle/>
            <a:p>
              <a:endParaRPr lang="ar-SA"/>
            </a:p>
          </p:txBody>
        </p:sp>
        <p:sp>
          <p:nvSpPr>
            <p:cNvPr id="133" name="Line 122"/>
            <p:cNvSpPr>
              <a:spLocks noChangeShapeType="1"/>
            </p:cNvSpPr>
            <p:nvPr/>
          </p:nvSpPr>
          <p:spPr bwMode="auto">
            <a:xfrm>
              <a:off x="3129" y="1943"/>
              <a:ext cx="1" cy="14"/>
            </a:xfrm>
            <a:prstGeom prst="line">
              <a:avLst/>
            </a:prstGeom>
            <a:noFill/>
            <a:ln w="0">
              <a:noFill/>
              <a:round/>
              <a:headEnd/>
              <a:tailEnd/>
            </a:ln>
          </p:spPr>
          <p:txBody>
            <a:bodyPr/>
            <a:lstStyle/>
            <a:p>
              <a:endParaRPr lang="ar-SA"/>
            </a:p>
          </p:txBody>
        </p:sp>
        <p:sp>
          <p:nvSpPr>
            <p:cNvPr id="134" name="Line 123"/>
            <p:cNvSpPr>
              <a:spLocks noChangeShapeType="1"/>
            </p:cNvSpPr>
            <p:nvPr/>
          </p:nvSpPr>
          <p:spPr bwMode="auto">
            <a:xfrm>
              <a:off x="3279" y="1821"/>
              <a:ext cx="7" cy="13"/>
            </a:xfrm>
            <a:prstGeom prst="line">
              <a:avLst/>
            </a:prstGeom>
            <a:noFill/>
            <a:ln w="0">
              <a:noFill/>
              <a:round/>
              <a:headEnd/>
              <a:tailEnd/>
            </a:ln>
          </p:spPr>
          <p:txBody>
            <a:bodyPr/>
            <a:lstStyle/>
            <a:p>
              <a:endParaRPr lang="ar-SA"/>
            </a:p>
          </p:txBody>
        </p:sp>
        <p:sp>
          <p:nvSpPr>
            <p:cNvPr id="135" name="Line 124"/>
            <p:cNvSpPr>
              <a:spLocks noChangeShapeType="1"/>
            </p:cNvSpPr>
            <p:nvPr/>
          </p:nvSpPr>
          <p:spPr bwMode="auto">
            <a:xfrm>
              <a:off x="3101" y="2060"/>
              <a:ext cx="1" cy="6"/>
            </a:xfrm>
            <a:prstGeom prst="line">
              <a:avLst/>
            </a:prstGeom>
            <a:noFill/>
            <a:ln w="0">
              <a:noFill/>
              <a:round/>
              <a:headEnd/>
              <a:tailEnd/>
            </a:ln>
          </p:spPr>
          <p:txBody>
            <a:bodyPr/>
            <a:lstStyle/>
            <a:p>
              <a:endParaRPr lang="ar-SA"/>
            </a:p>
          </p:txBody>
        </p:sp>
        <p:sp>
          <p:nvSpPr>
            <p:cNvPr id="136" name="Line 125"/>
            <p:cNvSpPr>
              <a:spLocks noChangeShapeType="1"/>
            </p:cNvSpPr>
            <p:nvPr/>
          </p:nvSpPr>
          <p:spPr bwMode="auto">
            <a:xfrm>
              <a:off x="3108" y="2005"/>
              <a:ext cx="1" cy="14"/>
            </a:xfrm>
            <a:prstGeom prst="line">
              <a:avLst/>
            </a:prstGeom>
            <a:noFill/>
            <a:ln w="0">
              <a:noFill/>
              <a:round/>
              <a:headEnd/>
              <a:tailEnd/>
            </a:ln>
          </p:spPr>
          <p:txBody>
            <a:bodyPr/>
            <a:lstStyle/>
            <a:p>
              <a:endParaRPr lang="ar-SA"/>
            </a:p>
          </p:txBody>
        </p:sp>
        <p:sp>
          <p:nvSpPr>
            <p:cNvPr id="137" name="Line 126"/>
            <p:cNvSpPr>
              <a:spLocks noChangeShapeType="1"/>
            </p:cNvSpPr>
            <p:nvPr/>
          </p:nvSpPr>
          <p:spPr bwMode="auto">
            <a:xfrm>
              <a:off x="3156" y="1984"/>
              <a:ext cx="7" cy="7"/>
            </a:xfrm>
            <a:prstGeom prst="line">
              <a:avLst/>
            </a:prstGeom>
            <a:noFill/>
            <a:ln w="0">
              <a:noFill/>
              <a:round/>
              <a:headEnd/>
              <a:tailEnd/>
            </a:ln>
          </p:spPr>
          <p:txBody>
            <a:bodyPr/>
            <a:lstStyle/>
            <a:p>
              <a:endParaRPr lang="ar-SA"/>
            </a:p>
          </p:txBody>
        </p:sp>
        <p:sp>
          <p:nvSpPr>
            <p:cNvPr id="138" name="Line 127"/>
            <p:cNvSpPr>
              <a:spLocks noChangeShapeType="1"/>
            </p:cNvSpPr>
            <p:nvPr/>
          </p:nvSpPr>
          <p:spPr bwMode="auto">
            <a:xfrm>
              <a:off x="3040" y="1240"/>
              <a:ext cx="14" cy="1"/>
            </a:xfrm>
            <a:prstGeom prst="line">
              <a:avLst/>
            </a:prstGeom>
            <a:noFill/>
            <a:ln w="0">
              <a:noFill/>
              <a:round/>
              <a:headEnd/>
              <a:tailEnd/>
            </a:ln>
          </p:spPr>
          <p:txBody>
            <a:bodyPr/>
            <a:lstStyle/>
            <a:p>
              <a:endParaRPr lang="ar-SA"/>
            </a:p>
          </p:txBody>
        </p:sp>
        <p:sp>
          <p:nvSpPr>
            <p:cNvPr id="139" name="Freeform 128"/>
            <p:cNvSpPr>
              <a:spLocks/>
            </p:cNvSpPr>
            <p:nvPr/>
          </p:nvSpPr>
          <p:spPr bwMode="auto">
            <a:xfrm>
              <a:off x="2972" y="1684"/>
              <a:ext cx="129" cy="55"/>
            </a:xfrm>
            <a:custGeom>
              <a:avLst/>
              <a:gdLst>
                <a:gd name="T0" fmla="*/ 7 w 129"/>
                <a:gd name="T1" fmla="*/ 0 h 55"/>
                <a:gd name="T2" fmla="*/ 7 w 129"/>
                <a:gd name="T3" fmla="*/ 21 h 55"/>
                <a:gd name="T4" fmla="*/ 0 w 129"/>
                <a:gd name="T5" fmla="*/ 41 h 55"/>
                <a:gd name="T6" fmla="*/ 13 w 129"/>
                <a:gd name="T7" fmla="*/ 41 h 55"/>
                <a:gd name="T8" fmla="*/ 20 w 129"/>
                <a:gd name="T9" fmla="*/ 55 h 55"/>
                <a:gd name="T10" fmla="*/ 41 w 129"/>
                <a:gd name="T11" fmla="*/ 48 h 55"/>
                <a:gd name="T12" fmla="*/ 109 w 129"/>
                <a:gd name="T13" fmla="*/ 48 h 55"/>
                <a:gd name="T14" fmla="*/ 129 w 129"/>
                <a:gd name="T15" fmla="*/ 48 h 55"/>
                <a:gd name="T16" fmla="*/ 109 w 129"/>
                <a:gd name="T17" fmla="*/ 41 h 55"/>
                <a:gd name="T18" fmla="*/ 54 w 129"/>
                <a:gd name="T19" fmla="*/ 34 h 55"/>
                <a:gd name="T20" fmla="*/ 34 w 129"/>
                <a:gd name="T21" fmla="*/ 27 h 55"/>
                <a:gd name="T22" fmla="*/ 13 w 129"/>
                <a:gd name="T23" fmla="*/ 7 h 55"/>
                <a:gd name="T24" fmla="*/ 7 w 129"/>
                <a:gd name="T25" fmla="*/ 0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55"/>
                <a:gd name="T41" fmla="*/ 129 w 129"/>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55">
                  <a:moveTo>
                    <a:pt x="7" y="0"/>
                  </a:moveTo>
                  <a:lnTo>
                    <a:pt x="7" y="21"/>
                  </a:lnTo>
                  <a:lnTo>
                    <a:pt x="0" y="41"/>
                  </a:lnTo>
                  <a:lnTo>
                    <a:pt x="13" y="41"/>
                  </a:lnTo>
                  <a:lnTo>
                    <a:pt x="20" y="55"/>
                  </a:lnTo>
                  <a:lnTo>
                    <a:pt x="41" y="48"/>
                  </a:lnTo>
                  <a:lnTo>
                    <a:pt x="109" y="48"/>
                  </a:lnTo>
                  <a:lnTo>
                    <a:pt x="129" y="48"/>
                  </a:lnTo>
                  <a:lnTo>
                    <a:pt x="109" y="41"/>
                  </a:lnTo>
                  <a:lnTo>
                    <a:pt x="54" y="34"/>
                  </a:lnTo>
                  <a:lnTo>
                    <a:pt x="34" y="27"/>
                  </a:lnTo>
                  <a:lnTo>
                    <a:pt x="13" y="7"/>
                  </a:lnTo>
                  <a:lnTo>
                    <a:pt x="7" y="0"/>
                  </a:lnTo>
                  <a:close/>
                </a:path>
              </a:pathLst>
            </a:custGeom>
            <a:solidFill>
              <a:srgbClr val="000000"/>
            </a:solidFill>
            <a:ln w="0">
              <a:noFill/>
              <a:round/>
              <a:headEnd/>
              <a:tailEnd/>
            </a:ln>
          </p:spPr>
          <p:txBody>
            <a:bodyPr/>
            <a:lstStyle/>
            <a:p>
              <a:pPr algn="l" rtl="0"/>
              <a:endParaRPr lang="ar-SA" b="0"/>
            </a:p>
          </p:txBody>
        </p:sp>
        <p:sp>
          <p:nvSpPr>
            <p:cNvPr id="140" name="Freeform 129"/>
            <p:cNvSpPr>
              <a:spLocks/>
            </p:cNvSpPr>
            <p:nvPr/>
          </p:nvSpPr>
          <p:spPr bwMode="auto">
            <a:xfrm>
              <a:off x="2828" y="1739"/>
              <a:ext cx="35" cy="150"/>
            </a:xfrm>
            <a:custGeom>
              <a:avLst/>
              <a:gdLst>
                <a:gd name="T0" fmla="*/ 14 w 35"/>
                <a:gd name="T1" fmla="*/ 150 h 150"/>
                <a:gd name="T2" fmla="*/ 7 w 35"/>
                <a:gd name="T3" fmla="*/ 143 h 150"/>
                <a:gd name="T4" fmla="*/ 0 w 35"/>
                <a:gd name="T5" fmla="*/ 129 h 150"/>
                <a:gd name="T6" fmla="*/ 7 w 35"/>
                <a:gd name="T7" fmla="*/ 109 h 150"/>
                <a:gd name="T8" fmla="*/ 35 w 35"/>
                <a:gd name="T9" fmla="*/ 0 h 150"/>
                <a:gd name="T10" fmla="*/ 0 60000 65536"/>
                <a:gd name="T11" fmla="*/ 0 60000 65536"/>
                <a:gd name="T12" fmla="*/ 0 60000 65536"/>
                <a:gd name="T13" fmla="*/ 0 60000 65536"/>
                <a:gd name="T14" fmla="*/ 0 60000 65536"/>
                <a:gd name="T15" fmla="*/ 0 w 35"/>
                <a:gd name="T16" fmla="*/ 0 h 150"/>
                <a:gd name="T17" fmla="*/ 35 w 35"/>
                <a:gd name="T18" fmla="*/ 150 h 150"/>
              </a:gdLst>
              <a:ahLst/>
              <a:cxnLst>
                <a:cxn ang="T10">
                  <a:pos x="T0" y="T1"/>
                </a:cxn>
                <a:cxn ang="T11">
                  <a:pos x="T2" y="T3"/>
                </a:cxn>
                <a:cxn ang="T12">
                  <a:pos x="T4" y="T5"/>
                </a:cxn>
                <a:cxn ang="T13">
                  <a:pos x="T6" y="T7"/>
                </a:cxn>
                <a:cxn ang="T14">
                  <a:pos x="T8" y="T9"/>
                </a:cxn>
              </a:cxnLst>
              <a:rect l="T15" t="T16" r="T17" b="T18"/>
              <a:pathLst>
                <a:path w="35" h="150">
                  <a:moveTo>
                    <a:pt x="14" y="150"/>
                  </a:moveTo>
                  <a:lnTo>
                    <a:pt x="7" y="143"/>
                  </a:lnTo>
                  <a:lnTo>
                    <a:pt x="0" y="129"/>
                  </a:lnTo>
                  <a:lnTo>
                    <a:pt x="7" y="109"/>
                  </a:lnTo>
                  <a:lnTo>
                    <a:pt x="35" y="0"/>
                  </a:lnTo>
                </a:path>
              </a:pathLst>
            </a:custGeom>
            <a:noFill/>
            <a:ln w="0">
              <a:noFill/>
              <a:round/>
              <a:headEnd/>
              <a:tailEnd/>
            </a:ln>
          </p:spPr>
          <p:txBody>
            <a:bodyPr/>
            <a:lstStyle/>
            <a:p>
              <a:pPr algn="l" rtl="0"/>
              <a:endParaRPr lang="ar-SA" b="0"/>
            </a:p>
          </p:txBody>
        </p:sp>
        <p:sp>
          <p:nvSpPr>
            <p:cNvPr id="141" name="Freeform 130"/>
            <p:cNvSpPr>
              <a:spLocks/>
            </p:cNvSpPr>
            <p:nvPr/>
          </p:nvSpPr>
          <p:spPr bwMode="auto">
            <a:xfrm>
              <a:off x="2842" y="1855"/>
              <a:ext cx="150" cy="75"/>
            </a:xfrm>
            <a:custGeom>
              <a:avLst/>
              <a:gdLst>
                <a:gd name="T0" fmla="*/ 48 w 150"/>
                <a:gd name="T1" fmla="*/ 75 h 75"/>
                <a:gd name="T2" fmla="*/ 55 w 150"/>
                <a:gd name="T3" fmla="*/ 75 h 75"/>
                <a:gd name="T4" fmla="*/ 68 w 150"/>
                <a:gd name="T5" fmla="*/ 61 h 75"/>
                <a:gd name="T6" fmla="*/ 130 w 150"/>
                <a:gd name="T7" fmla="*/ 68 h 75"/>
                <a:gd name="T8" fmla="*/ 150 w 150"/>
                <a:gd name="T9" fmla="*/ 48 h 75"/>
                <a:gd name="T10" fmla="*/ 143 w 150"/>
                <a:gd name="T11" fmla="*/ 27 h 75"/>
                <a:gd name="T12" fmla="*/ 123 w 150"/>
                <a:gd name="T13" fmla="*/ 7 h 75"/>
                <a:gd name="T14" fmla="*/ 102 w 150"/>
                <a:gd name="T15" fmla="*/ 0 h 75"/>
                <a:gd name="T16" fmla="*/ 89 w 150"/>
                <a:gd name="T17" fmla="*/ 0 h 75"/>
                <a:gd name="T18" fmla="*/ 75 w 150"/>
                <a:gd name="T19" fmla="*/ 0 h 75"/>
                <a:gd name="T20" fmla="*/ 89 w 150"/>
                <a:gd name="T21" fmla="*/ 7 h 75"/>
                <a:gd name="T22" fmla="*/ 96 w 150"/>
                <a:gd name="T23" fmla="*/ 13 h 75"/>
                <a:gd name="T24" fmla="*/ 102 w 150"/>
                <a:gd name="T25" fmla="*/ 20 h 75"/>
                <a:gd name="T26" fmla="*/ 109 w 150"/>
                <a:gd name="T27" fmla="*/ 27 h 75"/>
                <a:gd name="T28" fmla="*/ 102 w 150"/>
                <a:gd name="T29" fmla="*/ 34 h 75"/>
                <a:gd name="T30" fmla="*/ 102 w 150"/>
                <a:gd name="T31" fmla="*/ 41 h 75"/>
                <a:gd name="T32" fmla="*/ 102 w 150"/>
                <a:gd name="T33" fmla="*/ 41 h 75"/>
                <a:gd name="T34" fmla="*/ 96 w 150"/>
                <a:gd name="T35" fmla="*/ 41 h 75"/>
                <a:gd name="T36" fmla="*/ 82 w 150"/>
                <a:gd name="T37" fmla="*/ 34 h 75"/>
                <a:gd name="T38" fmla="*/ 68 w 150"/>
                <a:gd name="T39" fmla="*/ 27 h 75"/>
                <a:gd name="T40" fmla="*/ 55 w 150"/>
                <a:gd name="T41" fmla="*/ 34 h 75"/>
                <a:gd name="T42" fmla="*/ 27 w 150"/>
                <a:gd name="T43" fmla="*/ 41 h 75"/>
                <a:gd name="T44" fmla="*/ 14 w 150"/>
                <a:gd name="T45" fmla="*/ 41 h 75"/>
                <a:gd name="T46" fmla="*/ 0 w 150"/>
                <a:gd name="T47" fmla="*/ 34 h 75"/>
                <a:gd name="T48" fmla="*/ 7 w 150"/>
                <a:gd name="T49" fmla="*/ 48 h 75"/>
                <a:gd name="T50" fmla="*/ 14 w 150"/>
                <a:gd name="T51" fmla="*/ 54 h 75"/>
                <a:gd name="T52" fmla="*/ 21 w 150"/>
                <a:gd name="T53" fmla="*/ 75 h 75"/>
                <a:gd name="T54" fmla="*/ 48 w 150"/>
                <a:gd name="T55" fmla="*/ 75 h 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0"/>
                <a:gd name="T85" fmla="*/ 0 h 75"/>
                <a:gd name="T86" fmla="*/ 150 w 150"/>
                <a:gd name="T87" fmla="*/ 75 h 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0" h="75">
                  <a:moveTo>
                    <a:pt x="48" y="75"/>
                  </a:moveTo>
                  <a:lnTo>
                    <a:pt x="55" y="75"/>
                  </a:lnTo>
                  <a:lnTo>
                    <a:pt x="68" y="61"/>
                  </a:lnTo>
                  <a:lnTo>
                    <a:pt x="130" y="68"/>
                  </a:lnTo>
                  <a:lnTo>
                    <a:pt x="150" y="48"/>
                  </a:lnTo>
                  <a:lnTo>
                    <a:pt x="143" y="27"/>
                  </a:lnTo>
                  <a:lnTo>
                    <a:pt x="123" y="7"/>
                  </a:lnTo>
                  <a:lnTo>
                    <a:pt x="102" y="0"/>
                  </a:lnTo>
                  <a:lnTo>
                    <a:pt x="89" y="0"/>
                  </a:lnTo>
                  <a:lnTo>
                    <a:pt x="75" y="0"/>
                  </a:lnTo>
                  <a:lnTo>
                    <a:pt x="89" y="7"/>
                  </a:lnTo>
                  <a:lnTo>
                    <a:pt x="96" y="13"/>
                  </a:lnTo>
                  <a:lnTo>
                    <a:pt x="102" y="20"/>
                  </a:lnTo>
                  <a:lnTo>
                    <a:pt x="109" y="27"/>
                  </a:lnTo>
                  <a:lnTo>
                    <a:pt x="102" y="34"/>
                  </a:lnTo>
                  <a:lnTo>
                    <a:pt x="102" y="41"/>
                  </a:lnTo>
                  <a:lnTo>
                    <a:pt x="96" y="41"/>
                  </a:lnTo>
                  <a:lnTo>
                    <a:pt x="82" y="34"/>
                  </a:lnTo>
                  <a:lnTo>
                    <a:pt x="68" y="27"/>
                  </a:lnTo>
                  <a:lnTo>
                    <a:pt x="55" y="34"/>
                  </a:lnTo>
                  <a:lnTo>
                    <a:pt x="27" y="41"/>
                  </a:lnTo>
                  <a:lnTo>
                    <a:pt x="14" y="41"/>
                  </a:lnTo>
                  <a:lnTo>
                    <a:pt x="0" y="34"/>
                  </a:lnTo>
                  <a:lnTo>
                    <a:pt x="7" y="48"/>
                  </a:lnTo>
                  <a:lnTo>
                    <a:pt x="14" y="54"/>
                  </a:lnTo>
                  <a:lnTo>
                    <a:pt x="21" y="75"/>
                  </a:lnTo>
                  <a:lnTo>
                    <a:pt x="48" y="75"/>
                  </a:lnTo>
                  <a:close/>
                </a:path>
              </a:pathLst>
            </a:custGeom>
            <a:solidFill>
              <a:srgbClr val="000000"/>
            </a:solidFill>
            <a:ln w="0">
              <a:noFill/>
              <a:round/>
              <a:headEnd/>
              <a:tailEnd/>
            </a:ln>
          </p:spPr>
          <p:txBody>
            <a:bodyPr/>
            <a:lstStyle/>
            <a:p>
              <a:pPr algn="l" rtl="0"/>
              <a:endParaRPr lang="ar-SA" b="0"/>
            </a:p>
          </p:txBody>
        </p:sp>
        <p:sp>
          <p:nvSpPr>
            <p:cNvPr id="142" name="Freeform 131"/>
            <p:cNvSpPr>
              <a:spLocks/>
            </p:cNvSpPr>
            <p:nvPr/>
          </p:nvSpPr>
          <p:spPr bwMode="auto">
            <a:xfrm>
              <a:off x="2787" y="1684"/>
              <a:ext cx="82" cy="55"/>
            </a:xfrm>
            <a:custGeom>
              <a:avLst/>
              <a:gdLst>
                <a:gd name="T0" fmla="*/ 76 w 82"/>
                <a:gd name="T1" fmla="*/ 55 h 55"/>
                <a:gd name="T2" fmla="*/ 82 w 82"/>
                <a:gd name="T3" fmla="*/ 41 h 55"/>
                <a:gd name="T4" fmla="*/ 82 w 82"/>
                <a:gd name="T5" fmla="*/ 27 h 55"/>
                <a:gd name="T6" fmla="*/ 62 w 82"/>
                <a:gd name="T7" fmla="*/ 27 h 55"/>
                <a:gd name="T8" fmla="*/ 41 w 82"/>
                <a:gd name="T9" fmla="*/ 21 h 55"/>
                <a:gd name="T10" fmla="*/ 0 w 82"/>
                <a:gd name="T11" fmla="*/ 0 h 55"/>
                <a:gd name="T12" fmla="*/ 21 w 82"/>
                <a:gd name="T13" fmla="*/ 21 h 55"/>
                <a:gd name="T14" fmla="*/ 21 w 82"/>
                <a:gd name="T15" fmla="*/ 27 h 55"/>
                <a:gd name="T16" fmla="*/ 28 w 82"/>
                <a:gd name="T17" fmla="*/ 41 h 55"/>
                <a:gd name="T18" fmla="*/ 41 w 82"/>
                <a:gd name="T19" fmla="*/ 41 h 55"/>
                <a:gd name="T20" fmla="*/ 55 w 82"/>
                <a:gd name="T21" fmla="*/ 55 h 55"/>
                <a:gd name="T22" fmla="*/ 76 w 82"/>
                <a:gd name="T23" fmla="*/ 55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55"/>
                <a:gd name="T38" fmla="*/ 82 w 82"/>
                <a:gd name="T39" fmla="*/ 55 h 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55">
                  <a:moveTo>
                    <a:pt x="76" y="55"/>
                  </a:moveTo>
                  <a:lnTo>
                    <a:pt x="82" y="41"/>
                  </a:lnTo>
                  <a:lnTo>
                    <a:pt x="82" y="27"/>
                  </a:lnTo>
                  <a:lnTo>
                    <a:pt x="62" y="27"/>
                  </a:lnTo>
                  <a:lnTo>
                    <a:pt x="41" y="21"/>
                  </a:lnTo>
                  <a:lnTo>
                    <a:pt x="0" y="0"/>
                  </a:lnTo>
                  <a:lnTo>
                    <a:pt x="21" y="21"/>
                  </a:lnTo>
                  <a:lnTo>
                    <a:pt x="21" y="27"/>
                  </a:lnTo>
                  <a:lnTo>
                    <a:pt x="28" y="41"/>
                  </a:lnTo>
                  <a:lnTo>
                    <a:pt x="41" y="41"/>
                  </a:lnTo>
                  <a:lnTo>
                    <a:pt x="55" y="55"/>
                  </a:lnTo>
                  <a:lnTo>
                    <a:pt x="76" y="55"/>
                  </a:lnTo>
                  <a:close/>
                </a:path>
              </a:pathLst>
            </a:custGeom>
            <a:solidFill>
              <a:srgbClr val="000000"/>
            </a:solidFill>
            <a:ln w="0">
              <a:noFill/>
              <a:round/>
              <a:headEnd/>
              <a:tailEnd/>
            </a:ln>
          </p:spPr>
          <p:txBody>
            <a:bodyPr/>
            <a:lstStyle/>
            <a:p>
              <a:pPr algn="l" rtl="0"/>
              <a:endParaRPr lang="ar-SA" b="0"/>
            </a:p>
          </p:txBody>
        </p:sp>
        <p:sp>
          <p:nvSpPr>
            <p:cNvPr id="143" name="Freeform 132"/>
            <p:cNvSpPr>
              <a:spLocks/>
            </p:cNvSpPr>
            <p:nvPr/>
          </p:nvSpPr>
          <p:spPr bwMode="auto">
            <a:xfrm>
              <a:off x="2781" y="1629"/>
              <a:ext cx="82" cy="48"/>
            </a:xfrm>
            <a:custGeom>
              <a:avLst/>
              <a:gdLst>
                <a:gd name="T0" fmla="*/ 82 w 82"/>
                <a:gd name="T1" fmla="*/ 48 h 48"/>
                <a:gd name="T2" fmla="*/ 75 w 82"/>
                <a:gd name="T3" fmla="*/ 28 h 48"/>
                <a:gd name="T4" fmla="*/ 75 w 82"/>
                <a:gd name="T5" fmla="*/ 14 h 48"/>
                <a:gd name="T6" fmla="*/ 68 w 82"/>
                <a:gd name="T7" fmla="*/ 0 h 48"/>
                <a:gd name="T8" fmla="*/ 54 w 82"/>
                <a:gd name="T9" fmla="*/ 0 h 48"/>
                <a:gd name="T10" fmla="*/ 47 w 82"/>
                <a:gd name="T11" fmla="*/ 14 h 48"/>
                <a:gd name="T12" fmla="*/ 0 w 82"/>
                <a:gd name="T13" fmla="*/ 14 h 48"/>
                <a:gd name="T14" fmla="*/ 6 w 82"/>
                <a:gd name="T15" fmla="*/ 35 h 48"/>
                <a:gd name="T16" fmla="*/ 54 w 82"/>
                <a:gd name="T17" fmla="*/ 48 h 48"/>
                <a:gd name="T18" fmla="*/ 82 w 82"/>
                <a:gd name="T19" fmla="*/ 48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48"/>
                <a:gd name="T32" fmla="*/ 82 w 82"/>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48">
                  <a:moveTo>
                    <a:pt x="82" y="48"/>
                  </a:moveTo>
                  <a:lnTo>
                    <a:pt x="75" y="28"/>
                  </a:lnTo>
                  <a:lnTo>
                    <a:pt x="75" y="14"/>
                  </a:lnTo>
                  <a:lnTo>
                    <a:pt x="68" y="0"/>
                  </a:lnTo>
                  <a:lnTo>
                    <a:pt x="54" y="0"/>
                  </a:lnTo>
                  <a:lnTo>
                    <a:pt x="47" y="14"/>
                  </a:lnTo>
                  <a:lnTo>
                    <a:pt x="0" y="14"/>
                  </a:lnTo>
                  <a:lnTo>
                    <a:pt x="6" y="35"/>
                  </a:lnTo>
                  <a:lnTo>
                    <a:pt x="54" y="48"/>
                  </a:lnTo>
                  <a:lnTo>
                    <a:pt x="82" y="48"/>
                  </a:lnTo>
                  <a:close/>
                </a:path>
              </a:pathLst>
            </a:custGeom>
            <a:solidFill>
              <a:srgbClr val="000000"/>
            </a:solidFill>
            <a:ln w="0">
              <a:noFill/>
              <a:round/>
              <a:headEnd/>
              <a:tailEnd/>
            </a:ln>
          </p:spPr>
          <p:txBody>
            <a:bodyPr/>
            <a:lstStyle/>
            <a:p>
              <a:pPr algn="l" rtl="0"/>
              <a:endParaRPr lang="ar-SA" b="0"/>
            </a:p>
          </p:txBody>
        </p:sp>
        <p:sp>
          <p:nvSpPr>
            <p:cNvPr id="144" name="Freeform 133"/>
            <p:cNvSpPr>
              <a:spLocks/>
            </p:cNvSpPr>
            <p:nvPr/>
          </p:nvSpPr>
          <p:spPr bwMode="auto">
            <a:xfrm>
              <a:off x="2815" y="1752"/>
              <a:ext cx="34" cy="14"/>
            </a:xfrm>
            <a:custGeom>
              <a:avLst/>
              <a:gdLst>
                <a:gd name="T0" fmla="*/ 0 w 34"/>
                <a:gd name="T1" fmla="*/ 0 h 14"/>
                <a:gd name="T2" fmla="*/ 13 w 34"/>
                <a:gd name="T3" fmla="*/ 7 h 14"/>
                <a:gd name="T4" fmla="*/ 27 w 34"/>
                <a:gd name="T5" fmla="*/ 14 h 14"/>
                <a:gd name="T6" fmla="*/ 34 w 34"/>
                <a:gd name="T7" fmla="*/ 7 h 14"/>
                <a:gd name="T8" fmla="*/ 0 60000 65536"/>
                <a:gd name="T9" fmla="*/ 0 60000 65536"/>
                <a:gd name="T10" fmla="*/ 0 60000 65536"/>
                <a:gd name="T11" fmla="*/ 0 60000 65536"/>
                <a:gd name="T12" fmla="*/ 0 w 34"/>
                <a:gd name="T13" fmla="*/ 0 h 14"/>
                <a:gd name="T14" fmla="*/ 34 w 34"/>
                <a:gd name="T15" fmla="*/ 14 h 14"/>
              </a:gdLst>
              <a:ahLst/>
              <a:cxnLst>
                <a:cxn ang="T8">
                  <a:pos x="T0" y="T1"/>
                </a:cxn>
                <a:cxn ang="T9">
                  <a:pos x="T2" y="T3"/>
                </a:cxn>
                <a:cxn ang="T10">
                  <a:pos x="T4" y="T5"/>
                </a:cxn>
                <a:cxn ang="T11">
                  <a:pos x="T6" y="T7"/>
                </a:cxn>
              </a:cxnLst>
              <a:rect l="T12" t="T13" r="T14" b="T15"/>
              <a:pathLst>
                <a:path w="34" h="14">
                  <a:moveTo>
                    <a:pt x="0" y="0"/>
                  </a:moveTo>
                  <a:lnTo>
                    <a:pt x="13" y="7"/>
                  </a:lnTo>
                  <a:lnTo>
                    <a:pt x="27" y="14"/>
                  </a:lnTo>
                  <a:lnTo>
                    <a:pt x="34" y="7"/>
                  </a:lnTo>
                </a:path>
              </a:pathLst>
            </a:custGeom>
            <a:noFill/>
            <a:ln w="0">
              <a:noFill/>
              <a:round/>
              <a:headEnd/>
              <a:tailEnd/>
            </a:ln>
          </p:spPr>
          <p:txBody>
            <a:bodyPr/>
            <a:lstStyle/>
            <a:p>
              <a:pPr algn="l" rtl="0"/>
              <a:endParaRPr lang="ar-SA" b="0"/>
            </a:p>
          </p:txBody>
        </p:sp>
        <p:sp>
          <p:nvSpPr>
            <p:cNvPr id="145" name="Freeform 134"/>
            <p:cNvSpPr>
              <a:spLocks/>
            </p:cNvSpPr>
            <p:nvPr/>
          </p:nvSpPr>
          <p:spPr bwMode="auto">
            <a:xfrm>
              <a:off x="2535" y="1493"/>
              <a:ext cx="55" cy="48"/>
            </a:xfrm>
            <a:custGeom>
              <a:avLst/>
              <a:gdLst>
                <a:gd name="T0" fmla="*/ 7 w 55"/>
                <a:gd name="T1" fmla="*/ 0 h 48"/>
                <a:gd name="T2" fmla="*/ 55 w 55"/>
                <a:gd name="T3" fmla="*/ 20 h 48"/>
                <a:gd name="T4" fmla="*/ 34 w 55"/>
                <a:gd name="T5" fmla="*/ 48 h 48"/>
                <a:gd name="T6" fmla="*/ 0 w 55"/>
                <a:gd name="T7" fmla="*/ 14 h 48"/>
                <a:gd name="T8" fmla="*/ 7 w 55"/>
                <a:gd name="T9" fmla="*/ 0 h 48"/>
                <a:gd name="T10" fmla="*/ 0 60000 65536"/>
                <a:gd name="T11" fmla="*/ 0 60000 65536"/>
                <a:gd name="T12" fmla="*/ 0 60000 65536"/>
                <a:gd name="T13" fmla="*/ 0 60000 65536"/>
                <a:gd name="T14" fmla="*/ 0 60000 65536"/>
                <a:gd name="T15" fmla="*/ 0 w 55"/>
                <a:gd name="T16" fmla="*/ 0 h 48"/>
                <a:gd name="T17" fmla="*/ 55 w 55"/>
                <a:gd name="T18" fmla="*/ 48 h 48"/>
              </a:gdLst>
              <a:ahLst/>
              <a:cxnLst>
                <a:cxn ang="T10">
                  <a:pos x="T0" y="T1"/>
                </a:cxn>
                <a:cxn ang="T11">
                  <a:pos x="T2" y="T3"/>
                </a:cxn>
                <a:cxn ang="T12">
                  <a:pos x="T4" y="T5"/>
                </a:cxn>
                <a:cxn ang="T13">
                  <a:pos x="T6" y="T7"/>
                </a:cxn>
                <a:cxn ang="T14">
                  <a:pos x="T8" y="T9"/>
                </a:cxn>
              </a:cxnLst>
              <a:rect l="T15" t="T16" r="T17" b="T18"/>
              <a:pathLst>
                <a:path w="55" h="48">
                  <a:moveTo>
                    <a:pt x="7" y="0"/>
                  </a:moveTo>
                  <a:lnTo>
                    <a:pt x="55" y="20"/>
                  </a:lnTo>
                  <a:lnTo>
                    <a:pt x="34" y="48"/>
                  </a:lnTo>
                  <a:lnTo>
                    <a:pt x="0" y="14"/>
                  </a:lnTo>
                  <a:lnTo>
                    <a:pt x="7" y="0"/>
                  </a:lnTo>
                  <a:close/>
                </a:path>
              </a:pathLst>
            </a:custGeom>
            <a:solidFill>
              <a:srgbClr val="A85700"/>
            </a:solidFill>
            <a:ln w="0">
              <a:noFill/>
              <a:round/>
              <a:headEnd/>
              <a:tailEnd/>
            </a:ln>
          </p:spPr>
          <p:txBody>
            <a:bodyPr/>
            <a:lstStyle/>
            <a:p>
              <a:pPr algn="l" rtl="0"/>
              <a:endParaRPr lang="ar-SA" b="0"/>
            </a:p>
          </p:txBody>
        </p:sp>
        <p:sp>
          <p:nvSpPr>
            <p:cNvPr id="146" name="Freeform 135"/>
            <p:cNvSpPr>
              <a:spLocks/>
            </p:cNvSpPr>
            <p:nvPr/>
          </p:nvSpPr>
          <p:spPr bwMode="auto">
            <a:xfrm>
              <a:off x="3968" y="3240"/>
              <a:ext cx="103" cy="69"/>
            </a:xfrm>
            <a:custGeom>
              <a:avLst/>
              <a:gdLst>
                <a:gd name="T0" fmla="*/ 0 w 103"/>
                <a:gd name="T1" fmla="*/ 0 h 69"/>
                <a:gd name="T2" fmla="*/ 41 w 103"/>
                <a:gd name="T3" fmla="*/ 14 h 69"/>
                <a:gd name="T4" fmla="*/ 55 w 103"/>
                <a:gd name="T5" fmla="*/ 21 h 69"/>
                <a:gd name="T6" fmla="*/ 62 w 103"/>
                <a:gd name="T7" fmla="*/ 21 h 69"/>
                <a:gd name="T8" fmla="*/ 82 w 103"/>
                <a:gd name="T9" fmla="*/ 35 h 69"/>
                <a:gd name="T10" fmla="*/ 89 w 103"/>
                <a:gd name="T11" fmla="*/ 48 h 69"/>
                <a:gd name="T12" fmla="*/ 103 w 103"/>
                <a:gd name="T13" fmla="*/ 69 h 69"/>
                <a:gd name="T14" fmla="*/ 0 60000 65536"/>
                <a:gd name="T15" fmla="*/ 0 60000 65536"/>
                <a:gd name="T16" fmla="*/ 0 60000 65536"/>
                <a:gd name="T17" fmla="*/ 0 60000 65536"/>
                <a:gd name="T18" fmla="*/ 0 60000 65536"/>
                <a:gd name="T19" fmla="*/ 0 60000 65536"/>
                <a:gd name="T20" fmla="*/ 0 60000 65536"/>
                <a:gd name="T21" fmla="*/ 0 w 103"/>
                <a:gd name="T22" fmla="*/ 0 h 69"/>
                <a:gd name="T23" fmla="*/ 103 w 103"/>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69">
                  <a:moveTo>
                    <a:pt x="0" y="0"/>
                  </a:moveTo>
                  <a:lnTo>
                    <a:pt x="41" y="14"/>
                  </a:lnTo>
                  <a:lnTo>
                    <a:pt x="55" y="21"/>
                  </a:lnTo>
                  <a:lnTo>
                    <a:pt x="62" y="21"/>
                  </a:lnTo>
                  <a:lnTo>
                    <a:pt x="82" y="35"/>
                  </a:lnTo>
                  <a:lnTo>
                    <a:pt x="89" y="48"/>
                  </a:lnTo>
                  <a:lnTo>
                    <a:pt x="103" y="69"/>
                  </a:lnTo>
                </a:path>
              </a:pathLst>
            </a:custGeom>
            <a:noFill/>
            <a:ln w="0">
              <a:noFill/>
              <a:round/>
              <a:headEnd/>
              <a:tailEnd/>
            </a:ln>
          </p:spPr>
          <p:txBody>
            <a:bodyPr/>
            <a:lstStyle/>
            <a:p>
              <a:pPr algn="l" rtl="0"/>
              <a:endParaRPr lang="ar-SA" b="0"/>
            </a:p>
          </p:txBody>
        </p:sp>
        <p:sp>
          <p:nvSpPr>
            <p:cNvPr id="147" name="Freeform 136"/>
            <p:cNvSpPr>
              <a:spLocks/>
            </p:cNvSpPr>
            <p:nvPr/>
          </p:nvSpPr>
          <p:spPr bwMode="auto">
            <a:xfrm>
              <a:off x="3784" y="3193"/>
              <a:ext cx="260" cy="150"/>
            </a:xfrm>
            <a:custGeom>
              <a:avLst/>
              <a:gdLst>
                <a:gd name="T0" fmla="*/ 0 w 260"/>
                <a:gd name="T1" fmla="*/ 0 h 150"/>
                <a:gd name="T2" fmla="*/ 68 w 260"/>
                <a:gd name="T3" fmla="*/ 27 h 150"/>
                <a:gd name="T4" fmla="*/ 123 w 260"/>
                <a:gd name="T5" fmla="*/ 54 h 150"/>
                <a:gd name="T6" fmla="*/ 178 w 260"/>
                <a:gd name="T7" fmla="*/ 88 h 150"/>
                <a:gd name="T8" fmla="*/ 225 w 260"/>
                <a:gd name="T9" fmla="*/ 122 h 150"/>
                <a:gd name="T10" fmla="*/ 260 w 260"/>
                <a:gd name="T11" fmla="*/ 150 h 150"/>
                <a:gd name="T12" fmla="*/ 0 60000 65536"/>
                <a:gd name="T13" fmla="*/ 0 60000 65536"/>
                <a:gd name="T14" fmla="*/ 0 60000 65536"/>
                <a:gd name="T15" fmla="*/ 0 60000 65536"/>
                <a:gd name="T16" fmla="*/ 0 60000 65536"/>
                <a:gd name="T17" fmla="*/ 0 60000 65536"/>
                <a:gd name="T18" fmla="*/ 0 w 260"/>
                <a:gd name="T19" fmla="*/ 0 h 150"/>
                <a:gd name="T20" fmla="*/ 260 w 260"/>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260" h="150">
                  <a:moveTo>
                    <a:pt x="0" y="0"/>
                  </a:moveTo>
                  <a:lnTo>
                    <a:pt x="68" y="27"/>
                  </a:lnTo>
                  <a:lnTo>
                    <a:pt x="123" y="54"/>
                  </a:lnTo>
                  <a:lnTo>
                    <a:pt x="178" y="88"/>
                  </a:lnTo>
                  <a:lnTo>
                    <a:pt x="225" y="122"/>
                  </a:lnTo>
                  <a:lnTo>
                    <a:pt x="260" y="150"/>
                  </a:lnTo>
                </a:path>
              </a:pathLst>
            </a:custGeom>
            <a:noFill/>
            <a:ln w="0">
              <a:noFill/>
              <a:round/>
              <a:headEnd/>
              <a:tailEnd/>
            </a:ln>
          </p:spPr>
          <p:txBody>
            <a:bodyPr/>
            <a:lstStyle/>
            <a:p>
              <a:pPr algn="l" rtl="0"/>
              <a:endParaRPr lang="ar-SA" b="0"/>
            </a:p>
          </p:txBody>
        </p:sp>
        <p:sp>
          <p:nvSpPr>
            <p:cNvPr id="148" name="Freeform 137"/>
            <p:cNvSpPr>
              <a:spLocks/>
            </p:cNvSpPr>
            <p:nvPr/>
          </p:nvSpPr>
          <p:spPr bwMode="auto">
            <a:xfrm>
              <a:off x="3805" y="3309"/>
              <a:ext cx="75" cy="61"/>
            </a:xfrm>
            <a:custGeom>
              <a:avLst/>
              <a:gdLst>
                <a:gd name="T0" fmla="*/ 0 w 75"/>
                <a:gd name="T1" fmla="*/ 0 h 61"/>
                <a:gd name="T2" fmla="*/ 47 w 75"/>
                <a:gd name="T3" fmla="*/ 20 h 61"/>
                <a:gd name="T4" fmla="*/ 75 w 75"/>
                <a:gd name="T5" fmla="*/ 61 h 61"/>
                <a:gd name="T6" fmla="*/ 0 60000 65536"/>
                <a:gd name="T7" fmla="*/ 0 60000 65536"/>
                <a:gd name="T8" fmla="*/ 0 60000 65536"/>
                <a:gd name="T9" fmla="*/ 0 w 75"/>
                <a:gd name="T10" fmla="*/ 0 h 61"/>
                <a:gd name="T11" fmla="*/ 75 w 75"/>
                <a:gd name="T12" fmla="*/ 61 h 61"/>
              </a:gdLst>
              <a:ahLst/>
              <a:cxnLst>
                <a:cxn ang="T6">
                  <a:pos x="T0" y="T1"/>
                </a:cxn>
                <a:cxn ang="T7">
                  <a:pos x="T2" y="T3"/>
                </a:cxn>
                <a:cxn ang="T8">
                  <a:pos x="T4" y="T5"/>
                </a:cxn>
              </a:cxnLst>
              <a:rect l="T9" t="T10" r="T11" b="T12"/>
              <a:pathLst>
                <a:path w="75" h="61">
                  <a:moveTo>
                    <a:pt x="0" y="0"/>
                  </a:moveTo>
                  <a:lnTo>
                    <a:pt x="47" y="20"/>
                  </a:lnTo>
                  <a:lnTo>
                    <a:pt x="75" y="61"/>
                  </a:lnTo>
                </a:path>
              </a:pathLst>
            </a:custGeom>
            <a:noFill/>
            <a:ln w="0">
              <a:noFill/>
              <a:round/>
              <a:headEnd/>
              <a:tailEnd/>
            </a:ln>
          </p:spPr>
          <p:txBody>
            <a:bodyPr/>
            <a:lstStyle/>
            <a:p>
              <a:pPr algn="l" rtl="0"/>
              <a:endParaRPr lang="ar-SA" b="0"/>
            </a:p>
          </p:txBody>
        </p:sp>
        <p:sp>
          <p:nvSpPr>
            <p:cNvPr id="149" name="Freeform 138"/>
            <p:cNvSpPr>
              <a:spLocks/>
            </p:cNvSpPr>
            <p:nvPr/>
          </p:nvSpPr>
          <p:spPr bwMode="auto">
            <a:xfrm>
              <a:off x="3504" y="3097"/>
              <a:ext cx="246" cy="239"/>
            </a:xfrm>
            <a:custGeom>
              <a:avLst/>
              <a:gdLst>
                <a:gd name="T0" fmla="*/ 14 w 246"/>
                <a:gd name="T1" fmla="*/ 21 h 239"/>
                <a:gd name="T2" fmla="*/ 0 w 246"/>
                <a:gd name="T3" fmla="*/ 0 h 239"/>
                <a:gd name="T4" fmla="*/ 103 w 246"/>
                <a:gd name="T5" fmla="*/ 27 h 239"/>
                <a:gd name="T6" fmla="*/ 171 w 246"/>
                <a:gd name="T7" fmla="*/ 178 h 239"/>
                <a:gd name="T8" fmla="*/ 246 w 246"/>
                <a:gd name="T9" fmla="*/ 239 h 239"/>
                <a:gd name="T10" fmla="*/ 0 60000 65536"/>
                <a:gd name="T11" fmla="*/ 0 60000 65536"/>
                <a:gd name="T12" fmla="*/ 0 60000 65536"/>
                <a:gd name="T13" fmla="*/ 0 60000 65536"/>
                <a:gd name="T14" fmla="*/ 0 60000 65536"/>
                <a:gd name="T15" fmla="*/ 0 w 246"/>
                <a:gd name="T16" fmla="*/ 0 h 239"/>
                <a:gd name="T17" fmla="*/ 246 w 246"/>
                <a:gd name="T18" fmla="*/ 239 h 239"/>
              </a:gdLst>
              <a:ahLst/>
              <a:cxnLst>
                <a:cxn ang="T10">
                  <a:pos x="T0" y="T1"/>
                </a:cxn>
                <a:cxn ang="T11">
                  <a:pos x="T2" y="T3"/>
                </a:cxn>
                <a:cxn ang="T12">
                  <a:pos x="T4" y="T5"/>
                </a:cxn>
                <a:cxn ang="T13">
                  <a:pos x="T6" y="T7"/>
                </a:cxn>
                <a:cxn ang="T14">
                  <a:pos x="T8" y="T9"/>
                </a:cxn>
              </a:cxnLst>
              <a:rect l="T15" t="T16" r="T17" b="T18"/>
              <a:pathLst>
                <a:path w="246" h="239">
                  <a:moveTo>
                    <a:pt x="14" y="21"/>
                  </a:moveTo>
                  <a:lnTo>
                    <a:pt x="0" y="0"/>
                  </a:lnTo>
                  <a:lnTo>
                    <a:pt x="103" y="27"/>
                  </a:lnTo>
                  <a:lnTo>
                    <a:pt x="171" y="178"/>
                  </a:lnTo>
                  <a:lnTo>
                    <a:pt x="246" y="239"/>
                  </a:lnTo>
                </a:path>
              </a:pathLst>
            </a:custGeom>
            <a:noFill/>
            <a:ln w="0">
              <a:noFill/>
              <a:round/>
              <a:headEnd/>
              <a:tailEnd/>
            </a:ln>
          </p:spPr>
          <p:txBody>
            <a:bodyPr/>
            <a:lstStyle/>
            <a:p>
              <a:pPr algn="l" rtl="0"/>
              <a:endParaRPr lang="ar-SA" b="0"/>
            </a:p>
          </p:txBody>
        </p:sp>
        <p:sp>
          <p:nvSpPr>
            <p:cNvPr id="150" name="Line 139"/>
            <p:cNvSpPr>
              <a:spLocks noChangeShapeType="1"/>
            </p:cNvSpPr>
            <p:nvPr/>
          </p:nvSpPr>
          <p:spPr bwMode="auto">
            <a:xfrm>
              <a:off x="3675" y="3281"/>
              <a:ext cx="1" cy="55"/>
            </a:xfrm>
            <a:prstGeom prst="line">
              <a:avLst/>
            </a:prstGeom>
            <a:noFill/>
            <a:ln w="0">
              <a:noFill/>
              <a:round/>
              <a:headEnd/>
              <a:tailEnd/>
            </a:ln>
          </p:spPr>
          <p:txBody>
            <a:bodyPr/>
            <a:lstStyle/>
            <a:p>
              <a:endParaRPr lang="ar-SA"/>
            </a:p>
          </p:txBody>
        </p:sp>
        <p:sp>
          <p:nvSpPr>
            <p:cNvPr id="151" name="Freeform 140"/>
            <p:cNvSpPr>
              <a:spLocks/>
            </p:cNvSpPr>
            <p:nvPr/>
          </p:nvSpPr>
          <p:spPr bwMode="auto">
            <a:xfrm>
              <a:off x="1559" y="2606"/>
              <a:ext cx="389" cy="102"/>
            </a:xfrm>
            <a:custGeom>
              <a:avLst/>
              <a:gdLst>
                <a:gd name="T0" fmla="*/ 389 w 389"/>
                <a:gd name="T1" fmla="*/ 54 h 102"/>
                <a:gd name="T2" fmla="*/ 389 w 389"/>
                <a:gd name="T3" fmla="*/ 47 h 102"/>
                <a:gd name="T4" fmla="*/ 382 w 389"/>
                <a:gd name="T5" fmla="*/ 41 h 102"/>
                <a:gd name="T6" fmla="*/ 375 w 389"/>
                <a:gd name="T7" fmla="*/ 34 h 102"/>
                <a:gd name="T8" fmla="*/ 368 w 389"/>
                <a:gd name="T9" fmla="*/ 27 h 102"/>
                <a:gd name="T10" fmla="*/ 362 w 389"/>
                <a:gd name="T11" fmla="*/ 27 h 102"/>
                <a:gd name="T12" fmla="*/ 348 w 389"/>
                <a:gd name="T13" fmla="*/ 20 h 102"/>
                <a:gd name="T14" fmla="*/ 334 w 389"/>
                <a:gd name="T15" fmla="*/ 13 h 102"/>
                <a:gd name="T16" fmla="*/ 314 w 389"/>
                <a:gd name="T17" fmla="*/ 13 h 102"/>
                <a:gd name="T18" fmla="*/ 300 w 389"/>
                <a:gd name="T19" fmla="*/ 6 h 102"/>
                <a:gd name="T20" fmla="*/ 280 w 389"/>
                <a:gd name="T21" fmla="*/ 6 h 102"/>
                <a:gd name="T22" fmla="*/ 259 w 389"/>
                <a:gd name="T23" fmla="*/ 6 h 102"/>
                <a:gd name="T24" fmla="*/ 239 w 389"/>
                <a:gd name="T25" fmla="*/ 0 h 102"/>
                <a:gd name="T26" fmla="*/ 218 w 389"/>
                <a:gd name="T27" fmla="*/ 0 h 102"/>
                <a:gd name="T28" fmla="*/ 198 w 389"/>
                <a:gd name="T29" fmla="*/ 0 h 102"/>
                <a:gd name="T30" fmla="*/ 177 w 389"/>
                <a:gd name="T31" fmla="*/ 0 h 102"/>
                <a:gd name="T32" fmla="*/ 157 w 389"/>
                <a:gd name="T33" fmla="*/ 0 h 102"/>
                <a:gd name="T34" fmla="*/ 136 w 389"/>
                <a:gd name="T35" fmla="*/ 6 h 102"/>
                <a:gd name="T36" fmla="*/ 116 w 389"/>
                <a:gd name="T37" fmla="*/ 6 h 102"/>
                <a:gd name="T38" fmla="*/ 95 w 389"/>
                <a:gd name="T39" fmla="*/ 6 h 102"/>
                <a:gd name="T40" fmla="*/ 75 w 389"/>
                <a:gd name="T41" fmla="*/ 13 h 102"/>
                <a:gd name="T42" fmla="*/ 61 w 389"/>
                <a:gd name="T43" fmla="*/ 13 h 102"/>
                <a:gd name="T44" fmla="*/ 47 w 389"/>
                <a:gd name="T45" fmla="*/ 20 h 102"/>
                <a:gd name="T46" fmla="*/ 34 w 389"/>
                <a:gd name="T47" fmla="*/ 20 h 102"/>
                <a:gd name="T48" fmla="*/ 20 w 389"/>
                <a:gd name="T49" fmla="*/ 27 h 102"/>
                <a:gd name="T50" fmla="*/ 13 w 389"/>
                <a:gd name="T51" fmla="*/ 34 h 102"/>
                <a:gd name="T52" fmla="*/ 7 w 389"/>
                <a:gd name="T53" fmla="*/ 41 h 102"/>
                <a:gd name="T54" fmla="*/ 0 w 389"/>
                <a:gd name="T55" fmla="*/ 41 h 102"/>
                <a:gd name="T56" fmla="*/ 0 w 389"/>
                <a:gd name="T57" fmla="*/ 47 h 102"/>
                <a:gd name="T58" fmla="*/ 0 w 389"/>
                <a:gd name="T59" fmla="*/ 54 h 102"/>
                <a:gd name="T60" fmla="*/ 0 w 389"/>
                <a:gd name="T61" fmla="*/ 61 h 102"/>
                <a:gd name="T62" fmla="*/ 7 w 389"/>
                <a:gd name="T63" fmla="*/ 68 h 102"/>
                <a:gd name="T64" fmla="*/ 13 w 389"/>
                <a:gd name="T65" fmla="*/ 68 h 102"/>
                <a:gd name="T66" fmla="*/ 20 w 389"/>
                <a:gd name="T67" fmla="*/ 75 h 102"/>
                <a:gd name="T68" fmla="*/ 34 w 389"/>
                <a:gd name="T69" fmla="*/ 81 h 102"/>
                <a:gd name="T70" fmla="*/ 47 w 389"/>
                <a:gd name="T71" fmla="*/ 81 h 102"/>
                <a:gd name="T72" fmla="*/ 61 w 389"/>
                <a:gd name="T73" fmla="*/ 88 h 102"/>
                <a:gd name="T74" fmla="*/ 82 w 389"/>
                <a:gd name="T75" fmla="*/ 95 h 102"/>
                <a:gd name="T76" fmla="*/ 102 w 389"/>
                <a:gd name="T77" fmla="*/ 95 h 102"/>
                <a:gd name="T78" fmla="*/ 116 w 389"/>
                <a:gd name="T79" fmla="*/ 95 h 102"/>
                <a:gd name="T80" fmla="*/ 136 w 389"/>
                <a:gd name="T81" fmla="*/ 102 h 102"/>
                <a:gd name="T82" fmla="*/ 164 w 389"/>
                <a:gd name="T83" fmla="*/ 102 h 102"/>
                <a:gd name="T84" fmla="*/ 184 w 389"/>
                <a:gd name="T85" fmla="*/ 102 h 102"/>
                <a:gd name="T86" fmla="*/ 204 w 389"/>
                <a:gd name="T87" fmla="*/ 102 h 102"/>
                <a:gd name="T88" fmla="*/ 225 w 389"/>
                <a:gd name="T89" fmla="*/ 102 h 102"/>
                <a:gd name="T90" fmla="*/ 245 w 389"/>
                <a:gd name="T91" fmla="*/ 102 h 102"/>
                <a:gd name="T92" fmla="*/ 266 w 389"/>
                <a:gd name="T93" fmla="*/ 95 h 102"/>
                <a:gd name="T94" fmla="*/ 286 w 389"/>
                <a:gd name="T95" fmla="*/ 95 h 102"/>
                <a:gd name="T96" fmla="*/ 307 w 389"/>
                <a:gd name="T97" fmla="*/ 95 h 102"/>
                <a:gd name="T98" fmla="*/ 321 w 389"/>
                <a:gd name="T99" fmla="*/ 88 h 102"/>
                <a:gd name="T100" fmla="*/ 334 w 389"/>
                <a:gd name="T101" fmla="*/ 81 h 102"/>
                <a:gd name="T102" fmla="*/ 348 w 389"/>
                <a:gd name="T103" fmla="*/ 81 h 102"/>
                <a:gd name="T104" fmla="*/ 362 w 389"/>
                <a:gd name="T105" fmla="*/ 75 h 102"/>
                <a:gd name="T106" fmla="*/ 368 w 389"/>
                <a:gd name="T107" fmla="*/ 68 h 102"/>
                <a:gd name="T108" fmla="*/ 382 w 389"/>
                <a:gd name="T109" fmla="*/ 68 h 102"/>
                <a:gd name="T110" fmla="*/ 382 w 389"/>
                <a:gd name="T111" fmla="*/ 61 h 102"/>
                <a:gd name="T112" fmla="*/ 389 w 389"/>
                <a:gd name="T113" fmla="*/ 54 h 102"/>
                <a:gd name="T114" fmla="*/ 389 w 389"/>
                <a:gd name="T115" fmla="*/ 54 h 1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9"/>
                <a:gd name="T175" fmla="*/ 0 h 102"/>
                <a:gd name="T176" fmla="*/ 389 w 389"/>
                <a:gd name="T177" fmla="*/ 102 h 1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9" h="102">
                  <a:moveTo>
                    <a:pt x="389" y="54"/>
                  </a:moveTo>
                  <a:lnTo>
                    <a:pt x="389" y="47"/>
                  </a:lnTo>
                  <a:lnTo>
                    <a:pt x="382" y="41"/>
                  </a:lnTo>
                  <a:lnTo>
                    <a:pt x="375" y="34"/>
                  </a:lnTo>
                  <a:lnTo>
                    <a:pt x="368" y="27"/>
                  </a:lnTo>
                  <a:lnTo>
                    <a:pt x="362" y="27"/>
                  </a:lnTo>
                  <a:lnTo>
                    <a:pt x="348" y="20"/>
                  </a:lnTo>
                  <a:lnTo>
                    <a:pt x="334" y="13"/>
                  </a:lnTo>
                  <a:lnTo>
                    <a:pt x="314" y="13"/>
                  </a:lnTo>
                  <a:lnTo>
                    <a:pt x="300" y="6"/>
                  </a:lnTo>
                  <a:lnTo>
                    <a:pt x="280" y="6"/>
                  </a:lnTo>
                  <a:lnTo>
                    <a:pt x="259" y="6"/>
                  </a:lnTo>
                  <a:lnTo>
                    <a:pt x="239" y="0"/>
                  </a:lnTo>
                  <a:lnTo>
                    <a:pt x="218" y="0"/>
                  </a:lnTo>
                  <a:lnTo>
                    <a:pt x="198" y="0"/>
                  </a:lnTo>
                  <a:lnTo>
                    <a:pt x="177" y="0"/>
                  </a:lnTo>
                  <a:lnTo>
                    <a:pt x="157" y="0"/>
                  </a:lnTo>
                  <a:lnTo>
                    <a:pt x="136" y="6"/>
                  </a:lnTo>
                  <a:lnTo>
                    <a:pt x="116" y="6"/>
                  </a:lnTo>
                  <a:lnTo>
                    <a:pt x="95" y="6"/>
                  </a:lnTo>
                  <a:lnTo>
                    <a:pt x="75" y="13"/>
                  </a:lnTo>
                  <a:lnTo>
                    <a:pt x="61" y="13"/>
                  </a:lnTo>
                  <a:lnTo>
                    <a:pt x="47" y="20"/>
                  </a:lnTo>
                  <a:lnTo>
                    <a:pt x="34" y="20"/>
                  </a:lnTo>
                  <a:lnTo>
                    <a:pt x="20" y="27"/>
                  </a:lnTo>
                  <a:lnTo>
                    <a:pt x="13" y="34"/>
                  </a:lnTo>
                  <a:lnTo>
                    <a:pt x="7" y="41"/>
                  </a:lnTo>
                  <a:lnTo>
                    <a:pt x="0" y="41"/>
                  </a:lnTo>
                  <a:lnTo>
                    <a:pt x="0" y="47"/>
                  </a:lnTo>
                  <a:lnTo>
                    <a:pt x="0" y="54"/>
                  </a:lnTo>
                  <a:lnTo>
                    <a:pt x="0" y="61"/>
                  </a:lnTo>
                  <a:lnTo>
                    <a:pt x="7" y="68"/>
                  </a:lnTo>
                  <a:lnTo>
                    <a:pt x="13" y="68"/>
                  </a:lnTo>
                  <a:lnTo>
                    <a:pt x="20" y="75"/>
                  </a:lnTo>
                  <a:lnTo>
                    <a:pt x="34" y="81"/>
                  </a:lnTo>
                  <a:lnTo>
                    <a:pt x="47" y="81"/>
                  </a:lnTo>
                  <a:lnTo>
                    <a:pt x="61" y="88"/>
                  </a:lnTo>
                  <a:lnTo>
                    <a:pt x="82" y="95"/>
                  </a:lnTo>
                  <a:lnTo>
                    <a:pt x="102" y="95"/>
                  </a:lnTo>
                  <a:lnTo>
                    <a:pt x="116" y="95"/>
                  </a:lnTo>
                  <a:lnTo>
                    <a:pt x="136" y="102"/>
                  </a:lnTo>
                  <a:lnTo>
                    <a:pt x="164" y="102"/>
                  </a:lnTo>
                  <a:lnTo>
                    <a:pt x="184" y="102"/>
                  </a:lnTo>
                  <a:lnTo>
                    <a:pt x="204" y="102"/>
                  </a:lnTo>
                  <a:lnTo>
                    <a:pt x="225" y="102"/>
                  </a:lnTo>
                  <a:lnTo>
                    <a:pt x="245" y="102"/>
                  </a:lnTo>
                  <a:lnTo>
                    <a:pt x="266" y="95"/>
                  </a:lnTo>
                  <a:lnTo>
                    <a:pt x="286" y="95"/>
                  </a:lnTo>
                  <a:lnTo>
                    <a:pt x="307" y="95"/>
                  </a:lnTo>
                  <a:lnTo>
                    <a:pt x="321" y="88"/>
                  </a:lnTo>
                  <a:lnTo>
                    <a:pt x="334" y="81"/>
                  </a:lnTo>
                  <a:lnTo>
                    <a:pt x="348" y="81"/>
                  </a:lnTo>
                  <a:lnTo>
                    <a:pt x="362" y="75"/>
                  </a:lnTo>
                  <a:lnTo>
                    <a:pt x="368" y="68"/>
                  </a:lnTo>
                  <a:lnTo>
                    <a:pt x="382" y="68"/>
                  </a:lnTo>
                  <a:lnTo>
                    <a:pt x="382" y="61"/>
                  </a:lnTo>
                  <a:lnTo>
                    <a:pt x="389" y="54"/>
                  </a:lnTo>
                  <a:close/>
                </a:path>
              </a:pathLst>
            </a:custGeom>
            <a:solidFill>
              <a:srgbClr val="A85700"/>
            </a:solidFill>
            <a:ln w="0">
              <a:noFill/>
              <a:round/>
              <a:headEnd/>
              <a:tailEnd/>
            </a:ln>
          </p:spPr>
          <p:txBody>
            <a:bodyPr/>
            <a:lstStyle/>
            <a:p>
              <a:pPr algn="l" rtl="0"/>
              <a:endParaRPr lang="ar-SA" b="0"/>
            </a:p>
          </p:txBody>
        </p:sp>
        <p:sp>
          <p:nvSpPr>
            <p:cNvPr id="152" name="Freeform 141"/>
            <p:cNvSpPr>
              <a:spLocks/>
            </p:cNvSpPr>
            <p:nvPr/>
          </p:nvSpPr>
          <p:spPr bwMode="auto">
            <a:xfrm>
              <a:off x="1559" y="2660"/>
              <a:ext cx="389" cy="75"/>
            </a:xfrm>
            <a:custGeom>
              <a:avLst/>
              <a:gdLst>
                <a:gd name="T0" fmla="*/ 389 w 389"/>
                <a:gd name="T1" fmla="*/ 0 h 75"/>
                <a:gd name="T2" fmla="*/ 382 w 389"/>
                <a:gd name="T3" fmla="*/ 7 h 75"/>
                <a:gd name="T4" fmla="*/ 382 w 389"/>
                <a:gd name="T5" fmla="*/ 14 h 75"/>
                <a:gd name="T6" fmla="*/ 368 w 389"/>
                <a:gd name="T7" fmla="*/ 14 h 75"/>
                <a:gd name="T8" fmla="*/ 362 w 389"/>
                <a:gd name="T9" fmla="*/ 21 h 75"/>
                <a:gd name="T10" fmla="*/ 348 w 389"/>
                <a:gd name="T11" fmla="*/ 27 h 75"/>
                <a:gd name="T12" fmla="*/ 334 w 389"/>
                <a:gd name="T13" fmla="*/ 27 h 75"/>
                <a:gd name="T14" fmla="*/ 321 w 389"/>
                <a:gd name="T15" fmla="*/ 34 h 75"/>
                <a:gd name="T16" fmla="*/ 307 w 389"/>
                <a:gd name="T17" fmla="*/ 41 h 75"/>
                <a:gd name="T18" fmla="*/ 286 w 389"/>
                <a:gd name="T19" fmla="*/ 41 h 75"/>
                <a:gd name="T20" fmla="*/ 266 w 389"/>
                <a:gd name="T21" fmla="*/ 41 h 75"/>
                <a:gd name="T22" fmla="*/ 245 w 389"/>
                <a:gd name="T23" fmla="*/ 48 h 75"/>
                <a:gd name="T24" fmla="*/ 225 w 389"/>
                <a:gd name="T25" fmla="*/ 48 h 75"/>
                <a:gd name="T26" fmla="*/ 204 w 389"/>
                <a:gd name="T27" fmla="*/ 48 h 75"/>
                <a:gd name="T28" fmla="*/ 184 w 389"/>
                <a:gd name="T29" fmla="*/ 48 h 75"/>
                <a:gd name="T30" fmla="*/ 164 w 389"/>
                <a:gd name="T31" fmla="*/ 48 h 75"/>
                <a:gd name="T32" fmla="*/ 136 w 389"/>
                <a:gd name="T33" fmla="*/ 48 h 75"/>
                <a:gd name="T34" fmla="*/ 116 w 389"/>
                <a:gd name="T35" fmla="*/ 41 h 75"/>
                <a:gd name="T36" fmla="*/ 102 w 389"/>
                <a:gd name="T37" fmla="*/ 41 h 75"/>
                <a:gd name="T38" fmla="*/ 82 w 389"/>
                <a:gd name="T39" fmla="*/ 41 h 75"/>
                <a:gd name="T40" fmla="*/ 61 w 389"/>
                <a:gd name="T41" fmla="*/ 34 h 75"/>
                <a:gd name="T42" fmla="*/ 47 w 389"/>
                <a:gd name="T43" fmla="*/ 27 h 75"/>
                <a:gd name="T44" fmla="*/ 34 w 389"/>
                <a:gd name="T45" fmla="*/ 27 h 75"/>
                <a:gd name="T46" fmla="*/ 20 w 389"/>
                <a:gd name="T47" fmla="*/ 21 h 75"/>
                <a:gd name="T48" fmla="*/ 13 w 389"/>
                <a:gd name="T49" fmla="*/ 14 h 75"/>
                <a:gd name="T50" fmla="*/ 7 w 389"/>
                <a:gd name="T51" fmla="*/ 14 h 75"/>
                <a:gd name="T52" fmla="*/ 0 w 389"/>
                <a:gd name="T53" fmla="*/ 7 h 75"/>
                <a:gd name="T54" fmla="*/ 0 w 389"/>
                <a:gd name="T55" fmla="*/ 0 h 75"/>
                <a:gd name="T56" fmla="*/ 0 w 389"/>
                <a:gd name="T57" fmla="*/ 27 h 75"/>
                <a:gd name="T58" fmla="*/ 0 w 389"/>
                <a:gd name="T59" fmla="*/ 34 h 75"/>
                <a:gd name="T60" fmla="*/ 7 w 389"/>
                <a:gd name="T61" fmla="*/ 41 h 75"/>
                <a:gd name="T62" fmla="*/ 13 w 389"/>
                <a:gd name="T63" fmla="*/ 48 h 75"/>
                <a:gd name="T64" fmla="*/ 13 w 389"/>
                <a:gd name="T65" fmla="*/ 48 h 75"/>
                <a:gd name="T66" fmla="*/ 20 w 389"/>
                <a:gd name="T67" fmla="*/ 55 h 75"/>
                <a:gd name="T68" fmla="*/ 34 w 389"/>
                <a:gd name="T69" fmla="*/ 55 h 75"/>
                <a:gd name="T70" fmla="*/ 47 w 389"/>
                <a:gd name="T71" fmla="*/ 62 h 75"/>
                <a:gd name="T72" fmla="*/ 68 w 389"/>
                <a:gd name="T73" fmla="*/ 62 h 75"/>
                <a:gd name="T74" fmla="*/ 82 w 389"/>
                <a:gd name="T75" fmla="*/ 68 h 75"/>
                <a:gd name="T76" fmla="*/ 102 w 389"/>
                <a:gd name="T77" fmla="*/ 68 h 75"/>
                <a:gd name="T78" fmla="*/ 116 w 389"/>
                <a:gd name="T79" fmla="*/ 75 h 75"/>
                <a:gd name="T80" fmla="*/ 136 w 389"/>
                <a:gd name="T81" fmla="*/ 75 h 75"/>
                <a:gd name="T82" fmla="*/ 164 w 389"/>
                <a:gd name="T83" fmla="*/ 75 h 75"/>
                <a:gd name="T84" fmla="*/ 184 w 389"/>
                <a:gd name="T85" fmla="*/ 75 h 75"/>
                <a:gd name="T86" fmla="*/ 204 w 389"/>
                <a:gd name="T87" fmla="*/ 75 h 75"/>
                <a:gd name="T88" fmla="*/ 225 w 389"/>
                <a:gd name="T89" fmla="*/ 75 h 75"/>
                <a:gd name="T90" fmla="*/ 245 w 389"/>
                <a:gd name="T91" fmla="*/ 75 h 75"/>
                <a:gd name="T92" fmla="*/ 266 w 389"/>
                <a:gd name="T93" fmla="*/ 75 h 75"/>
                <a:gd name="T94" fmla="*/ 286 w 389"/>
                <a:gd name="T95" fmla="*/ 68 h 75"/>
                <a:gd name="T96" fmla="*/ 307 w 389"/>
                <a:gd name="T97" fmla="*/ 68 h 75"/>
                <a:gd name="T98" fmla="*/ 321 w 389"/>
                <a:gd name="T99" fmla="*/ 62 h 75"/>
                <a:gd name="T100" fmla="*/ 334 w 389"/>
                <a:gd name="T101" fmla="*/ 62 h 75"/>
                <a:gd name="T102" fmla="*/ 348 w 389"/>
                <a:gd name="T103" fmla="*/ 55 h 75"/>
                <a:gd name="T104" fmla="*/ 362 w 389"/>
                <a:gd name="T105" fmla="*/ 55 h 75"/>
                <a:gd name="T106" fmla="*/ 368 w 389"/>
                <a:gd name="T107" fmla="*/ 48 h 75"/>
                <a:gd name="T108" fmla="*/ 382 w 389"/>
                <a:gd name="T109" fmla="*/ 41 h 75"/>
                <a:gd name="T110" fmla="*/ 382 w 389"/>
                <a:gd name="T111" fmla="*/ 34 h 75"/>
                <a:gd name="T112" fmla="*/ 389 w 389"/>
                <a:gd name="T113" fmla="*/ 27 h 75"/>
                <a:gd name="T114" fmla="*/ 389 w 389"/>
                <a:gd name="T115" fmla="*/ 0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9"/>
                <a:gd name="T175" fmla="*/ 0 h 75"/>
                <a:gd name="T176" fmla="*/ 389 w 389"/>
                <a:gd name="T177" fmla="*/ 75 h 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9" h="75">
                  <a:moveTo>
                    <a:pt x="389" y="0"/>
                  </a:moveTo>
                  <a:lnTo>
                    <a:pt x="382" y="7"/>
                  </a:lnTo>
                  <a:lnTo>
                    <a:pt x="382" y="14"/>
                  </a:lnTo>
                  <a:lnTo>
                    <a:pt x="368" y="14"/>
                  </a:lnTo>
                  <a:lnTo>
                    <a:pt x="362" y="21"/>
                  </a:lnTo>
                  <a:lnTo>
                    <a:pt x="348" y="27"/>
                  </a:lnTo>
                  <a:lnTo>
                    <a:pt x="334" y="27"/>
                  </a:lnTo>
                  <a:lnTo>
                    <a:pt x="321" y="34"/>
                  </a:lnTo>
                  <a:lnTo>
                    <a:pt x="307" y="41"/>
                  </a:lnTo>
                  <a:lnTo>
                    <a:pt x="286" y="41"/>
                  </a:lnTo>
                  <a:lnTo>
                    <a:pt x="266" y="41"/>
                  </a:lnTo>
                  <a:lnTo>
                    <a:pt x="245" y="48"/>
                  </a:lnTo>
                  <a:lnTo>
                    <a:pt x="225" y="48"/>
                  </a:lnTo>
                  <a:lnTo>
                    <a:pt x="204" y="48"/>
                  </a:lnTo>
                  <a:lnTo>
                    <a:pt x="184" y="48"/>
                  </a:lnTo>
                  <a:lnTo>
                    <a:pt x="164" y="48"/>
                  </a:lnTo>
                  <a:lnTo>
                    <a:pt x="136" y="48"/>
                  </a:lnTo>
                  <a:lnTo>
                    <a:pt x="116" y="41"/>
                  </a:lnTo>
                  <a:lnTo>
                    <a:pt x="102" y="41"/>
                  </a:lnTo>
                  <a:lnTo>
                    <a:pt x="82" y="41"/>
                  </a:lnTo>
                  <a:lnTo>
                    <a:pt x="61" y="34"/>
                  </a:lnTo>
                  <a:lnTo>
                    <a:pt x="47" y="27"/>
                  </a:lnTo>
                  <a:lnTo>
                    <a:pt x="34" y="27"/>
                  </a:lnTo>
                  <a:lnTo>
                    <a:pt x="20" y="21"/>
                  </a:lnTo>
                  <a:lnTo>
                    <a:pt x="13" y="14"/>
                  </a:lnTo>
                  <a:lnTo>
                    <a:pt x="7" y="14"/>
                  </a:lnTo>
                  <a:lnTo>
                    <a:pt x="0" y="7"/>
                  </a:lnTo>
                  <a:lnTo>
                    <a:pt x="0" y="0"/>
                  </a:lnTo>
                  <a:lnTo>
                    <a:pt x="0" y="27"/>
                  </a:lnTo>
                  <a:lnTo>
                    <a:pt x="0" y="34"/>
                  </a:lnTo>
                  <a:lnTo>
                    <a:pt x="7" y="41"/>
                  </a:lnTo>
                  <a:lnTo>
                    <a:pt x="13" y="48"/>
                  </a:lnTo>
                  <a:lnTo>
                    <a:pt x="20" y="55"/>
                  </a:lnTo>
                  <a:lnTo>
                    <a:pt x="34" y="55"/>
                  </a:lnTo>
                  <a:lnTo>
                    <a:pt x="47" y="62"/>
                  </a:lnTo>
                  <a:lnTo>
                    <a:pt x="68" y="62"/>
                  </a:lnTo>
                  <a:lnTo>
                    <a:pt x="82" y="68"/>
                  </a:lnTo>
                  <a:lnTo>
                    <a:pt x="102" y="68"/>
                  </a:lnTo>
                  <a:lnTo>
                    <a:pt x="116" y="75"/>
                  </a:lnTo>
                  <a:lnTo>
                    <a:pt x="136" y="75"/>
                  </a:lnTo>
                  <a:lnTo>
                    <a:pt x="164" y="75"/>
                  </a:lnTo>
                  <a:lnTo>
                    <a:pt x="184" y="75"/>
                  </a:lnTo>
                  <a:lnTo>
                    <a:pt x="204" y="75"/>
                  </a:lnTo>
                  <a:lnTo>
                    <a:pt x="225" y="75"/>
                  </a:lnTo>
                  <a:lnTo>
                    <a:pt x="245" y="75"/>
                  </a:lnTo>
                  <a:lnTo>
                    <a:pt x="266" y="75"/>
                  </a:lnTo>
                  <a:lnTo>
                    <a:pt x="286" y="68"/>
                  </a:lnTo>
                  <a:lnTo>
                    <a:pt x="307" y="68"/>
                  </a:lnTo>
                  <a:lnTo>
                    <a:pt x="321" y="62"/>
                  </a:lnTo>
                  <a:lnTo>
                    <a:pt x="334" y="62"/>
                  </a:lnTo>
                  <a:lnTo>
                    <a:pt x="348" y="55"/>
                  </a:lnTo>
                  <a:lnTo>
                    <a:pt x="362" y="55"/>
                  </a:lnTo>
                  <a:lnTo>
                    <a:pt x="368" y="48"/>
                  </a:lnTo>
                  <a:lnTo>
                    <a:pt x="382" y="41"/>
                  </a:lnTo>
                  <a:lnTo>
                    <a:pt x="382" y="34"/>
                  </a:lnTo>
                  <a:lnTo>
                    <a:pt x="389" y="27"/>
                  </a:lnTo>
                  <a:lnTo>
                    <a:pt x="389" y="0"/>
                  </a:lnTo>
                  <a:close/>
                </a:path>
              </a:pathLst>
            </a:custGeom>
            <a:solidFill>
              <a:srgbClr val="A85700"/>
            </a:solidFill>
            <a:ln w="0">
              <a:noFill/>
              <a:round/>
              <a:headEnd/>
              <a:tailEnd/>
            </a:ln>
          </p:spPr>
          <p:txBody>
            <a:bodyPr/>
            <a:lstStyle/>
            <a:p>
              <a:pPr algn="l" rtl="0"/>
              <a:endParaRPr lang="ar-SA" b="0"/>
            </a:p>
          </p:txBody>
        </p:sp>
        <p:sp>
          <p:nvSpPr>
            <p:cNvPr id="153" name="Freeform 142"/>
            <p:cNvSpPr>
              <a:spLocks/>
            </p:cNvSpPr>
            <p:nvPr/>
          </p:nvSpPr>
          <p:spPr bwMode="auto">
            <a:xfrm>
              <a:off x="1572" y="2708"/>
              <a:ext cx="362" cy="601"/>
            </a:xfrm>
            <a:custGeom>
              <a:avLst/>
              <a:gdLst>
                <a:gd name="T0" fmla="*/ 253 w 362"/>
                <a:gd name="T1" fmla="*/ 246 h 601"/>
                <a:gd name="T2" fmla="*/ 287 w 362"/>
                <a:gd name="T3" fmla="*/ 225 h 601"/>
                <a:gd name="T4" fmla="*/ 321 w 362"/>
                <a:gd name="T5" fmla="*/ 198 h 601"/>
                <a:gd name="T6" fmla="*/ 342 w 362"/>
                <a:gd name="T7" fmla="*/ 164 h 601"/>
                <a:gd name="T8" fmla="*/ 355 w 362"/>
                <a:gd name="T9" fmla="*/ 123 h 601"/>
                <a:gd name="T10" fmla="*/ 362 w 362"/>
                <a:gd name="T11" fmla="*/ 0 h 601"/>
                <a:gd name="T12" fmla="*/ 335 w 362"/>
                <a:gd name="T13" fmla="*/ 7 h 601"/>
                <a:gd name="T14" fmla="*/ 294 w 362"/>
                <a:gd name="T15" fmla="*/ 20 h 601"/>
                <a:gd name="T16" fmla="*/ 232 w 362"/>
                <a:gd name="T17" fmla="*/ 27 h 601"/>
                <a:gd name="T18" fmla="*/ 171 w 362"/>
                <a:gd name="T19" fmla="*/ 27 h 601"/>
                <a:gd name="T20" fmla="*/ 103 w 362"/>
                <a:gd name="T21" fmla="*/ 27 h 601"/>
                <a:gd name="T22" fmla="*/ 48 w 362"/>
                <a:gd name="T23" fmla="*/ 14 h 601"/>
                <a:gd name="T24" fmla="*/ 7 w 362"/>
                <a:gd name="T25" fmla="*/ 7 h 601"/>
                <a:gd name="T26" fmla="*/ 0 w 362"/>
                <a:gd name="T27" fmla="*/ 96 h 601"/>
                <a:gd name="T28" fmla="*/ 7 w 362"/>
                <a:gd name="T29" fmla="*/ 136 h 601"/>
                <a:gd name="T30" fmla="*/ 21 w 362"/>
                <a:gd name="T31" fmla="*/ 177 h 601"/>
                <a:gd name="T32" fmla="*/ 48 w 362"/>
                <a:gd name="T33" fmla="*/ 205 h 601"/>
                <a:gd name="T34" fmla="*/ 82 w 362"/>
                <a:gd name="T35" fmla="*/ 232 h 601"/>
                <a:gd name="T36" fmla="*/ 123 w 362"/>
                <a:gd name="T37" fmla="*/ 253 h 601"/>
                <a:gd name="T38" fmla="*/ 130 w 362"/>
                <a:gd name="T39" fmla="*/ 266 h 601"/>
                <a:gd name="T40" fmla="*/ 137 w 362"/>
                <a:gd name="T41" fmla="*/ 280 h 601"/>
                <a:gd name="T42" fmla="*/ 130 w 362"/>
                <a:gd name="T43" fmla="*/ 293 h 601"/>
                <a:gd name="T44" fmla="*/ 96 w 362"/>
                <a:gd name="T45" fmla="*/ 307 h 601"/>
                <a:gd name="T46" fmla="*/ 62 w 362"/>
                <a:gd name="T47" fmla="*/ 334 h 601"/>
                <a:gd name="T48" fmla="*/ 34 w 362"/>
                <a:gd name="T49" fmla="*/ 362 h 601"/>
                <a:gd name="T50" fmla="*/ 14 w 362"/>
                <a:gd name="T51" fmla="*/ 403 h 601"/>
                <a:gd name="T52" fmla="*/ 0 w 362"/>
                <a:gd name="T53" fmla="*/ 444 h 601"/>
                <a:gd name="T54" fmla="*/ 0 w 362"/>
                <a:gd name="T55" fmla="*/ 526 h 601"/>
                <a:gd name="T56" fmla="*/ 7 w 362"/>
                <a:gd name="T57" fmla="*/ 546 h 601"/>
                <a:gd name="T58" fmla="*/ 28 w 362"/>
                <a:gd name="T59" fmla="*/ 567 h 601"/>
                <a:gd name="T60" fmla="*/ 55 w 362"/>
                <a:gd name="T61" fmla="*/ 580 h 601"/>
                <a:gd name="T62" fmla="*/ 96 w 362"/>
                <a:gd name="T63" fmla="*/ 594 h 601"/>
                <a:gd name="T64" fmla="*/ 157 w 362"/>
                <a:gd name="T65" fmla="*/ 601 h 601"/>
                <a:gd name="T66" fmla="*/ 219 w 362"/>
                <a:gd name="T67" fmla="*/ 601 h 601"/>
                <a:gd name="T68" fmla="*/ 273 w 362"/>
                <a:gd name="T69" fmla="*/ 594 h 601"/>
                <a:gd name="T70" fmla="*/ 321 w 362"/>
                <a:gd name="T71" fmla="*/ 573 h 601"/>
                <a:gd name="T72" fmla="*/ 349 w 362"/>
                <a:gd name="T73" fmla="*/ 553 h 601"/>
                <a:gd name="T74" fmla="*/ 362 w 362"/>
                <a:gd name="T75" fmla="*/ 526 h 601"/>
                <a:gd name="T76" fmla="*/ 362 w 362"/>
                <a:gd name="T77" fmla="*/ 444 h 601"/>
                <a:gd name="T78" fmla="*/ 349 w 362"/>
                <a:gd name="T79" fmla="*/ 403 h 601"/>
                <a:gd name="T80" fmla="*/ 328 w 362"/>
                <a:gd name="T81" fmla="*/ 362 h 601"/>
                <a:gd name="T82" fmla="*/ 301 w 362"/>
                <a:gd name="T83" fmla="*/ 334 h 601"/>
                <a:gd name="T84" fmla="*/ 267 w 362"/>
                <a:gd name="T85" fmla="*/ 307 h 601"/>
                <a:gd name="T86" fmla="*/ 232 w 362"/>
                <a:gd name="T87" fmla="*/ 293 h 601"/>
                <a:gd name="T88" fmla="*/ 226 w 362"/>
                <a:gd name="T89" fmla="*/ 280 h 601"/>
                <a:gd name="T90" fmla="*/ 226 w 362"/>
                <a:gd name="T91" fmla="*/ 266 h 6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2"/>
                <a:gd name="T139" fmla="*/ 0 h 601"/>
                <a:gd name="T140" fmla="*/ 362 w 362"/>
                <a:gd name="T141" fmla="*/ 601 h 60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2" h="601">
                  <a:moveTo>
                    <a:pt x="232" y="253"/>
                  </a:moveTo>
                  <a:lnTo>
                    <a:pt x="239" y="253"/>
                  </a:lnTo>
                  <a:lnTo>
                    <a:pt x="253" y="246"/>
                  </a:lnTo>
                  <a:lnTo>
                    <a:pt x="267" y="239"/>
                  </a:lnTo>
                  <a:lnTo>
                    <a:pt x="280" y="232"/>
                  </a:lnTo>
                  <a:lnTo>
                    <a:pt x="287" y="225"/>
                  </a:lnTo>
                  <a:lnTo>
                    <a:pt x="301" y="218"/>
                  </a:lnTo>
                  <a:lnTo>
                    <a:pt x="308" y="205"/>
                  </a:lnTo>
                  <a:lnTo>
                    <a:pt x="321" y="198"/>
                  </a:lnTo>
                  <a:lnTo>
                    <a:pt x="328" y="184"/>
                  </a:lnTo>
                  <a:lnTo>
                    <a:pt x="335" y="177"/>
                  </a:lnTo>
                  <a:lnTo>
                    <a:pt x="342" y="164"/>
                  </a:lnTo>
                  <a:lnTo>
                    <a:pt x="349" y="150"/>
                  </a:lnTo>
                  <a:lnTo>
                    <a:pt x="355" y="136"/>
                  </a:lnTo>
                  <a:lnTo>
                    <a:pt x="355" y="123"/>
                  </a:lnTo>
                  <a:lnTo>
                    <a:pt x="355" y="109"/>
                  </a:lnTo>
                  <a:lnTo>
                    <a:pt x="362" y="96"/>
                  </a:lnTo>
                  <a:lnTo>
                    <a:pt x="362" y="0"/>
                  </a:lnTo>
                  <a:lnTo>
                    <a:pt x="355" y="0"/>
                  </a:lnTo>
                  <a:lnTo>
                    <a:pt x="349" y="7"/>
                  </a:lnTo>
                  <a:lnTo>
                    <a:pt x="335" y="7"/>
                  </a:lnTo>
                  <a:lnTo>
                    <a:pt x="321" y="14"/>
                  </a:lnTo>
                  <a:lnTo>
                    <a:pt x="308" y="14"/>
                  </a:lnTo>
                  <a:lnTo>
                    <a:pt x="294" y="20"/>
                  </a:lnTo>
                  <a:lnTo>
                    <a:pt x="273" y="20"/>
                  </a:lnTo>
                  <a:lnTo>
                    <a:pt x="253" y="27"/>
                  </a:lnTo>
                  <a:lnTo>
                    <a:pt x="232" y="27"/>
                  </a:lnTo>
                  <a:lnTo>
                    <a:pt x="212" y="27"/>
                  </a:lnTo>
                  <a:lnTo>
                    <a:pt x="191" y="27"/>
                  </a:lnTo>
                  <a:lnTo>
                    <a:pt x="171" y="27"/>
                  </a:lnTo>
                  <a:lnTo>
                    <a:pt x="151" y="27"/>
                  </a:lnTo>
                  <a:lnTo>
                    <a:pt x="123" y="27"/>
                  </a:lnTo>
                  <a:lnTo>
                    <a:pt x="103" y="27"/>
                  </a:lnTo>
                  <a:lnTo>
                    <a:pt x="89" y="20"/>
                  </a:lnTo>
                  <a:lnTo>
                    <a:pt x="69" y="20"/>
                  </a:lnTo>
                  <a:lnTo>
                    <a:pt x="48" y="14"/>
                  </a:lnTo>
                  <a:lnTo>
                    <a:pt x="34" y="14"/>
                  </a:lnTo>
                  <a:lnTo>
                    <a:pt x="21" y="7"/>
                  </a:lnTo>
                  <a:lnTo>
                    <a:pt x="7" y="7"/>
                  </a:lnTo>
                  <a:lnTo>
                    <a:pt x="0" y="0"/>
                  </a:lnTo>
                  <a:lnTo>
                    <a:pt x="0" y="96"/>
                  </a:lnTo>
                  <a:lnTo>
                    <a:pt x="0" y="109"/>
                  </a:lnTo>
                  <a:lnTo>
                    <a:pt x="7" y="123"/>
                  </a:lnTo>
                  <a:lnTo>
                    <a:pt x="7" y="136"/>
                  </a:lnTo>
                  <a:lnTo>
                    <a:pt x="14" y="150"/>
                  </a:lnTo>
                  <a:lnTo>
                    <a:pt x="14" y="164"/>
                  </a:lnTo>
                  <a:lnTo>
                    <a:pt x="21" y="177"/>
                  </a:lnTo>
                  <a:lnTo>
                    <a:pt x="34" y="184"/>
                  </a:lnTo>
                  <a:lnTo>
                    <a:pt x="41" y="198"/>
                  </a:lnTo>
                  <a:lnTo>
                    <a:pt x="48" y="205"/>
                  </a:lnTo>
                  <a:lnTo>
                    <a:pt x="62" y="218"/>
                  </a:lnTo>
                  <a:lnTo>
                    <a:pt x="69" y="225"/>
                  </a:lnTo>
                  <a:lnTo>
                    <a:pt x="82" y="232"/>
                  </a:lnTo>
                  <a:lnTo>
                    <a:pt x="96" y="239"/>
                  </a:lnTo>
                  <a:lnTo>
                    <a:pt x="110" y="246"/>
                  </a:lnTo>
                  <a:lnTo>
                    <a:pt x="123" y="253"/>
                  </a:lnTo>
                  <a:lnTo>
                    <a:pt x="130" y="259"/>
                  </a:lnTo>
                  <a:lnTo>
                    <a:pt x="130" y="266"/>
                  </a:lnTo>
                  <a:lnTo>
                    <a:pt x="137" y="273"/>
                  </a:lnTo>
                  <a:lnTo>
                    <a:pt x="137" y="280"/>
                  </a:lnTo>
                  <a:lnTo>
                    <a:pt x="130" y="287"/>
                  </a:lnTo>
                  <a:lnTo>
                    <a:pt x="130" y="293"/>
                  </a:lnTo>
                  <a:lnTo>
                    <a:pt x="123" y="300"/>
                  </a:lnTo>
                  <a:lnTo>
                    <a:pt x="110" y="300"/>
                  </a:lnTo>
                  <a:lnTo>
                    <a:pt x="96" y="307"/>
                  </a:lnTo>
                  <a:lnTo>
                    <a:pt x="82" y="314"/>
                  </a:lnTo>
                  <a:lnTo>
                    <a:pt x="69" y="328"/>
                  </a:lnTo>
                  <a:lnTo>
                    <a:pt x="62" y="334"/>
                  </a:lnTo>
                  <a:lnTo>
                    <a:pt x="48" y="341"/>
                  </a:lnTo>
                  <a:lnTo>
                    <a:pt x="41" y="355"/>
                  </a:lnTo>
                  <a:lnTo>
                    <a:pt x="34" y="362"/>
                  </a:lnTo>
                  <a:lnTo>
                    <a:pt x="28" y="375"/>
                  </a:lnTo>
                  <a:lnTo>
                    <a:pt x="21" y="389"/>
                  </a:lnTo>
                  <a:lnTo>
                    <a:pt x="14" y="403"/>
                  </a:lnTo>
                  <a:lnTo>
                    <a:pt x="7" y="416"/>
                  </a:lnTo>
                  <a:lnTo>
                    <a:pt x="7" y="430"/>
                  </a:lnTo>
                  <a:lnTo>
                    <a:pt x="0" y="444"/>
                  </a:lnTo>
                  <a:lnTo>
                    <a:pt x="0" y="457"/>
                  </a:lnTo>
                  <a:lnTo>
                    <a:pt x="0" y="512"/>
                  </a:lnTo>
                  <a:lnTo>
                    <a:pt x="0" y="526"/>
                  </a:lnTo>
                  <a:lnTo>
                    <a:pt x="0" y="532"/>
                  </a:lnTo>
                  <a:lnTo>
                    <a:pt x="7" y="539"/>
                  </a:lnTo>
                  <a:lnTo>
                    <a:pt x="7" y="546"/>
                  </a:lnTo>
                  <a:lnTo>
                    <a:pt x="14" y="560"/>
                  </a:lnTo>
                  <a:lnTo>
                    <a:pt x="21" y="560"/>
                  </a:lnTo>
                  <a:lnTo>
                    <a:pt x="28" y="567"/>
                  </a:lnTo>
                  <a:lnTo>
                    <a:pt x="34" y="573"/>
                  </a:lnTo>
                  <a:lnTo>
                    <a:pt x="48" y="580"/>
                  </a:lnTo>
                  <a:lnTo>
                    <a:pt x="55" y="580"/>
                  </a:lnTo>
                  <a:lnTo>
                    <a:pt x="62" y="580"/>
                  </a:lnTo>
                  <a:lnTo>
                    <a:pt x="82" y="587"/>
                  </a:lnTo>
                  <a:lnTo>
                    <a:pt x="96" y="594"/>
                  </a:lnTo>
                  <a:lnTo>
                    <a:pt x="116" y="594"/>
                  </a:lnTo>
                  <a:lnTo>
                    <a:pt x="137" y="601"/>
                  </a:lnTo>
                  <a:lnTo>
                    <a:pt x="157" y="601"/>
                  </a:lnTo>
                  <a:lnTo>
                    <a:pt x="178" y="601"/>
                  </a:lnTo>
                  <a:lnTo>
                    <a:pt x="198" y="601"/>
                  </a:lnTo>
                  <a:lnTo>
                    <a:pt x="219" y="601"/>
                  </a:lnTo>
                  <a:lnTo>
                    <a:pt x="232" y="601"/>
                  </a:lnTo>
                  <a:lnTo>
                    <a:pt x="253" y="594"/>
                  </a:lnTo>
                  <a:lnTo>
                    <a:pt x="273" y="594"/>
                  </a:lnTo>
                  <a:lnTo>
                    <a:pt x="287" y="587"/>
                  </a:lnTo>
                  <a:lnTo>
                    <a:pt x="308" y="580"/>
                  </a:lnTo>
                  <a:lnTo>
                    <a:pt x="321" y="573"/>
                  </a:lnTo>
                  <a:lnTo>
                    <a:pt x="335" y="567"/>
                  </a:lnTo>
                  <a:lnTo>
                    <a:pt x="342" y="560"/>
                  </a:lnTo>
                  <a:lnTo>
                    <a:pt x="349" y="553"/>
                  </a:lnTo>
                  <a:lnTo>
                    <a:pt x="355" y="546"/>
                  </a:lnTo>
                  <a:lnTo>
                    <a:pt x="362" y="539"/>
                  </a:lnTo>
                  <a:lnTo>
                    <a:pt x="362" y="526"/>
                  </a:lnTo>
                  <a:lnTo>
                    <a:pt x="362" y="512"/>
                  </a:lnTo>
                  <a:lnTo>
                    <a:pt x="362" y="457"/>
                  </a:lnTo>
                  <a:lnTo>
                    <a:pt x="362" y="444"/>
                  </a:lnTo>
                  <a:lnTo>
                    <a:pt x="355" y="430"/>
                  </a:lnTo>
                  <a:lnTo>
                    <a:pt x="355" y="416"/>
                  </a:lnTo>
                  <a:lnTo>
                    <a:pt x="349" y="403"/>
                  </a:lnTo>
                  <a:lnTo>
                    <a:pt x="342" y="389"/>
                  </a:lnTo>
                  <a:lnTo>
                    <a:pt x="335" y="375"/>
                  </a:lnTo>
                  <a:lnTo>
                    <a:pt x="328" y="362"/>
                  </a:lnTo>
                  <a:lnTo>
                    <a:pt x="321" y="355"/>
                  </a:lnTo>
                  <a:lnTo>
                    <a:pt x="314" y="341"/>
                  </a:lnTo>
                  <a:lnTo>
                    <a:pt x="301" y="334"/>
                  </a:lnTo>
                  <a:lnTo>
                    <a:pt x="287" y="328"/>
                  </a:lnTo>
                  <a:lnTo>
                    <a:pt x="280" y="314"/>
                  </a:lnTo>
                  <a:lnTo>
                    <a:pt x="267" y="307"/>
                  </a:lnTo>
                  <a:lnTo>
                    <a:pt x="253" y="300"/>
                  </a:lnTo>
                  <a:lnTo>
                    <a:pt x="239" y="300"/>
                  </a:lnTo>
                  <a:lnTo>
                    <a:pt x="232" y="293"/>
                  </a:lnTo>
                  <a:lnTo>
                    <a:pt x="226" y="287"/>
                  </a:lnTo>
                  <a:lnTo>
                    <a:pt x="226" y="280"/>
                  </a:lnTo>
                  <a:lnTo>
                    <a:pt x="226" y="273"/>
                  </a:lnTo>
                  <a:lnTo>
                    <a:pt x="226" y="266"/>
                  </a:lnTo>
                  <a:lnTo>
                    <a:pt x="232" y="259"/>
                  </a:lnTo>
                  <a:lnTo>
                    <a:pt x="232" y="253"/>
                  </a:lnTo>
                  <a:close/>
                </a:path>
              </a:pathLst>
            </a:custGeom>
            <a:solidFill>
              <a:srgbClr val="00FFFF"/>
            </a:solidFill>
            <a:ln w="0">
              <a:noFill/>
              <a:round/>
              <a:headEnd/>
              <a:tailEnd/>
            </a:ln>
          </p:spPr>
          <p:txBody>
            <a:bodyPr/>
            <a:lstStyle/>
            <a:p>
              <a:pPr algn="l" rtl="0"/>
              <a:endParaRPr lang="ar-SA" b="0"/>
            </a:p>
          </p:txBody>
        </p:sp>
        <p:sp>
          <p:nvSpPr>
            <p:cNvPr id="154" name="Freeform 143"/>
            <p:cNvSpPr>
              <a:spLocks/>
            </p:cNvSpPr>
            <p:nvPr/>
          </p:nvSpPr>
          <p:spPr bwMode="auto">
            <a:xfrm>
              <a:off x="1559" y="3220"/>
              <a:ext cx="389" cy="102"/>
            </a:xfrm>
            <a:custGeom>
              <a:avLst/>
              <a:gdLst>
                <a:gd name="T0" fmla="*/ 375 w 389"/>
                <a:gd name="T1" fmla="*/ 14 h 102"/>
                <a:gd name="T2" fmla="*/ 368 w 389"/>
                <a:gd name="T3" fmla="*/ 34 h 102"/>
                <a:gd name="T4" fmla="*/ 355 w 389"/>
                <a:gd name="T5" fmla="*/ 48 h 102"/>
                <a:gd name="T6" fmla="*/ 334 w 389"/>
                <a:gd name="T7" fmla="*/ 61 h 102"/>
                <a:gd name="T8" fmla="*/ 300 w 389"/>
                <a:gd name="T9" fmla="*/ 75 h 102"/>
                <a:gd name="T10" fmla="*/ 266 w 389"/>
                <a:gd name="T11" fmla="*/ 82 h 102"/>
                <a:gd name="T12" fmla="*/ 232 w 389"/>
                <a:gd name="T13" fmla="*/ 89 h 102"/>
                <a:gd name="T14" fmla="*/ 191 w 389"/>
                <a:gd name="T15" fmla="*/ 89 h 102"/>
                <a:gd name="T16" fmla="*/ 150 w 389"/>
                <a:gd name="T17" fmla="*/ 89 h 102"/>
                <a:gd name="T18" fmla="*/ 109 w 389"/>
                <a:gd name="T19" fmla="*/ 82 h 102"/>
                <a:gd name="T20" fmla="*/ 75 w 389"/>
                <a:gd name="T21" fmla="*/ 68 h 102"/>
                <a:gd name="T22" fmla="*/ 61 w 389"/>
                <a:gd name="T23" fmla="*/ 68 h 102"/>
                <a:gd name="T24" fmla="*/ 41 w 389"/>
                <a:gd name="T25" fmla="*/ 55 h 102"/>
                <a:gd name="T26" fmla="*/ 27 w 389"/>
                <a:gd name="T27" fmla="*/ 48 h 102"/>
                <a:gd name="T28" fmla="*/ 20 w 389"/>
                <a:gd name="T29" fmla="*/ 27 h 102"/>
                <a:gd name="T30" fmla="*/ 13 w 389"/>
                <a:gd name="T31" fmla="*/ 14 h 102"/>
                <a:gd name="T32" fmla="*/ 13 w 389"/>
                <a:gd name="T33" fmla="*/ 0 h 102"/>
                <a:gd name="T34" fmla="*/ 7 w 389"/>
                <a:gd name="T35" fmla="*/ 7 h 102"/>
                <a:gd name="T36" fmla="*/ 7 w 389"/>
                <a:gd name="T37" fmla="*/ 14 h 102"/>
                <a:gd name="T38" fmla="*/ 0 w 389"/>
                <a:gd name="T39" fmla="*/ 20 h 102"/>
                <a:gd name="T40" fmla="*/ 0 w 389"/>
                <a:gd name="T41" fmla="*/ 27 h 102"/>
                <a:gd name="T42" fmla="*/ 0 w 389"/>
                <a:gd name="T43" fmla="*/ 34 h 102"/>
                <a:gd name="T44" fmla="*/ 7 w 389"/>
                <a:gd name="T45" fmla="*/ 41 h 102"/>
                <a:gd name="T46" fmla="*/ 20 w 389"/>
                <a:gd name="T47" fmla="*/ 55 h 102"/>
                <a:gd name="T48" fmla="*/ 41 w 389"/>
                <a:gd name="T49" fmla="*/ 75 h 102"/>
                <a:gd name="T50" fmla="*/ 68 w 389"/>
                <a:gd name="T51" fmla="*/ 89 h 102"/>
                <a:gd name="T52" fmla="*/ 109 w 389"/>
                <a:gd name="T53" fmla="*/ 95 h 102"/>
                <a:gd name="T54" fmla="*/ 143 w 389"/>
                <a:gd name="T55" fmla="*/ 102 h 102"/>
                <a:gd name="T56" fmla="*/ 191 w 389"/>
                <a:gd name="T57" fmla="*/ 102 h 102"/>
                <a:gd name="T58" fmla="*/ 232 w 389"/>
                <a:gd name="T59" fmla="*/ 102 h 102"/>
                <a:gd name="T60" fmla="*/ 273 w 389"/>
                <a:gd name="T61" fmla="*/ 102 h 102"/>
                <a:gd name="T62" fmla="*/ 314 w 389"/>
                <a:gd name="T63" fmla="*/ 89 h 102"/>
                <a:gd name="T64" fmla="*/ 341 w 389"/>
                <a:gd name="T65" fmla="*/ 75 h 102"/>
                <a:gd name="T66" fmla="*/ 368 w 389"/>
                <a:gd name="T67" fmla="*/ 61 h 102"/>
                <a:gd name="T68" fmla="*/ 382 w 389"/>
                <a:gd name="T69" fmla="*/ 48 h 102"/>
                <a:gd name="T70" fmla="*/ 389 w 389"/>
                <a:gd name="T71" fmla="*/ 27 h 102"/>
                <a:gd name="T72" fmla="*/ 389 w 389"/>
                <a:gd name="T73" fmla="*/ 20 h 102"/>
                <a:gd name="T74" fmla="*/ 389 w 389"/>
                <a:gd name="T75" fmla="*/ 14 h 102"/>
                <a:gd name="T76" fmla="*/ 382 w 389"/>
                <a:gd name="T77" fmla="*/ 7 h 102"/>
                <a:gd name="T78" fmla="*/ 382 w 389"/>
                <a:gd name="T79" fmla="*/ 0 h 102"/>
                <a:gd name="T80" fmla="*/ 375 w 389"/>
                <a:gd name="T81" fmla="*/ 0 h 1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9"/>
                <a:gd name="T124" fmla="*/ 0 h 102"/>
                <a:gd name="T125" fmla="*/ 389 w 389"/>
                <a:gd name="T126" fmla="*/ 102 h 1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9" h="102">
                  <a:moveTo>
                    <a:pt x="375" y="0"/>
                  </a:moveTo>
                  <a:lnTo>
                    <a:pt x="375" y="14"/>
                  </a:lnTo>
                  <a:lnTo>
                    <a:pt x="375" y="27"/>
                  </a:lnTo>
                  <a:lnTo>
                    <a:pt x="368" y="34"/>
                  </a:lnTo>
                  <a:lnTo>
                    <a:pt x="362" y="41"/>
                  </a:lnTo>
                  <a:lnTo>
                    <a:pt x="355" y="48"/>
                  </a:lnTo>
                  <a:lnTo>
                    <a:pt x="348" y="55"/>
                  </a:lnTo>
                  <a:lnTo>
                    <a:pt x="334" y="61"/>
                  </a:lnTo>
                  <a:lnTo>
                    <a:pt x="321" y="68"/>
                  </a:lnTo>
                  <a:lnTo>
                    <a:pt x="300" y="75"/>
                  </a:lnTo>
                  <a:lnTo>
                    <a:pt x="286" y="82"/>
                  </a:lnTo>
                  <a:lnTo>
                    <a:pt x="266" y="82"/>
                  </a:lnTo>
                  <a:lnTo>
                    <a:pt x="245" y="89"/>
                  </a:lnTo>
                  <a:lnTo>
                    <a:pt x="232" y="89"/>
                  </a:lnTo>
                  <a:lnTo>
                    <a:pt x="211" y="89"/>
                  </a:lnTo>
                  <a:lnTo>
                    <a:pt x="191" y="89"/>
                  </a:lnTo>
                  <a:lnTo>
                    <a:pt x="170" y="89"/>
                  </a:lnTo>
                  <a:lnTo>
                    <a:pt x="150" y="89"/>
                  </a:lnTo>
                  <a:lnTo>
                    <a:pt x="129" y="82"/>
                  </a:lnTo>
                  <a:lnTo>
                    <a:pt x="109" y="82"/>
                  </a:lnTo>
                  <a:lnTo>
                    <a:pt x="95" y="75"/>
                  </a:lnTo>
                  <a:lnTo>
                    <a:pt x="75" y="68"/>
                  </a:lnTo>
                  <a:lnTo>
                    <a:pt x="68" y="68"/>
                  </a:lnTo>
                  <a:lnTo>
                    <a:pt x="61" y="68"/>
                  </a:lnTo>
                  <a:lnTo>
                    <a:pt x="47" y="61"/>
                  </a:lnTo>
                  <a:lnTo>
                    <a:pt x="41" y="55"/>
                  </a:lnTo>
                  <a:lnTo>
                    <a:pt x="34" y="48"/>
                  </a:lnTo>
                  <a:lnTo>
                    <a:pt x="27" y="48"/>
                  </a:lnTo>
                  <a:lnTo>
                    <a:pt x="20" y="34"/>
                  </a:lnTo>
                  <a:lnTo>
                    <a:pt x="20" y="27"/>
                  </a:lnTo>
                  <a:lnTo>
                    <a:pt x="13" y="20"/>
                  </a:lnTo>
                  <a:lnTo>
                    <a:pt x="13" y="14"/>
                  </a:lnTo>
                  <a:lnTo>
                    <a:pt x="13" y="0"/>
                  </a:lnTo>
                  <a:lnTo>
                    <a:pt x="7" y="7"/>
                  </a:lnTo>
                  <a:lnTo>
                    <a:pt x="7" y="14"/>
                  </a:lnTo>
                  <a:lnTo>
                    <a:pt x="0" y="20"/>
                  </a:lnTo>
                  <a:lnTo>
                    <a:pt x="0" y="27"/>
                  </a:lnTo>
                  <a:lnTo>
                    <a:pt x="0" y="34"/>
                  </a:lnTo>
                  <a:lnTo>
                    <a:pt x="7" y="41"/>
                  </a:lnTo>
                  <a:lnTo>
                    <a:pt x="13" y="48"/>
                  </a:lnTo>
                  <a:lnTo>
                    <a:pt x="20" y="55"/>
                  </a:lnTo>
                  <a:lnTo>
                    <a:pt x="27" y="68"/>
                  </a:lnTo>
                  <a:lnTo>
                    <a:pt x="41" y="75"/>
                  </a:lnTo>
                  <a:lnTo>
                    <a:pt x="54" y="82"/>
                  </a:lnTo>
                  <a:lnTo>
                    <a:pt x="68" y="89"/>
                  </a:lnTo>
                  <a:lnTo>
                    <a:pt x="88" y="89"/>
                  </a:lnTo>
                  <a:lnTo>
                    <a:pt x="109" y="95"/>
                  </a:lnTo>
                  <a:lnTo>
                    <a:pt x="129" y="102"/>
                  </a:lnTo>
                  <a:lnTo>
                    <a:pt x="143" y="102"/>
                  </a:lnTo>
                  <a:lnTo>
                    <a:pt x="170" y="102"/>
                  </a:lnTo>
                  <a:lnTo>
                    <a:pt x="191" y="102"/>
                  </a:lnTo>
                  <a:lnTo>
                    <a:pt x="211" y="102"/>
                  </a:lnTo>
                  <a:lnTo>
                    <a:pt x="232" y="102"/>
                  </a:lnTo>
                  <a:lnTo>
                    <a:pt x="252" y="102"/>
                  </a:lnTo>
                  <a:lnTo>
                    <a:pt x="273" y="102"/>
                  </a:lnTo>
                  <a:lnTo>
                    <a:pt x="293" y="95"/>
                  </a:lnTo>
                  <a:lnTo>
                    <a:pt x="314" y="89"/>
                  </a:lnTo>
                  <a:lnTo>
                    <a:pt x="327" y="82"/>
                  </a:lnTo>
                  <a:lnTo>
                    <a:pt x="341" y="75"/>
                  </a:lnTo>
                  <a:lnTo>
                    <a:pt x="355" y="68"/>
                  </a:lnTo>
                  <a:lnTo>
                    <a:pt x="368" y="61"/>
                  </a:lnTo>
                  <a:lnTo>
                    <a:pt x="375" y="55"/>
                  </a:lnTo>
                  <a:lnTo>
                    <a:pt x="382" y="48"/>
                  </a:lnTo>
                  <a:lnTo>
                    <a:pt x="389" y="34"/>
                  </a:lnTo>
                  <a:lnTo>
                    <a:pt x="389" y="27"/>
                  </a:lnTo>
                  <a:lnTo>
                    <a:pt x="389" y="20"/>
                  </a:lnTo>
                  <a:lnTo>
                    <a:pt x="389" y="14"/>
                  </a:lnTo>
                  <a:lnTo>
                    <a:pt x="382" y="7"/>
                  </a:lnTo>
                  <a:lnTo>
                    <a:pt x="382" y="0"/>
                  </a:lnTo>
                  <a:lnTo>
                    <a:pt x="375" y="0"/>
                  </a:lnTo>
                  <a:close/>
                </a:path>
              </a:pathLst>
            </a:custGeom>
            <a:solidFill>
              <a:srgbClr val="A85700"/>
            </a:solidFill>
            <a:ln w="0">
              <a:noFill/>
              <a:round/>
              <a:headEnd/>
              <a:tailEnd/>
            </a:ln>
          </p:spPr>
          <p:txBody>
            <a:bodyPr/>
            <a:lstStyle/>
            <a:p>
              <a:pPr algn="l" rtl="0"/>
              <a:endParaRPr lang="ar-SA" b="0"/>
            </a:p>
          </p:txBody>
        </p:sp>
        <p:sp>
          <p:nvSpPr>
            <p:cNvPr id="155" name="Freeform 144"/>
            <p:cNvSpPr>
              <a:spLocks/>
            </p:cNvSpPr>
            <p:nvPr/>
          </p:nvSpPr>
          <p:spPr bwMode="auto">
            <a:xfrm>
              <a:off x="1559" y="3247"/>
              <a:ext cx="389" cy="109"/>
            </a:xfrm>
            <a:custGeom>
              <a:avLst/>
              <a:gdLst>
                <a:gd name="T0" fmla="*/ 0 w 389"/>
                <a:gd name="T1" fmla="*/ 7 h 109"/>
                <a:gd name="T2" fmla="*/ 7 w 389"/>
                <a:gd name="T3" fmla="*/ 14 h 109"/>
                <a:gd name="T4" fmla="*/ 13 w 389"/>
                <a:gd name="T5" fmla="*/ 21 h 109"/>
                <a:gd name="T6" fmla="*/ 20 w 389"/>
                <a:gd name="T7" fmla="*/ 28 h 109"/>
                <a:gd name="T8" fmla="*/ 27 w 389"/>
                <a:gd name="T9" fmla="*/ 41 h 109"/>
                <a:gd name="T10" fmla="*/ 41 w 389"/>
                <a:gd name="T11" fmla="*/ 48 h 109"/>
                <a:gd name="T12" fmla="*/ 54 w 389"/>
                <a:gd name="T13" fmla="*/ 55 h 109"/>
                <a:gd name="T14" fmla="*/ 68 w 389"/>
                <a:gd name="T15" fmla="*/ 62 h 109"/>
                <a:gd name="T16" fmla="*/ 88 w 389"/>
                <a:gd name="T17" fmla="*/ 62 h 109"/>
                <a:gd name="T18" fmla="*/ 109 w 389"/>
                <a:gd name="T19" fmla="*/ 68 h 109"/>
                <a:gd name="T20" fmla="*/ 129 w 389"/>
                <a:gd name="T21" fmla="*/ 75 h 109"/>
                <a:gd name="T22" fmla="*/ 143 w 389"/>
                <a:gd name="T23" fmla="*/ 75 h 109"/>
                <a:gd name="T24" fmla="*/ 170 w 389"/>
                <a:gd name="T25" fmla="*/ 75 h 109"/>
                <a:gd name="T26" fmla="*/ 191 w 389"/>
                <a:gd name="T27" fmla="*/ 75 h 109"/>
                <a:gd name="T28" fmla="*/ 211 w 389"/>
                <a:gd name="T29" fmla="*/ 75 h 109"/>
                <a:gd name="T30" fmla="*/ 232 w 389"/>
                <a:gd name="T31" fmla="*/ 75 h 109"/>
                <a:gd name="T32" fmla="*/ 252 w 389"/>
                <a:gd name="T33" fmla="*/ 75 h 109"/>
                <a:gd name="T34" fmla="*/ 273 w 389"/>
                <a:gd name="T35" fmla="*/ 75 h 109"/>
                <a:gd name="T36" fmla="*/ 293 w 389"/>
                <a:gd name="T37" fmla="*/ 68 h 109"/>
                <a:gd name="T38" fmla="*/ 314 w 389"/>
                <a:gd name="T39" fmla="*/ 62 h 109"/>
                <a:gd name="T40" fmla="*/ 327 w 389"/>
                <a:gd name="T41" fmla="*/ 55 h 109"/>
                <a:gd name="T42" fmla="*/ 341 w 389"/>
                <a:gd name="T43" fmla="*/ 48 h 109"/>
                <a:gd name="T44" fmla="*/ 355 w 389"/>
                <a:gd name="T45" fmla="*/ 41 h 109"/>
                <a:gd name="T46" fmla="*/ 368 w 389"/>
                <a:gd name="T47" fmla="*/ 34 h 109"/>
                <a:gd name="T48" fmla="*/ 375 w 389"/>
                <a:gd name="T49" fmla="*/ 28 h 109"/>
                <a:gd name="T50" fmla="*/ 382 w 389"/>
                <a:gd name="T51" fmla="*/ 21 h 109"/>
                <a:gd name="T52" fmla="*/ 389 w 389"/>
                <a:gd name="T53" fmla="*/ 7 h 109"/>
                <a:gd name="T54" fmla="*/ 389 w 389"/>
                <a:gd name="T55" fmla="*/ 0 h 109"/>
                <a:gd name="T56" fmla="*/ 389 w 389"/>
                <a:gd name="T57" fmla="*/ 0 h 109"/>
                <a:gd name="T58" fmla="*/ 389 w 389"/>
                <a:gd name="T59" fmla="*/ 34 h 109"/>
                <a:gd name="T60" fmla="*/ 389 w 389"/>
                <a:gd name="T61" fmla="*/ 41 h 109"/>
                <a:gd name="T62" fmla="*/ 382 w 389"/>
                <a:gd name="T63" fmla="*/ 48 h 109"/>
                <a:gd name="T64" fmla="*/ 375 w 389"/>
                <a:gd name="T65" fmla="*/ 55 h 109"/>
                <a:gd name="T66" fmla="*/ 368 w 389"/>
                <a:gd name="T67" fmla="*/ 68 h 109"/>
                <a:gd name="T68" fmla="*/ 355 w 389"/>
                <a:gd name="T69" fmla="*/ 75 h 109"/>
                <a:gd name="T70" fmla="*/ 341 w 389"/>
                <a:gd name="T71" fmla="*/ 82 h 109"/>
                <a:gd name="T72" fmla="*/ 327 w 389"/>
                <a:gd name="T73" fmla="*/ 89 h 109"/>
                <a:gd name="T74" fmla="*/ 307 w 389"/>
                <a:gd name="T75" fmla="*/ 96 h 109"/>
                <a:gd name="T76" fmla="*/ 293 w 389"/>
                <a:gd name="T77" fmla="*/ 96 h 109"/>
                <a:gd name="T78" fmla="*/ 273 w 389"/>
                <a:gd name="T79" fmla="*/ 103 h 109"/>
                <a:gd name="T80" fmla="*/ 252 w 389"/>
                <a:gd name="T81" fmla="*/ 103 h 109"/>
                <a:gd name="T82" fmla="*/ 232 w 389"/>
                <a:gd name="T83" fmla="*/ 109 h 109"/>
                <a:gd name="T84" fmla="*/ 211 w 389"/>
                <a:gd name="T85" fmla="*/ 109 h 109"/>
                <a:gd name="T86" fmla="*/ 191 w 389"/>
                <a:gd name="T87" fmla="*/ 109 h 109"/>
                <a:gd name="T88" fmla="*/ 170 w 389"/>
                <a:gd name="T89" fmla="*/ 109 h 109"/>
                <a:gd name="T90" fmla="*/ 143 w 389"/>
                <a:gd name="T91" fmla="*/ 109 h 109"/>
                <a:gd name="T92" fmla="*/ 123 w 389"/>
                <a:gd name="T93" fmla="*/ 103 h 109"/>
                <a:gd name="T94" fmla="*/ 109 w 389"/>
                <a:gd name="T95" fmla="*/ 103 h 109"/>
                <a:gd name="T96" fmla="*/ 88 w 389"/>
                <a:gd name="T97" fmla="*/ 96 h 109"/>
                <a:gd name="T98" fmla="*/ 68 w 389"/>
                <a:gd name="T99" fmla="*/ 89 h 109"/>
                <a:gd name="T100" fmla="*/ 54 w 389"/>
                <a:gd name="T101" fmla="*/ 82 h 109"/>
                <a:gd name="T102" fmla="*/ 41 w 389"/>
                <a:gd name="T103" fmla="*/ 75 h 109"/>
                <a:gd name="T104" fmla="*/ 27 w 389"/>
                <a:gd name="T105" fmla="*/ 68 h 109"/>
                <a:gd name="T106" fmla="*/ 20 w 389"/>
                <a:gd name="T107" fmla="*/ 62 h 109"/>
                <a:gd name="T108" fmla="*/ 13 w 389"/>
                <a:gd name="T109" fmla="*/ 55 h 109"/>
                <a:gd name="T110" fmla="*/ 7 w 389"/>
                <a:gd name="T111" fmla="*/ 41 h 109"/>
                <a:gd name="T112" fmla="*/ 0 w 389"/>
                <a:gd name="T113" fmla="*/ 34 h 109"/>
                <a:gd name="T114" fmla="*/ 0 w 389"/>
                <a:gd name="T115" fmla="*/ 7 h 109"/>
                <a:gd name="T116" fmla="*/ 0 w 389"/>
                <a:gd name="T117" fmla="*/ 7 h 1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9"/>
                <a:gd name="T178" fmla="*/ 0 h 109"/>
                <a:gd name="T179" fmla="*/ 389 w 389"/>
                <a:gd name="T180" fmla="*/ 109 h 1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9" h="109">
                  <a:moveTo>
                    <a:pt x="0" y="7"/>
                  </a:moveTo>
                  <a:lnTo>
                    <a:pt x="7" y="14"/>
                  </a:lnTo>
                  <a:lnTo>
                    <a:pt x="13" y="21"/>
                  </a:lnTo>
                  <a:lnTo>
                    <a:pt x="20" y="28"/>
                  </a:lnTo>
                  <a:lnTo>
                    <a:pt x="27" y="41"/>
                  </a:lnTo>
                  <a:lnTo>
                    <a:pt x="41" y="48"/>
                  </a:lnTo>
                  <a:lnTo>
                    <a:pt x="54" y="55"/>
                  </a:lnTo>
                  <a:lnTo>
                    <a:pt x="68" y="62"/>
                  </a:lnTo>
                  <a:lnTo>
                    <a:pt x="88" y="62"/>
                  </a:lnTo>
                  <a:lnTo>
                    <a:pt x="109" y="68"/>
                  </a:lnTo>
                  <a:lnTo>
                    <a:pt x="129" y="75"/>
                  </a:lnTo>
                  <a:lnTo>
                    <a:pt x="143" y="75"/>
                  </a:lnTo>
                  <a:lnTo>
                    <a:pt x="170" y="75"/>
                  </a:lnTo>
                  <a:lnTo>
                    <a:pt x="191" y="75"/>
                  </a:lnTo>
                  <a:lnTo>
                    <a:pt x="211" y="75"/>
                  </a:lnTo>
                  <a:lnTo>
                    <a:pt x="232" y="75"/>
                  </a:lnTo>
                  <a:lnTo>
                    <a:pt x="252" y="75"/>
                  </a:lnTo>
                  <a:lnTo>
                    <a:pt x="273" y="75"/>
                  </a:lnTo>
                  <a:lnTo>
                    <a:pt x="293" y="68"/>
                  </a:lnTo>
                  <a:lnTo>
                    <a:pt x="314" y="62"/>
                  </a:lnTo>
                  <a:lnTo>
                    <a:pt x="327" y="55"/>
                  </a:lnTo>
                  <a:lnTo>
                    <a:pt x="341" y="48"/>
                  </a:lnTo>
                  <a:lnTo>
                    <a:pt x="355" y="41"/>
                  </a:lnTo>
                  <a:lnTo>
                    <a:pt x="368" y="34"/>
                  </a:lnTo>
                  <a:lnTo>
                    <a:pt x="375" y="28"/>
                  </a:lnTo>
                  <a:lnTo>
                    <a:pt x="382" y="21"/>
                  </a:lnTo>
                  <a:lnTo>
                    <a:pt x="389" y="7"/>
                  </a:lnTo>
                  <a:lnTo>
                    <a:pt x="389" y="0"/>
                  </a:lnTo>
                  <a:lnTo>
                    <a:pt x="389" y="34"/>
                  </a:lnTo>
                  <a:lnTo>
                    <a:pt x="389" y="41"/>
                  </a:lnTo>
                  <a:lnTo>
                    <a:pt x="382" y="48"/>
                  </a:lnTo>
                  <a:lnTo>
                    <a:pt x="375" y="55"/>
                  </a:lnTo>
                  <a:lnTo>
                    <a:pt x="368" y="68"/>
                  </a:lnTo>
                  <a:lnTo>
                    <a:pt x="355" y="75"/>
                  </a:lnTo>
                  <a:lnTo>
                    <a:pt x="341" y="82"/>
                  </a:lnTo>
                  <a:lnTo>
                    <a:pt x="327" y="89"/>
                  </a:lnTo>
                  <a:lnTo>
                    <a:pt x="307" y="96"/>
                  </a:lnTo>
                  <a:lnTo>
                    <a:pt x="293" y="96"/>
                  </a:lnTo>
                  <a:lnTo>
                    <a:pt x="273" y="103"/>
                  </a:lnTo>
                  <a:lnTo>
                    <a:pt x="252" y="103"/>
                  </a:lnTo>
                  <a:lnTo>
                    <a:pt x="232" y="109"/>
                  </a:lnTo>
                  <a:lnTo>
                    <a:pt x="211" y="109"/>
                  </a:lnTo>
                  <a:lnTo>
                    <a:pt x="191" y="109"/>
                  </a:lnTo>
                  <a:lnTo>
                    <a:pt x="170" y="109"/>
                  </a:lnTo>
                  <a:lnTo>
                    <a:pt x="143" y="109"/>
                  </a:lnTo>
                  <a:lnTo>
                    <a:pt x="123" y="103"/>
                  </a:lnTo>
                  <a:lnTo>
                    <a:pt x="109" y="103"/>
                  </a:lnTo>
                  <a:lnTo>
                    <a:pt x="88" y="96"/>
                  </a:lnTo>
                  <a:lnTo>
                    <a:pt x="68" y="89"/>
                  </a:lnTo>
                  <a:lnTo>
                    <a:pt x="54" y="82"/>
                  </a:lnTo>
                  <a:lnTo>
                    <a:pt x="41" y="75"/>
                  </a:lnTo>
                  <a:lnTo>
                    <a:pt x="27" y="68"/>
                  </a:lnTo>
                  <a:lnTo>
                    <a:pt x="20" y="62"/>
                  </a:lnTo>
                  <a:lnTo>
                    <a:pt x="13" y="55"/>
                  </a:lnTo>
                  <a:lnTo>
                    <a:pt x="7" y="41"/>
                  </a:lnTo>
                  <a:lnTo>
                    <a:pt x="0" y="34"/>
                  </a:lnTo>
                  <a:lnTo>
                    <a:pt x="0" y="7"/>
                  </a:lnTo>
                  <a:close/>
                </a:path>
              </a:pathLst>
            </a:custGeom>
            <a:solidFill>
              <a:srgbClr val="A85700"/>
            </a:solidFill>
            <a:ln w="0">
              <a:noFill/>
              <a:round/>
              <a:headEnd/>
              <a:tailEnd/>
            </a:ln>
          </p:spPr>
          <p:txBody>
            <a:bodyPr/>
            <a:lstStyle/>
            <a:p>
              <a:pPr algn="l" rtl="0"/>
              <a:endParaRPr lang="ar-SA" b="0"/>
            </a:p>
          </p:txBody>
        </p:sp>
        <p:sp>
          <p:nvSpPr>
            <p:cNvPr id="156" name="Freeform 145"/>
            <p:cNvSpPr>
              <a:spLocks/>
            </p:cNvSpPr>
            <p:nvPr/>
          </p:nvSpPr>
          <p:spPr bwMode="auto">
            <a:xfrm>
              <a:off x="1593" y="2715"/>
              <a:ext cx="89" cy="225"/>
            </a:xfrm>
            <a:custGeom>
              <a:avLst/>
              <a:gdLst>
                <a:gd name="T0" fmla="*/ 34 w 89"/>
                <a:gd name="T1" fmla="*/ 13 h 225"/>
                <a:gd name="T2" fmla="*/ 34 w 89"/>
                <a:gd name="T3" fmla="*/ 109 h 225"/>
                <a:gd name="T4" fmla="*/ 34 w 89"/>
                <a:gd name="T5" fmla="*/ 116 h 225"/>
                <a:gd name="T6" fmla="*/ 34 w 89"/>
                <a:gd name="T7" fmla="*/ 123 h 225"/>
                <a:gd name="T8" fmla="*/ 34 w 89"/>
                <a:gd name="T9" fmla="*/ 136 h 225"/>
                <a:gd name="T10" fmla="*/ 34 w 89"/>
                <a:gd name="T11" fmla="*/ 143 h 225"/>
                <a:gd name="T12" fmla="*/ 41 w 89"/>
                <a:gd name="T13" fmla="*/ 150 h 225"/>
                <a:gd name="T14" fmla="*/ 41 w 89"/>
                <a:gd name="T15" fmla="*/ 157 h 225"/>
                <a:gd name="T16" fmla="*/ 48 w 89"/>
                <a:gd name="T17" fmla="*/ 170 h 225"/>
                <a:gd name="T18" fmla="*/ 48 w 89"/>
                <a:gd name="T19" fmla="*/ 177 h 225"/>
                <a:gd name="T20" fmla="*/ 54 w 89"/>
                <a:gd name="T21" fmla="*/ 184 h 225"/>
                <a:gd name="T22" fmla="*/ 61 w 89"/>
                <a:gd name="T23" fmla="*/ 191 h 225"/>
                <a:gd name="T24" fmla="*/ 61 w 89"/>
                <a:gd name="T25" fmla="*/ 198 h 225"/>
                <a:gd name="T26" fmla="*/ 68 w 89"/>
                <a:gd name="T27" fmla="*/ 205 h 225"/>
                <a:gd name="T28" fmla="*/ 75 w 89"/>
                <a:gd name="T29" fmla="*/ 211 h 225"/>
                <a:gd name="T30" fmla="*/ 82 w 89"/>
                <a:gd name="T31" fmla="*/ 218 h 225"/>
                <a:gd name="T32" fmla="*/ 89 w 89"/>
                <a:gd name="T33" fmla="*/ 225 h 225"/>
                <a:gd name="T34" fmla="*/ 89 w 89"/>
                <a:gd name="T35" fmla="*/ 225 h 225"/>
                <a:gd name="T36" fmla="*/ 82 w 89"/>
                <a:gd name="T37" fmla="*/ 225 h 225"/>
                <a:gd name="T38" fmla="*/ 75 w 89"/>
                <a:gd name="T39" fmla="*/ 218 h 225"/>
                <a:gd name="T40" fmla="*/ 68 w 89"/>
                <a:gd name="T41" fmla="*/ 211 h 225"/>
                <a:gd name="T42" fmla="*/ 61 w 89"/>
                <a:gd name="T43" fmla="*/ 211 h 225"/>
                <a:gd name="T44" fmla="*/ 54 w 89"/>
                <a:gd name="T45" fmla="*/ 205 h 225"/>
                <a:gd name="T46" fmla="*/ 48 w 89"/>
                <a:gd name="T47" fmla="*/ 198 h 225"/>
                <a:gd name="T48" fmla="*/ 41 w 89"/>
                <a:gd name="T49" fmla="*/ 191 h 225"/>
                <a:gd name="T50" fmla="*/ 34 w 89"/>
                <a:gd name="T51" fmla="*/ 184 h 225"/>
                <a:gd name="T52" fmla="*/ 34 w 89"/>
                <a:gd name="T53" fmla="*/ 177 h 225"/>
                <a:gd name="T54" fmla="*/ 27 w 89"/>
                <a:gd name="T55" fmla="*/ 170 h 225"/>
                <a:gd name="T56" fmla="*/ 20 w 89"/>
                <a:gd name="T57" fmla="*/ 164 h 225"/>
                <a:gd name="T58" fmla="*/ 20 w 89"/>
                <a:gd name="T59" fmla="*/ 150 h 225"/>
                <a:gd name="T60" fmla="*/ 13 w 89"/>
                <a:gd name="T61" fmla="*/ 143 h 225"/>
                <a:gd name="T62" fmla="*/ 13 w 89"/>
                <a:gd name="T63" fmla="*/ 136 h 225"/>
                <a:gd name="T64" fmla="*/ 7 w 89"/>
                <a:gd name="T65" fmla="*/ 129 h 225"/>
                <a:gd name="T66" fmla="*/ 7 w 89"/>
                <a:gd name="T67" fmla="*/ 123 h 225"/>
                <a:gd name="T68" fmla="*/ 0 w 89"/>
                <a:gd name="T69" fmla="*/ 109 h 225"/>
                <a:gd name="T70" fmla="*/ 0 w 89"/>
                <a:gd name="T71" fmla="*/ 102 h 225"/>
                <a:gd name="T72" fmla="*/ 0 w 89"/>
                <a:gd name="T73" fmla="*/ 95 h 225"/>
                <a:gd name="T74" fmla="*/ 0 w 89"/>
                <a:gd name="T75" fmla="*/ 0 h 225"/>
                <a:gd name="T76" fmla="*/ 13 w 89"/>
                <a:gd name="T77" fmla="*/ 7 h 225"/>
                <a:gd name="T78" fmla="*/ 34 w 89"/>
                <a:gd name="T79" fmla="*/ 13 h 2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9"/>
                <a:gd name="T121" fmla="*/ 0 h 225"/>
                <a:gd name="T122" fmla="*/ 89 w 89"/>
                <a:gd name="T123" fmla="*/ 225 h 2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9" h="225">
                  <a:moveTo>
                    <a:pt x="34" y="13"/>
                  </a:moveTo>
                  <a:lnTo>
                    <a:pt x="34" y="109"/>
                  </a:lnTo>
                  <a:lnTo>
                    <a:pt x="34" y="116"/>
                  </a:lnTo>
                  <a:lnTo>
                    <a:pt x="34" y="123"/>
                  </a:lnTo>
                  <a:lnTo>
                    <a:pt x="34" y="136"/>
                  </a:lnTo>
                  <a:lnTo>
                    <a:pt x="34" y="143"/>
                  </a:lnTo>
                  <a:lnTo>
                    <a:pt x="41" y="150"/>
                  </a:lnTo>
                  <a:lnTo>
                    <a:pt x="41" y="157"/>
                  </a:lnTo>
                  <a:lnTo>
                    <a:pt x="48" y="170"/>
                  </a:lnTo>
                  <a:lnTo>
                    <a:pt x="48" y="177"/>
                  </a:lnTo>
                  <a:lnTo>
                    <a:pt x="54" y="184"/>
                  </a:lnTo>
                  <a:lnTo>
                    <a:pt x="61" y="191"/>
                  </a:lnTo>
                  <a:lnTo>
                    <a:pt x="61" y="198"/>
                  </a:lnTo>
                  <a:lnTo>
                    <a:pt x="68" y="205"/>
                  </a:lnTo>
                  <a:lnTo>
                    <a:pt x="75" y="211"/>
                  </a:lnTo>
                  <a:lnTo>
                    <a:pt x="82" y="218"/>
                  </a:lnTo>
                  <a:lnTo>
                    <a:pt x="89" y="225"/>
                  </a:lnTo>
                  <a:lnTo>
                    <a:pt x="82" y="225"/>
                  </a:lnTo>
                  <a:lnTo>
                    <a:pt x="75" y="218"/>
                  </a:lnTo>
                  <a:lnTo>
                    <a:pt x="68" y="211"/>
                  </a:lnTo>
                  <a:lnTo>
                    <a:pt x="61" y="211"/>
                  </a:lnTo>
                  <a:lnTo>
                    <a:pt x="54" y="205"/>
                  </a:lnTo>
                  <a:lnTo>
                    <a:pt x="48" y="198"/>
                  </a:lnTo>
                  <a:lnTo>
                    <a:pt x="41" y="191"/>
                  </a:lnTo>
                  <a:lnTo>
                    <a:pt x="34" y="184"/>
                  </a:lnTo>
                  <a:lnTo>
                    <a:pt x="34" y="177"/>
                  </a:lnTo>
                  <a:lnTo>
                    <a:pt x="27" y="170"/>
                  </a:lnTo>
                  <a:lnTo>
                    <a:pt x="20" y="164"/>
                  </a:lnTo>
                  <a:lnTo>
                    <a:pt x="20" y="150"/>
                  </a:lnTo>
                  <a:lnTo>
                    <a:pt x="13" y="143"/>
                  </a:lnTo>
                  <a:lnTo>
                    <a:pt x="13" y="136"/>
                  </a:lnTo>
                  <a:lnTo>
                    <a:pt x="7" y="129"/>
                  </a:lnTo>
                  <a:lnTo>
                    <a:pt x="7" y="123"/>
                  </a:lnTo>
                  <a:lnTo>
                    <a:pt x="0" y="109"/>
                  </a:lnTo>
                  <a:lnTo>
                    <a:pt x="0" y="102"/>
                  </a:lnTo>
                  <a:lnTo>
                    <a:pt x="0" y="95"/>
                  </a:lnTo>
                  <a:lnTo>
                    <a:pt x="0" y="0"/>
                  </a:lnTo>
                  <a:lnTo>
                    <a:pt x="13" y="7"/>
                  </a:lnTo>
                  <a:lnTo>
                    <a:pt x="34" y="13"/>
                  </a:lnTo>
                  <a:close/>
                </a:path>
              </a:pathLst>
            </a:custGeom>
            <a:solidFill>
              <a:srgbClr val="FFFFFF"/>
            </a:solidFill>
            <a:ln w="0">
              <a:noFill/>
              <a:round/>
              <a:headEnd/>
              <a:tailEnd/>
            </a:ln>
          </p:spPr>
          <p:txBody>
            <a:bodyPr/>
            <a:lstStyle/>
            <a:p>
              <a:pPr algn="l" rtl="0"/>
              <a:endParaRPr lang="ar-SA" b="0"/>
            </a:p>
          </p:txBody>
        </p:sp>
        <p:sp>
          <p:nvSpPr>
            <p:cNvPr id="157" name="Freeform 146"/>
            <p:cNvSpPr>
              <a:spLocks/>
            </p:cNvSpPr>
            <p:nvPr/>
          </p:nvSpPr>
          <p:spPr bwMode="auto">
            <a:xfrm>
              <a:off x="1572" y="3152"/>
              <a:ext cx="362" cy="157"/>
            </a:xfrm>
            <a:custGeom>
              <a:avLst/>
              <a:gdLst>
                <a:gd name="T0" fmla="*/ 212 w 362"/>
                <a:gd name="T1" fmla="*/ 13 h 157"/>
                <a:gd name="T2" fmla="*/ 205 w 362"/>
                <a:gd name="T3" fmla="*/ 13 h 157"/>
                <a:gd name="T4" fmla="*/ 198 w 362"/>
                <a:gd name="T5" fmla="*/ 13 h 157"/>
                <a:gd name="T6" fmla="*/ 191 w 362"/>
                <a:gd name="T7" fmla="*/ 13 h 157"/>
                <a:gd name="T8" fmla="*/ 178 w 362"/>
                <a:gd name="T9" fmla="*/ 20 h 157"/>
                <a:gd name="T10" fmla="*/ 171 w 362"/>
                <a:gd name="T11" fmla="*/ 20 h 157"/>
                <a:gd name="T12" fmla="*/ 164 w 362"/>
                <a:gd name="T13" fmla="*/ 27 h 157"/>
                <a:gd name="T14" fmla="*/ 151 w 362"/>
                <a:gd name="T15" fmla="*/ 27 h 157"/>
                <a:gd name="T16" fmla="*/ 151 w 362"/>
                <a:gd name="T17" fmla="*/ 27 h 157"/>
                <a:gd name="T18" fmla="*/ 151 w 362"/>
                <a:gd name="T19" fmla="*/ 13 h 157"/>
                <a:gd name="T20" fmla="*/ 151 w 362"/>
                <a:gd name="T21" fmla="*/ 6 h 157"/>
                <a:gd name="T22" fmla="*/ 157 w 362"/>
                <a:gd name="T23" fmla="*/ 6 h 157"/>
                <a:gd name="T24" fmla="*/ 157 w 362"/>
                <a:gd name="T25" fmla="*/ 0 h 157"/>
                <a:gd name="T26" fmla="*/ 96 w 362"/>
                <a:gd name="T27" fmla="*/ 6 h 157"/>
                <a:gd name="T28" fmla="*/ 41 w 362"/>
                <a:gd name="T29" fmla="*/ 13 h 157"/>
                <a:gd name="T30" fmla="*/ 21 w 362"/>
                <a:gd name="T31" fmla="*/ 27 h 157"/>
                <a:gd name="T32" fmla="*/ 0 w 362"/>
                <a:gd name="T33" fmla="*/ 41 h 157"/>
                <a:gd name="T34" fmla="*/ 0 w 362"/>
                <a:gd name="T35" fmla="*/ 68 h 157"/>
                <a:gd name="T36" fmla="*/ 0 w 362"/>
                <a:gd name="T37" fmla="*/ 88 h 157"/>
                <a:gd name="T38" fmla="*/ 7 w 362"/>
                <a:gd name="T39" fmla="*/ 95 h 157"/>
                <a:gd name="T40" fmla="*/ 14 w 362"/>
                <a:gd name="T41" fmla="*/ 109 h 157"/>
                <a:gd name="T42" fmla="*/ 34 w 362"/>
                <a:gd name="T43" fmla="*/ 123 h 157"/>
                <a:gd name="T44" fmla="*/ 55 w 362"/>
                <a:gd name="T45" fmla="*/ 136 h 157"/>
                <a:gd name="T46" fmla="*/ 62 w 362"/>
                <a:gd name="T47" fmla="*/ 136 h 157"/>
                <a:gd name="T48" fmla="*/ 82 w 362"/>
                <a:gd name="T49" fmla="*/ 143 h 157"/>
                <a:gd name="T50" fmla="*/ 96 w 362"/>
                <a:gd name="T51" fmla="*/ 150 h 157"/>
                <a:gd name="T52" fmla="*/ 116 w 362"/>
                <a:gd name="T53" fmla="*/ 150 h 157"/>
                <a:gd name="T54" fmla="*/ 137 w 362"/>
                <a:gd name="T55" fmla="*/ 157 h 157"/>
                <a:gd name="T56" fmla="*/ 157 w 362"/>
                <a:gd name="T57" fmla="*/ 157 h 157"/>
                <a:gd name="T58" fmla="*/ 178 w 362"/>
                <a:gd name="T59" fmla="*/ 157 h 157"/>
                <a:gd name="T60" fmla="*/ 198 w 362"/>
                <a:gd name="T61" fmla="*/ 157 h 157"/>
                <a:gd name="T62" fmla="*/ 219 w 362"/>
                <a:gd name="T63" fmla="*/ 157 h 157"/>
                <a:gd name="T64" fmla="*/ 232 w 362"/>
                <a:gd name="T65" fmla="*/ 157 h 157"/>
                <a:gd name="T66" fmla="*/ 253 w 362"/>
                <a:gd name="T67" fmla="*/ 150 h 157"/>
                <a:gd name="T68" fmla="*/ 273 w 362"/>
                <a:gd name="T69" fmla="*/ 150 h 157"/>
                <a:gd name="T70" fmla="*/ 287 w 362"/>
                <a:gd name="T71" fmla="*/ 143 h 157"/>
                <a:gd name="T72" fmla="*/ 308 w 362"/>
                <a:gd name="T73" fmla="*/ 136 h 157"/>
                <a:gd name="T74" fmla="*/ 321 w 362"/>
                <a:gd name="T75" fmla="*/ 129 h 157"/>
                <a:gd name="T76" fmla="*/ 335 w 362"/>
                <a:gd name="T77" fmla="*/ 123 h 157"/>
                <a:gd name="T78" fmla="*/ 342 w 362"/>
                <a:gd name="T79" fmla="*/ 116 h 157"/>
                <a:gd name="T80" fmla="*/ 349 w 362"/>
                <a:gd name="T81" fmla="*/ 109 h 157"/>
                <a:gd name="T82" fmla="*/ 362 w 362"/>
                <a:gd name="T83" fmla="*/ 95 h 157"/>
                <a:gd name="T84" fmla="*/ 355 w 362"/>
                <a:gd name="T85" fmla="*/ 68 h 157"/>
                <a:gd name="T86" fmla="*/ 355 w 362"/>
                <a:gd name="T87" fmla="*/ 61 h 157"/>
                <a:gd name="T88" fmla="*/ 342 w 362"/>
                <a:gd name="T89" fmla="*/ 54 h 157"/>
                <a:gd name="T90" fmla="*/ 321 w 362"/>
                <a:gd name="T91" fmla="*/ 47 h 157"/>
                <a:gd name="T92" fmla="*/ 314 w 362"/>
                <a:gd name="T93" fmla="*/ 34 h 157"/>
                <a:gd name="T94" fmla="*/ 294 w 362"/>
                <a:gd name="T95" fmla="*/ 34 h 157"/>
                <a:gd name="T96" fmla="*/ 280 w 362"/>
                <a:gd name="T97" fmla="*/ 27 h 157"/>
                <a:gd name="T98" fmla="*/ 273 w 362"/>
                <a:gd name="T99" fmla="*/ 20 h 157"/>
                <a:gd name="T100" fmla="*/ 246 w 362"/>
                <a:gd name="T101" fmla="*/ 13 h 157"/>
                <a:gd name="T102" fmla="*/ 212 w 362"/>
                <a:gd name="T103" fmla="*/ 13 h 1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2"/>
                <a:gd name="T157" fmla="*/ 0 h 157"/>
                <a:gd name="T158" fmla="*/ 362 w 362"/>
                <a:gd name="T159" fmla="*/ 157 h 1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2" h="157">
                  <a:moveTo>
                    <a:pt x="212" y="13"/>
                  </a:moveTo>
                  <a:lnTo>
                    <a:pt x="205" y="13"/>
                  </a:lnTo>
                  <a:lnTo>
                    <a:pt x="198" y="13"/>
                  </a:lnTo>
                  <a:lnTo>
                    <a:pt x="191" y="13"/>
                  </a:lnTo>
                  <a:lnTo>
                    <a:pt x="178" y="20"/>
                  </a:lnTo>
                  <a:lnTo>
                    <a:pt x="171" y="20"/>
                  </a:lnTo>
                  <a:lnTo>
                    <a:pt x="164" y="27"/>
                  </a:lnTo>
                  <a:lnTo>
                    <a:pt x="151" y="27"/>
                  </a:lnTo>
                  <a:lnTo>
                    <a:pt x="151" y="13"/>
                  </a:lnTo>
                  <a:lnTo>
                    <a:pt x="151" y="6"/>
                  </a:lnTo>
                  <a:lnTo>
                    <a:pt x="157" y="6"/>
                  </a:lnTo>
                  <a:lnTo>
                    <a:pt x="157" y="0"/>
                  </a:lnTo>
                  <a:lnTo>
                    <a:pt x="96" y="6"/>
                  </a:lnTo>
                  <a:lnTo>
                    <a:pt x="41" y="13"/>
                  </a:lnTo>
                  <a:lnTo>
                    <a:pt x="21" y="27"/>
                  </a:lnTo>
                  <a:lnTo>
                    <a:pt x="0" y="41"/>
                  </a:lnTo>
                  <a:lnTo>
                    <a:pt x="0" y="68"/>
                  </a:lnTo>
                  <a:lnTo>
                    <a:pt x="0" y="88"/>
                  </a:lnTo>
                  <a:lnTo>
                    <a:pt x="7" y="95"/>
                  </a:lnTo>
                  <a:lnTo>
                    <a:pt x="14" y="109"/>
                  </a:lnTo>
                  <a:lnTo>
                    <a:pt x="34" y="123"/>
                  </a:lnTo>
                  <a:lnTo>
                    <a:pt x="55" y="136"/>
                  </a:lnTo>
                  <a:lnTo>
                    <a:pt x="62" y="136"/>
                  </a:lnTo>
                  <a:lnTo>
                    <a:pt x="82" y="143"/>
                  </a:lnTo>
                  <a:lnTo>
                    <a:pt x="96" y="150"/>
                  </a:lnTo>
                  <a:lnTo>
                    <a:pt x="116" y="150"/>
                  </a:lnTo>
                  <a:lnTo>
                    <a:pt x="137" y="157"/>
                  </a:lnTo>
                  <a:lnTo>
                    <a:pt x="157" y="157"/>
                  </a:lnTo>
                  <a:lnTo>
                    <a:pt x="178" y="157"/>
                  </a:lnTo>
                  <a:lnTo>
                    <a:pt x="198" y="157"/>
                  </a:lnTo>
                  <a:lnTo>
                    <a:pt x="219" y="157"/>
                  </a:lnTo>
                  <a:lnTo>
                    <a:pt x="232" y="157"/>
                  </a:lnTo>
                  <a:lnTo>
                    <a:pt x="253" y="150"/>
                  </a:lnTo>
                  <a:lnTo>
                    <a:pt x="273" y="150"/>
                  </a:lnTo>
                  <a:lnTo>
                    <a:pt x="287" y="143"/>
                  </a:lnTo>
                  <a:lnTo>
                    <a:pt x="308" y="136"/>
                  </a:lnTo>
                  <a:lnTo>
                    <a:pt x="321" y="129"/>
                  </a:lnTo>
                  <a:lnTo>
                    <a:pt x="335" y="123"/>
                  </a:lnTo>
                  <a:lnTo>
                    <a:pt x="342" y="116"/>
                  </a:lnTo>
                  <a:lnTo>
                    <a:pt x="349" y="109"/>
                  </a:lnTo>
                  <a:lnTo>
                    <a:pt x="362" y="95"/>
                  </a:lnTo>
                  <a:lnTo>
                    <a:pt x="355" y="68"/>
                  </a:lnTo>
                  <a:lnTo>
                    <a:pt x="355" y="61"/>
                  </a:lnTo>
                  <a:lnTo>
                    <a:pt x="342" y="54"/>
                  </a:lnTo>
                  <a:lnTo>
                    <a:pt x="321" y="47"/>
                  </a:lnTo>
                  <a:lnTo>
                    <a:pt x="314" y="34"/>
                  </a:lnTo>
                  <a:lnTo>
                    <a:pt x="294" y="34"/>
                  </a:lnTo>
                  <a:lnTo>
                    <a:pt x="280" y="27"/>
                  </a:lnTo>
                  <a:lnTo>
                    <a:pt x="273" y="20"/>
                  </a:lnTo>
                  <a:lnTo>
                    <a:pt x="246" y="13"/>
                  </a:lnTo>
                  <a:lnTo>
                    <a:pt x="212" y="13"/>
                  </a:lnTo>
                  <a:close/>
                </a:path>
              </a:pathLst>
            </a:custGeom>
            <a:solidFill>
              <a:srgbClr val="FFFF00"/>
            </a:solidFill>
            <a:ln w="0">
              <a:noFill/>
              <a:round/>
              <a:headEnd/>
              <a:tailEnd/>
            </a:ln>
          </p:spPr>
          <p:txBody>
            <a:bodyPr/>
            <a:lstStyle/>
            <a:p>
              <a:pPr algn="l" rtl="0"/>
              <a:endParaRPr lang="ar-SA" b="0"/>
            </a:p>
          </p:txBody>
        </p:sp>
        <p:sp>
          <p:nvSpPr>
            <p:cNvPr id="158" name="Freeform 147"/>
            <p:cNvSpPr>
              <a:spLocks/>
            </p:cNvSpPr>
            <p:nvPr/>
          </p:nvSpPr>
          <p:spPr bwMode="auto">
            <a:xfrm>
              <a:off x="1791" y="2961"/>
              <a:ext cx="13" cy="6"/>
            </a:xfrm>
            <a:custGeom>
              <a:avLst/>
              <a:gdLst>
                <a:gd name="T0" fmla="*/ 0 w 13"/>
                <a:gd name="T1" fmla="*/ 6 h 6"/>
                <a:gd name="T2" fmla="*/ 7 w 13"/>
                <a:gd name="T3" fmla="*/ 0 h 6"/>
                <a:gd name="T4" fmla="*/ 13 w 13"/>
                <a:gd name="T5" fmla="*/ 0 h 6"/>
                <a:gd name="T6" fmla="*/ 0 60000 65536"/>
                <a:gd name="T7" fmla="*/ 0 60000 65536"/>
                <a:gd name="T8" fmla="*/ 0 60000 65536"/>
                <a:gd name="T9" fmla="*/ 0 w 13"/>
                <a:gd name="T10" fmla="*/ 0 h 6"/>
                <a:gd name="T11" fmla="*/ 13 w 13"/>
                <a:gd name="T12" fmla="*/ 6 h 6"/>
              </a:gdLst>
              <a:ahLst/>
              <a:cxnLst>
                <a:cxn ang="T6">
                  <a:pos x="T0" y="T1"/>
                </a:cxn>
                <a:cxn ang="T7">
                  <a:pos x="T2" y="T3"/>
                </a:cxn>
                <a:cxn ang="T8">
                  <a:pos x="T4" y="T5"/>
                </a:cxn>
              </a:cxnLst>
              <a:rect l="T9" t="T10" r="T11" b="T12"/>
              <a:pathLst>
                <a:path w="13" h="6">
                  <a:moveTo>
                    <a:pt x="0" y="6"/>
                  </a:moveTo>
                  <a:lnTo>
                    <a:pt x="7" y="0"/>
                  </a:lnTo>
                  <a:lnTo>
                    <a:pt x="13" y="0"/>
                  </a:lnTo>
                </a:path>
              </a:pathLst>
            </a:custGeom>
            <a:noFill/>
            <a:ln w="0">
              <a:noFill/>
              <a:round/>
              <a:headEnd/>
              <a:tailEnd/>
            </a:ln>
          </p:spPr>
          <p:txBody>
            <a:bodyPr/>
            <a:lstStyle/>
            <a:p>
              <a:pPr algn="l" rtl="0"/>
              <a:endParaRPr lang="ar-SA" b="0"/>
            </a:p>
          </p:txBody>
        </p:sp>
        <p:sp>
          <p:nvSpPr>
            <p:cNvPr id="159" name="Freeform 148"/>
            <p:cNvSpPr>
              <a:spLocks/>
            </p:cNvSpPr>
            <p:nvPr/>
          </p:nvSpPr>
          <p:spPr bwMode="auto">
            <a:xfrm>
              <a:off x="1695" y="2961"/>
              <a:ext cx="14" cy="1"/>
            </a:xfrm>
            <a:custGeom>
              <a:avLst/>
              <a:gdLst>
                <a:gd name="T0" fmla="*/ 0 w 14"/>
                <a:gd name="T1" fmla="*/ 0 h 1"/>
                <a:gd name="T2" fmla="*/ 14 w 14"/>
                <a:gd name="T3" fmla="*/ 0 h 1"/>
                <a:gd name="T4" fmla="*/ 14 w 14"/>
                <a:gd name="T5" fmla="*/ 0 h 1"/>
                <a:gd name="T6" fmla="*/ 0 60000 65536"/>
                <a:gd name="T7" fmla="*/ 0 60000 65536"/>
                <a:gd name="T8" fmla="*/ 0 60000 65536"/>
                <a:gd name="T9" fmla="*/ 0 w 14"/>
                <a:gd name="T10" fmla="*/ 0 h 1"/>
                <a:gd name="T11" fmla="*/ 14 w 14"/>
                <a:gd name="T12" fmla="*/ 1 h 1"/>
              </a:gdLst>
              <a:ahLst/>
              <a:cxnLst>
                <a:cxn ang="T6">
                  <a:pos x="T0" y="T1"/>
                </a:cxn>
                <a:cxn ang="T7">
                  <a:pos x="T2" y="T3"/>
                </a:cxn>
                <a:cxn ang="T8">
                  <a:pos x="T4" y="T5"/>
                </a:cxn>
              </a:cxnLst>
              <a:rect l="T9" t="T10" r="T11" b="T12"/>
              <a:pathLst>
                <a:path w="14" h="1">
                  <a:moveTo>
                    <a:pt x="0" y="0"/>
                  </a:moveTo>
                  <a:lnTo>
                    <a:pt x="14" y="0"/>
                  </a:lnTo>
                </a:path>
              </a:pathLst>
            </a:custGeom>
            <a:noFill/>
            <a:ln w="0">
              <a:noFill/>
              <a:round/>
              <a:headEnd/>
              <a:tailEnd/>
            </a:ln>
          </p:spPr>
          <p:txBody>
            <a:bodyPr/>
            <a:lstStyle/>
            <a:p>
              <a:pPr algn="l" rtl="0"/>
              <a:endParaRPr lang="ar-SA" b="0"/>
            </a:p>
          </p:txBody>
        </p:sp>
        <p:sp>
          <p:nvSpPr>
            <p:cNvPr id="160" name="Freeform 149"/>
            <p:cNvSpPr>
              <a:spLocks/>
            </p:cNvSpPr>
            <p:nvPr/>
          </p:nvSpPr>
          <p:spPr bwMode="auto">
            <a:xfrm>
              <a:off x="1593" y="2995"/>
              <a:ext cx="130" cy="286"/>
            </a:xfrm>
            <a:custGeom>
              <a:avLst/>
              <a:gdLst>
                <a:gd name="T0" fmla="*/ 0 w 130"/>
                <a:gd name="T1" fmla="*/ 273 h 286"/>
                <a:gd name="T2" fmla="*/ 7 w 130"/>
                <a:gd name="T3" fmla="*/ 273 h 286"/>
                <a:gd name="T4" fmla="*/ 13 w 130"/>
                <a:gd name="T5" fmla="*/ 280 h 286"/>
                <a:gd name="T6" fmla="*/ 27 w 130"/>
                <a:gd name="T7" fmla="*/ 286 h 286"/>
                <a:gd name="T8" fmla="*/ 34 w 130"/>
                <a:gd name="T9" fmla="*/ 286 h 286"/>
                <a:gd name="T10" fmla="*/ 34 w 130"/>
                <a:gd name="T11" fmla="*/ 273 h 286"/>
                <a:gd name="T12" fmla="*/ 34 w 130"/>
                <a:gd name="T13" fmla="*/ 225 h 286"/>
                <a:gd name="T14" fmla="*/ 34 w 130"/>
                <a:gd name="T15" fmla="*/ 177 h 286"/>
                <a:gd name="T16" fmla="*/ 34 w 130"/>
                <a:gd name="T17" fmla="*/ 163 h 286"/>
                <a:gd name="T18" fmla="*/ 34 w 130"/>
                <a:gd name="T19" fmla="*/ 157 h 286"/>
                <a:gd name="T20" fmla="*/ 34 w 130"/>
                <a:gd name="T21" fmla="*/ 150 h 286"/>
                <a:gd name="T22" fmla="*/ 41 w 130"/>
                <a:gd name="T23" fmla="*/ 143 h 286"/>
                <a:gd name="T24" fmla="*/ 41 w 130"/>
                <a:gd name="T25" fmla="*/ 129 h 286"/>
                <a:gd name="T26" fmla="*/ 48 w 130"/>
                <a:gd name="T27" fmla="*/ 123 h 286"/>
                <a:gd name="T28" fmla="*/ 48 w 130"/>
                <a:gd name="T29" fmla="*/ 109 h 286"/>
                <a:gd name="T30" fmla="*/ 54 w 130"/>
                <a:gd name="T31" fmla="*/ 102 h 286"/>
                <a:gd name="T32" fmla="*/ 61 w 130"/>
                <a:gd name="T33" fmla="*/ 95 h 286"/>
                <a:gd name="T34" fmla="*/ 68 w 130"/>
                <a:gd name="T35" fmla="*/ 88 h 286"/>
                <a:gd name="T36" fmla="*/ 68 w 130"/>
                <a:gd name="T37" fmla="*/ 75 h 286"/>
                <a:gd name="T38" fmla="*/ 75 w 130"/>
                <a:gd name="T39" fmla="*/ 68 h 286"/>
                <a:gd name="T40" fmla="*/ 89 w 130"/>
                <a:gd name="T41" fmla="*/ 61 h 286"/>
                <a:gd name="T42" fmla="*/ 95 w 130"/>
                <a:gd name="T43" fmla="*/ 54 h 286"/>
                <a:gd name="T44" fmla="*/ 102 w 130"/>
                <a:gd name="T45" fmla="*/ 47 h 286"/>
                <a:gd name="T46" fmla="*/ 109 w 130"/>
                <a:gd name="T47" fmla="*/ 47 h 286"/>
                <a:gd name="T48" fmla="*/ 109 w 130"/>
                <a:gd name="T49" fmla="*/ 41 h 286"/>
                <a:gd name="T50" fmla="*/ 116 w 130"/>
                <a:gd name="T51" fmla="*/ 34 h 286"/>
                <a:gd name="T52" fmla="*/ 116 w 130"/>
                <a:gd name="T53" fmla="*/ 27 h 286"/>
                <a:gd name="T54" fmla="*/ 123 w 130"/>
                <a:gd name="T55" fmla="*/ 20 h 286"/>
                <a:gd name="T56" fmla="*/ 123 w 130"/>
                <a:gd name="T57" fmla="*/ 13 h 286"/>
                <a:gd name="T58" fmla="*/ 123 w 130"/>
                <a:gd name="T59" fmla="*/ 6 h 286"/>
                <a:gd name="T60" fmla="*/ 130 w 130"/>
                <a:gd name="T61" fmla="*/ 0 h 286"/>
                <a:gd name="T62" fmla="*/ 123 w 130"/>
                <a:gd name="T63" fmla="*/ 6 h 286"/>
                <a:gd name="T64" fmla="*/ 116 w 130"/>
                <a:gd name="T65" fmla="*/ 13 h 286"/>
                <a:gd name="T66" fmla="*/ 109 w 130"/>
                <a:gd name="T67" fmla="*/ 20 h 286"/>
                <a:gd name="T68" fmla="*/ 102 w 130"/>
                <a:gd name="T69" fmla="*/ 27 h 286"/>
                <a:gd name="T70" fmla="*/ 95 w 130"/>
                <a:gd name="T71" fmla="*/ 34 h 286"/>
                <a:gd name="T72" fmla="*/ 89 w 130"/>
                <a:gd name="T73" fmla="*/ 41 h 286"/>
                <a:gd name="T74" fmla="*/ 82 w 130"/>
                <a:gd name="T75" fmla="*/ 47 h 286"/>
                <a:gd name="T76" fmla="*/ 68 w 130"/>
                <a:gd name="T77" fmla="*/ 47 h 286"/>
                <a:gd name="T78" fmla="*/ 61 w 130"/>
                <a:gd name="T79" fmla="*/ 54 h 286"/>
                <a:gd name="T80" fmla="*/ 54 w 130"/>
                <a:gd name="T81" fmla="*/ 61 h 286"/>
                <a:gd name="T82" fmla="*/ 48 w 130"/>
                <a:gd name="T83" fmla="*/ 68 h 286"/>
                <a:gd name="T84" fmla="*/ 41 w 130"/>
                <a:gd name="T85" fmla="*/ 75 h 286"/>
                <a:gd name="T86" fmla="*/ 34 w 130"/>
                <a:gd name="T87" fmla="*/ 88 h 286"/>
                <a:gd name="T88" fmla="*/ 27 w 130"/>
                <a:gd name="T89" fmla="*/ 95 h 286"/>
                <a:gd name="T90" fmla="*/ 20 w 130"/>
                <a:gd name="T91" fmla="*/ 102 h 286"/>
                <a:gd name="T92" fmla="*/ 13 w 130"/>
                <a:gd name="T93" fmla="*/ 109 h 286"/>
                <a:gd name="T94" fmla="*/ 13 w 130"/>
                <a:gd name="T95" fmla="*/ 123 h 286"/>
                <a:gd name="T96" fmla="*/ 7 w 130"/>
                <a:gd name="T97" fmla="*/ 129 h 286"/>
                <a:gd name="T98" fmla="*/ 7 w 130"/>
                <a:gd name="T99" fmla="*/ 143 h 286"/>
                <a:gd name="T100" fmla="*/ 0 w 130"/>
                <a:gd name="T101" fmla="*/ 150 h 286"/>
                <a:gd name="T102" fmla="*/ 0 w 130"/>
                <a:gd name="T103" fmla="*/ 163 h 286"/>
                <a:gd name="T104" fmla="*/ 0 w 130"/>
                <a:gd name="T105" fmla="*/ 177 h 286"/>
                <a:gd name="T106" fmla="*/ 0 w 130"/>
                <a:gd name="T107" fmla="*/ 273 h 2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0"/>
                <a:gd name="T163" fmla="*/ 0 h 286"/>
                <a:gd name="T164" fmla="*/ 130 w 130"/>
                <a:gd name="T165" fmla="*/ 286 h 2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0" h="286">
                  <a:moveTo>
                    <a:pt x="0" y="273"/>
                  </a:moveTo>
                  <a:lnTo>
                    <a:pt x="7" y="273"/>
                  </a:lnTo>
                  <a:lnTo>
                    <a:pt x="13" y="280"/>
                  </a:lnTo>
                  <a:lnTo>
                    <a:pt x="27" y="286"/>
                  </a:lnTo>
                  <a:lnTo>
                    <a:pt x="34" y="286"/>
                  </a:lnTo>
                  <a:lnTo>
                    <a:pt x="34" y="273"/>
                  </a:lnTo>
                  <a:lnTo>
                    <a:pt x="34" y="225"/>
                  </a:lnTo>
                  <a:lnTo>
                    <a:pt x="34" y="177"/>
                  </a:lnTo>
                  <a:lnTo>
                    <a:pt x="34" y="163"/>
                  </a:lnTo>
                  <a:lnTo>
                    <a:pt x="34" y="157"/>
                  </a:lnTo>
                  <a:lnTo>
                    <a:pt x="34" y="150"/>
                  </a:lnTo>
                  <a:lnTo>
                    <a:pt x="41" y="143"/>
                  </a:lnTo>
                  <a:lnTo>
                    <a:pt x="41" y="129"/>
                  </a:lnTo>
                  <a:lnTo>
                    <a:pt x="48" y="123"/>
                  </a:lnTo>
                  <a:lnTo>
                    <a:pt x="48" y="109"/>
                  </a:lnTo>
                  <a:lnTo>
                    <a:pt x="54" y="102"/>
                  </a:lnTo>
                  <a:lnTo>
                    <a:pt x="61" y="95"/>
                  </a:lnTo>
                  <a:lnTo>
                    <a:pt x="68" y="88"/>
                  </a:lnTo>
                  <a:lnTo>
                    <a:pt x="68" y="75"/>
                  </a:lnTo>
                  <a:lnTo>
                    <a:pt x="75" y="68"/>
                  </a:lnTo>
                  <a:lnTo>
                    <a:pt x="89" y="61"/>
                  </a:lnTo>
                  <a:lnTo>
                    <a:pt x="95" y="54"/>
                  </a:lnTo>
                  <a:lnTo>
                    <a:pt x="102" y="47"/>
                  </a:lnTo>
                  <a:lnTo>
                    <a:pt x="109" y="47"/>
                  </a:lnTo>
                  <a:lnTo>
                    <a:pt x="109" y="41"/>
                  </a:lnTo>
                  <a:lnTo>
                    <a:pt x="116" y="34"/>
                  </a:lnTo>
                  <a:lnTo>
                    <a:pt x="116" y="27"/>
                  </a:lnTo>
                  <a:lnTo>
                    <a:pt x="123" y="20"/>
                  </a:lnTo>
                  <a:lnTo>
                    <a:pt x="123" y="13"/>
                  </a:lnTo>
                  <a:lnTo>
                    <a:pt x="123" y="6"/>
                  </a:lnTo>
                  <a:lnTo>
                    <a:pt x="130" y="0"/>
                  </a:lnTo>
                  <a:lnTo>
                    <a:pt x="123" y="6"/>
                  </a:lnTo>
                  <a:lnTo>
                    <a:pt x="116" y="13"/>
                  </a:lnTo>
                  <a:lnTo>
                    <a:pt x="109" y="20"/>
                  </a:lnTo>
                  <a:lnTo>
                    <a:pt x="102" y="27"/>
                  </a:lnTo>
                  <a:lnTo>
                    <a:pt x="95" y="34"/>
                  </a:lnTo>
                  <a:lnTo>
                    <a:pt x="89" y="41"/>
                  </a:lnTo>
                  <a:lnTo>
                    <a:pt x="82" y="47"/>
                  </a:lnTo>
                  <a:lnTo>
                    <a:pt x="68" y="47"/>
                  </a:lnTo>
                  <a:lnTo>
                    <a:pt x="61" y="54"/>
                  </a:lnTo>
                  <a:lnTo>
                    <a:pt x="54" y="61"/>
                  </a:lnTo>
                  <a:lnTo>
                    <a:pt x="48" y="68"/>
                  </a:lnTo>
                  <a:lnTo>
                    <a:pt x="41" y="75"/>
                  </a:lnTo>
                  <a:lnTo>
                    <a:pt x="34" y="88"/>
                  </a:lnTo>
                  <a:lnTo>
                    <a:pt x="27" y="95"/>
                  </a:lnTo>
                  <a:lnTo>
                    <a:pt x="20" y="102"/>
                  </a:lnTo>
                  <a:lnTo>
                    <a:pt x="13" y="109"/>
                  </a:lnTo>
                  <a:lnTo>
                    <a:pt x="13" y="123"/>
                  </a:lnTo>
                  <a:lnTo>
                    <a:pt x="7" y="129"/>
                  </a:lnTo>
                  <a:lnTo>
                    <a:pt x="7" y="143"/>
                  </a:lnTo>
                  <a:lnTo>
                    <a:pt x="0" y="150"/>
                  </a:lnTo>
                  <a:lnTo>
                    <a:pt x="0" y="163"/>
                  </a:lnTo>
                  <a:lnTo>
                    <a:pt x="0" y="177"/>
                  </a:lnTo>
                  <a:lnTo>
                    <a:pt x="0" y="273"/>
                  </a:lnTo>
                  <a:close/>
                </a:path>
              </a:pathLst>
            </a:custGeom>
            <a:solidFill>
              <a:srgbClr val="FFFFFF"/>
            </a:solidFill>
            <a:ln w="0">
              <a:noFill/>
              <a:round/>
              <a:headEnd/>
              <a:tailEnd/>
            </a:ln>
          </p:spPr>
          <p:txBody>
            <a:bodyPr/>
            <a:lstStyle/>
            <a:p>
              <a:pPr algn="l" rtl="0"/>
              <a:endParaRPr lang="ar-SA" b="0"/>
            </a:p>
          </p:txBody>
        </p:sp>
        <p:sp>
          <p:nvSpPr>
            <p:cNvPr id="161" name="Freeform 150"/>
            <p:cNvSpPr>
              <a:spLocks/>
            </p:cNvSpPr>
            <p:nvPr/>
          </p:nvSpPr>
          <p:spPr bwMode="auto">
            <a:xfrm>
              <a:off x="1634" y="2824"/>
              <a:ext cx="280" cy="355"/>
            </a:xfrm>
            <a:custGeom>
              <a:avLst/>
              <a:gdLst>
                <a:gd name="T0" fmla="*/ 89 w 280"/>
                <a:gd name="T1" fmla="*/ 355 h 355"/>
                <a:gd name="T2" fmla="*/ 102 w 280"/>
                <a:gd name="T3" fmla="*/ 355 h 355"/>
                <a:gd name="T4" fmla="*/ 116 w 280"/>
                <a:gd name="T5" fmla="*/ 348 h 355"/>
                <a:gd name="T6" fmla="*/ 136 w 280"/>
                <a:gd name="T7" fmla="*/ 341 h 355"/>
                <a:gd name="T8" fmla="*/ 150 w 280"/>
                <a:gd name="T9" fmla="*/ 341 h 355"/>
                <a:gd name="T10" fmla="*/ 136 w 280"/>
                <a:gd name="T11" fmla="*/ 321 h 355"/>
                <a:gd name="T12" fmla="*/ 129 w 280"/>
                <a:gd name="T13" fmla="*/ 171 h 355"/>
                <a:gd name="T14" fmla="*/ 129 w 280"/>
                <a:gd name="T15" fmla="*/ 164 h 355"/>
                <a:gd name="T16" fmla="*/ 129 w 280"/>
                <a:gd name="T17" fmla="*/ 157 h 355"/>
                <a:gd name="T18" fmla="*/ 136 w 280"/>
                <a:gd name="T19" fmla="*/ 150 h 355"/>
                <a:gd name="T20" fmla="*/ 150 w 280"/>
                <a:gd name="T21" fmla="*/ 137 h 355"/>
                <a:gd name="T22" fmla="*/ 184 w 280"/>
                <a:gd name="T23" fmla="*/ 123 h 355"/>
                <a:gd name="T24" fmla="*/ 225 w 280"/>
                <a:gd name="T25" fmla="*/ 96 h 355"/>
                <a:gd name="T26" fmla="*/ 259 w 280"/>
                <a:gd name="T27" fmla="*/ 55 h 355"/>
                <a:gd name="T28" fmla="*/ 273 w 280"/>
                <a:gd name="T29" fmla="*/ 27 h 355"/>
                <a:gd name="T30" fmla="*/ 259 w 280"/>
                <a:gd name="T31" fmla="*/ 7 h 355"/>
                <a:gd name="T32" fmla="*/ 218 w 280"/>
                <a:gd name="T33" fmla="*/ 0 h 355"/>
                <a:gd name="T34" fmla="*/ 177 w 280"/>
                <a:gd name="T35" fmla="*/ 0 h 355"/>
                <a:gd name="T36" fmla="*/ 116 w 280"/>
                <a:gd name="T37" fmla="*/ 0 h 355"/>
                <a:gd name="T38" fmla="*/ 95 w 280"/>
                <a:gd name="T39" fmla="*/ 7 h 355"/>
                <a:gd name="T40" fmla="*/ 54 w 280"/>
                <a:gd name="T41" fmla="*/ 27 h 355"/>
                <a:gd name="T42" fmla="*/ 0 w 280"/>
                <a:gd name="T43" fmla="*/ 41 h 355"/>
                <a:gd name="T44" fmla="*/ 7 w 280"/>
                <a:gd name="T45" fmla="*/ 61 h 355"/>
                <a:gd name="T46" fmla="*/ 13 w 280"/>
                <a:gd name="T47" fmla="*/ 75 h 355"/>
                <a:gd name="T48" fmla="*/ 20 w 280"/>
                <a:gd name="T49" fmla="*/ 89 h 355"/>
                <a:gd name="T50" fmla="*/ 34 w 280"/>
                <a:gd name="T51" fmla="*/ 102 h 355"/>
                <a:gd name="T52" fmla="*/ 48 w 280"/>
                <a:gd name="T53" fmla="*/ 116 h 355"/>
                <a:gd name="T54" fmla="*/ 61 w 280"/>
                <a:gd name="T55" fmla="*/ 123 h 355"/>
                <a:gd name="T56" fmla="*/ 75 w 280"/>
                <a:gd name="T57" fmla="*/ 130 h 355"/>
                <a:gd name="T58" fmla="*/ 95 w 280"/>
                <a:gd name="T59" fmla="*/ 143 h 355"/>
                <a:gd name="T60" fmla="*/ 102 w 280"/>
                <a:gd name="T61" fmla="*/ 150 h 355"/>
                <a:gd name="T62" fmla="*/ 109 w 280"/>
                <a:gd name="T63" fmla="*/ 157 h 355"/>
                <a:gd name="T64" fmla="*/ 109 w 280"/>
                <a:gd name="T65" fmla="*/ 164 h 355"/>
                <a:gd name="T66" fmla="*/ 116 w 280"/>
                <a:gd name="T67" fmla="*/ 171 h 355"/>
                <a:gd name="T68" fmla="*/ 116 w 280"/>
                <a:gd name="T69" fmla="*/ 177 h 355"/>
                <a:gd name="T70" fmla="*/ 116 w 280"/>
                <a:gd name="T71" fmla="*/ 184 h 355"/>
                <a:gd name="T72" fmla="*/ 109 w 280"/>
                <a:gd name="T73" fmla="*/ 307 h 355"/>
                <a:gd name="T74" fmla="*/ 95 w 280"/>
                <a:gd name="T75" fmla="*/ 334 h 355"/>
                <a:gd name="T76" fmla="*/ 89 w 280"/>
                <a:gd name="T77" fmla="*/ 341 h 3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0"/>
                <a:gd name="T118" fmla="*/ 0 h 355"/>
                <a:gd name="T119" fmla="*/ 280 w 280"/>
                <a:gd name="T120" fmla="*/ 355 h 3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0" h="355">
                  <a:moveTo>
                    <a:pt x="89" y="341"/>
                  </a:moveTo>
                  <a:lnTo>
                    <a:pt x="89" y="355"/>
                  </a:lnTo>
                  <a:lnTo>
                    <a:pt x="102" y="355"/>
                  </a:lnTo>
                  <a:lnTo>
                    <a:pt x="109" y="348"/>
                  </a:lnTo>
                  <a:lnTo>
                    <a:pt x="116" y="348"/>
                  </a:lnTo>
                  <a:lnTo>
                    <a:pt x="129" y="341"/>
                  </a:lnTo>
                  <a:lnTo>
                    <a:pt x="136" y="341"/>
                  </a:lnTo>
                  <a:lnTo>
                    <a:pt x="143" y="341"/>
                  </a:lnTo>
                  <a:lnTo>
                    <a:pt x="150" y="341"/>
                  </a:lnTo>
                  <a:lnTo>
                    <a:pt x="136" y="328"/>
                  </a:lnTo>
                  <a:lnTo>
                    <a:pt x="136" y="321"/>
                  </a:lnTo>
                  <a:lnTo>
                    <a:pt x="136" y="314"/>
                  </a:lnTo>
                  <a:lnTo>
                    <a:pt x="129" y="171"/>
                  </a:lnTo>
                  <a:lnTo>
                    <a:pt x="129" y="164"/>
                  </a:lnTo>
                  <a:lnTo>
                    <a:pt x="129" y="157"/>
                  </a:lnTo>
                  <a:lnTo>
                    <a:pt x="136" y="150"/>
                  </a:lnTo>
                  <a:lnTo>
                    <a:pt x="143" y="143"/>
                  </a:lnTo>
                  <a:lnTo>
                    <a:pt x="150" y="137"/>
                  </a:lnTo>
                  <a:lnTo>
                    <a:pt x="164" y="130"/>
                  </a:lnTo>
                  <a:lnTo>
                    <a:pt x="184" y="123"/>
                  </a:lnTo>
                  <a:lnTo>
                    <a:pt x="205" y="109"/>
                  </a:lnTo>
                  <a:lnTo>
                    <a:pt x="225" y="96"/>
                  </a:lnTo>
                  <a:lnTo>
                    <a:pt x="246" y="75"/>
                  </a:lnTo>
                  <a:lnTo>
                    <a:pt x="259" y="55"/>
                  </a:lnTo>
                  <a:lnTo>
                    <a:pt x="273" y="34"/>
                  </a:lnTo>
                  <a:lnTo>
                    <a:pt x="273" y="27"/>
                  </a:lnTo>
                  <a:lnTo>
                    <a:pt x="280" y="20"/>
                  </a:lnTo>
                  <a:lnTo>
                    <a:pt x="259" y="7"/>
                  </a:lnTo>
                  <a:lnTo>
                    <a:pt x="232" y="0"/>
                  </a:lnTo>
                  <a:lnTo>
                    <a:pt x="218" y="0"/>
                  </a:lnTo>
                  <a:lnTo>
                    <a:pt x="211" y="0"/>
                  </a:lnTo>
                  <a:lnTo>
                    <a:pt x="177" y="0"/>
                  </a:lnTo>
                  <a:lnTo>
                    <a:pt x="136" y="7"/>
                  </a:lnTo>
                  <a:lnTo>
                    <a:pt x="116" y="0"/>
                  </a:lnTo>
                  <a:lnTo>
                    <a:pt x="102" y="7"/>
                  </a:lnTo>
                  <a:lnTo>
                    <a:pt x="95" y="7"/>
                  </a:lnTo>
                  <a:lnTo>
                    <a:pt x="82" y="14"/>
                  </a:lnTo>
                  <a:lnTo>
                    <a:pt x="54" y="27"/>
                  </a:lnTo>
                  <a:lnTo>
                    <a:pt x="20" y="34"/>
                  </a:lnTo>
                  <a:lnTo>
                    <a:pt x="0" y="41"/>
                  </a:lnTo>
                  <a:lnTo>
                    <a:pt x="0" y="55"/>
                  </a:lnTo>
                  <a:lnTo>
                    <a:pt x="7" y="61"/>
                  </a:lnTo>
                  <a:lnTo>
                    <a:pt x="7" y="68"/>
                  </a:lnTo>
                  <a:lnTo>
                    <a:pt x="13" y="75"/>
                  </a:lnTo>
                  <a:lnTo>
                    <a:pt x="20" y="82"/>
                  </a:lnTo>
                  <a:lnTo>
                    <a:pt x="20" y="89"/>
                  </a:lnTo>
                  <a:lnTo>
                    <a:pt x="27" y="96"/>
                  </a:lnTo>
                  <a:lnTo>
                    <a:pt x="34" y="102"/>
                  </a:lnTo>
                  <a:lnTo>
                    <a:pt x="41" y="109"/>
                  </a:lnTo>
                  <a:lnTo>
                    <a:pt x="48" y="116"/>
                  </a:lnTo>
                  <a:lnTo>
                    <a:pt x="61" y="123"/>
                  </a:lnTo>
                  <a:lnTo>
                    <a:pt x="68" y="130"/>
                  </a:lnTo>
                  <a:lnTo>
                    <a:pt x="75" y="130"/>
                  </a:lnTo>
                  <a:lnTo>
                    <a:pt x="89" y="137"/>
                  </a:lnTo>
                  <a:lnTo>
                    <a:pt x="95" y="143"/>
                  </a:lnTo>
                  <a:lnTo>
                    <a:pt x="102" y="150"/>
                  </a:lnTo>
                  <a:lnTo>
                    <a:pt x="109" y="157"/>
                  </a:lnTo>
                  <a:lnTo>
                    <a:pt x="109" y="164"/>
                  </a:lnTo>
                  <a:lnTo>
                    <a:pt x="116" y="164"/>
                  </a:lnTo>
                  <a:lnTo>
                    <a:pt x="116" y="171"/>
                  </a:lnTo>
                  <a:lnTo>
                    <a:pt x="116" y="177"/>
                  </a:lnTo>
                  <a:lnTo>
                    <a:pt x="116" y="184"/>
                  </a:lnTo>
                  <a:lnTo>
                    <a:pt x="109" y="307"/>
                  </a:lnTo>
                  <a:lnTo>
                    <a:pt x="95" y="328"/>
                  </a:lnTo>
                  <a:lnTo>
                    <a:pt x="95" y="334"/>
                  </a:lnTo>
                  <a:lnTo>
                    <a:pt x="89" y="334"/>
                  </a:lnTo>
                  <a:lnTo>
                    <a:pt x="89" y="341"/>
                  </a:lnTo>
                  <a:close/>
                </a:path>
              </a:pathLst>
            </a:custGeom>
            <a:solidFill>
              <a:srgbClr val="FFFF00"/>
            </a:solidFill>
            <a:ln w="0">
              <a:noFill/>
              <a:round/>
              <a:headEnd/>
              <a:tailEnd/>
            </a:ln>
          </p:spPr>
          <p:txBody>
            <a:bodyPr/>
            <a:lstStyle/>
            <a:p>
              <a:pPr algn="l" rtl="0"/>
              <a:endParaRPr lang="ar-SA" b="0"/>
            </a:p>
          </p:txBody>
        </p:sp>
        <p:sp>
          <p:nvSpPr>
            <p:cNvPr id="162" name="Freeform 151"/>
            <p:cNvSpPr>
              <a:spLocks/>
            </p:cNvSpPr>
            <p:nvPr/>
          </p:nvSpPr>
          <p:spPr bwMode="auto">
            <a:xfrm>
              <a:off x="2787" y="1684"/>
              <a:ext cx="82" cy="27"/>
            </a:xfrm>
            <a:custGeom>
              <a:avLst/>
              <a:gdLst>
                <a:gd name="T0" fmla="*/ 82 w 82"/>
                <a:gd name="T1" fmla="*/ 27 h 27"/>
                <a:gd name="T2" fmla="*/ 62 w 82"/>
                <a:gd name="T3" fmla="*/ 27 h 27"/>
                <a:gd name="T4" fmla="*/ 41 w 82"/>
                <a:gd name="T5" fmla="*/ 21 h 27"/>
                <a:gd name="T6" fmla="*/ 0 w 82"/>
                <a:gd name="T7" fmla="*/ 0 h 27"/>
                <a:gd name="T8" fmla="*/ 14 w 82"/>
                <a:gd name="T9" fmla="*/ 0 h 27"/>
                <a:gd name="T10" fmla="*/ 21 w 82"/>
                <a:gd name="T11" fmla="*/ 0 h 27"/>
                <a:gd name="T12" fmla="*/ 28 w 82"/>
                <a:gd name="T13" fmla="*/ 0 h 27"/>
                <a:gd name="T14" fmla="*/ 35 w 82"/>
                <a:gd name="T15" fmla="*/ 0 h 27"/>
                <a:gd name="T16" fmla="*/ 48 w 82"/>
                <a:gd name="T17" fmla="*/ 0 h 27"/>
                <a:gd name="T18" fmla="*/ 62 w 82"/>
                <a:gd name="T19" fmla="*/ 7 h 27"/>
                <a:gd name="T20" fmla="*/ 76 w 82"/>
                <a:gd name="T21" fmla="*/ 14 h 27"/>
                <a:gd name="T22" fmla="*/ 82 w 82"/>
                <a:gd name="T23" fmla="*/ 14 h 27"/>
                <a:gd name="T24" fmla="*/ 82 w 82"/>
                <a:gd name="T25" fmla="*/ 2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27"/>
                <a:gd name="T41" fmla="*/ 82 w 82"/>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27">
                  <a:moveTo>
                    <a:pt x="82" y="27"/>
                  </a:moveTo>
                  <a:lnTo>
                    <a:pt x="62" y="27"/>
                  </a:lnTo>
                  <a:lnTo>
                    <a:pt x="41" y="21"/>
                  </a:lnTo>
                  <a:lnTo>
                    <a:pt x="0" y="0"/>
                  </a:lnTo>
                  <a:lnTo>
                    <a:pt x="14" y="0"/>
                  </a:lnTo>
                  <a:lnTo>
                    <a:pt x="21" y="0"/>
                  </a:lnTo>
                  <a:lnTo>
                    <a:pt x="28" y="0"/>
                  </a:lnTo>
                  <a:lnTo>
                    <a:pt x="35" y="0"/>
                  </a:lnTo>
                  <a:lnTo>
                    <a:pt x="48" y="0"/>
                  </a:lnTo>
                  <a:lnTo>
                    <a:pt x="62" y="7"/>
                  </a:lnTo>
                  <a:lnTo>
                    <a:pt x="76" y="14"/>
                  </a:lnTo>
                  <a:lnTo>
                    <a:pt x="82" y="14"/>
                  </a:lnTo>
                  <a:lnTo>
                    <a:pt x="82" y="27"/>
                  </a:lnTo>
                  <a:close/>
                </a:path>
              </a:pathLst>
            </a:custGeom>
            <a:noFill/>
            <a:ln w="0">
              <a:noFill/>
              <a:round/>
              <a:headEnd/>
              <a:tailEnd/>
            </a:ln>
          </p:spPr>
          <p:txBody>
            <a:bodyPr/>
            <a:lstStyle/>
            <a:p>
              <a:pPr algn="l" rtl="0"/>
              <a:endParaRPr lang="ar-SA" b="0"/>
            </a:p>
          </p:txBody>
        </p:sp>
        <p:sp>
          <p:nvSpPr>
            <p:cNvPr id="163" name="Freeform 152"/>
            <p:cNvSpPr>
              <a:spLocks/>
            </p:cNvSpPr>
            <p:nvPr/>
          </p:nvSpPr>
          <p:spPr bwMode="auto">
            <a:xfrm>
              <a:off x="3340" y="1725"/>
              <a:ext cx="21" cy="41"/>
            </a:xfrm>
            <a:custGeom>
              <a:avLst/>
              <a:gdLst>
                <a:gd name="T0" fmla="*/ 14 w 21"/>
                <a:gd name="T1" fmla="*/ 0 h 41"/>
                <a:gd name="T2" fmla="*/ 21 w 21"/>
                <a:gd name="T3" fmla="*/ 14 h 41"/>
                <a:gd name="T4" fmla="*/ 0 w 21"/>
                <a:gd name="T5" fmla="*/ 41 h 41"/>
                <a:gd name="T6" fmla="*/ 0 60000 65536"/>
                <a:gd name="T7" fmla="*/ 0 60000 65536"/>
                <a:gd name="T8" fmla="*/ 0 60000 65536"/>
                <a:gd name="T9" fmla="*/ 0 w 21"/>
                <a:gd name="T10" fmla="*/ 0 h 41"/>
                <a:gd name="T11" fmla="*/ 21 w 21"/>
                <a:gd name="T12" fmla="*/ 41 h 41"/>
              </a:gdLst>
              <a:ahLst/>
              <a:cxnLst>
                <a:cxn ang="T6">
                  <a:pos x="T0" y="T1"/>
                </a:cxn>
                <a:cxn ang="T7">
                  <a:pos x="T2" y="T3"/>
                </a:cxn>
                <a:cxn ang="T8">
                  <a:pos x="T4" y="T5"/>
                </a:cxn>
              </a:cxnLst>
              <a:rect l="T9" t="T10" r="T11" b="T12"/>
              <a:pathLst>
                <a:path w="21" h="41">
                  <a:moveTo>
                    <a:pt x="14" y="0"/>
                  </a:moveTo>
                  <a:lnTo>
                    <a:pt x="21" y="14"/>
                  </a:lnTo>
                  <a:lnTo>
                    <a:pt x="0" y="41"/>
                  </a:lnTo>
                </a:path>
              </a:pathLst>
            </a:custGeom>
            <a:noFill/>
            <a:ln w="0">
              <a:noFill/>
              <a:round/>
              <a:headEnd/>
              <a:tailEnd/>
            </a:ln>
          </p:spPr>
          <p:txBody>
            <a:bodyPr/>
            <a:lstStyle/>
            <a:p>
              <a:pPr algn="l" rtl="0"/>
              <a:endParaRPr lang="ar-SA" b="0"/>
            </a:p>
          </p:txBody>
        </p:sp>
        <p:sp>
          <p:nvSpPr>
            <p:cNvPr id="164" name="Freeform 153"/>
            <p:cNvSpPr>
              <a:spLocks/>
            </p:cNvSpPr>
            <p:nvPr/>
          </p:nvSpPr>
          <p:spPr bwMode="auto">
            <a:xfrm>
              <a:off x="3375" y="1684"/>
              <a:ext cx="20" cy="68"/>
            </a:xfrm>
            <a:custGeom>
              <a:avLst/>
              <a:gdLst>
                <a:gd name="T0" fmla="*/ 0 w 20"/>
                <a:gd name="T1" fmla="*/ 0 h 68"/>
                <a:gd name="T2" fmla="*/ 13 w 20"/>
                <a:gd name="T3" fmla="*/ 7 h 68"/>
                <a:gd name="T4" fmla="*/ 20 w 20"/>
                <a:gd name="T5" fmla="*/ 34 h 68"/>
                <a:gd name="T6" fmla="*/ 6 w 20"/>
                <a:gd name="T7" fmla="*/ 48 h 68"/>
                <a:gd name="T8" fmla="*/ 13 w 20"/>
                <a:gd name="T9" fmla="*/ 68 h 68"/>
                <a:gd name="T10" fmla="*/ 0 60000 65536"/>
                <a:gd name="T11" fmla="*/ 0 60000 65536"/>
                <a:gd name="T12" fmla="*/ 0 60000 65536"/>
                <a:gd name="T13" fmla="*/ 0 60000 65536"/>
                <a:gd name="T14" fmla="*/ 0 60000 65536"/>
                <a:gd name="T15" fmla="*/ 0 w 20"/>
                <a:gd name="T16" fmla="*/ 0 h 68"/>
                <a:gd name="T17" fmla="*/ 20 w 20"/>
                <a:gd name="T18" fmla="*/ 68 h 68"/>
              </a:gdLst>
              <a:ahLst/>
              <a:cxnLst>
                <a:cxn ang="T10">
                  <a:pos x="T0" y="T1"/>
                </a:cxn>
                <a:cxn ang="T11">
                  <a:pos x="T2" y="T3"/>
                </a:cxn>
                <a:cxn ang="T12">
                  <a:pos x="T4" y="T5"/>
                </a:cxn>
                <a:cxn ang="T13">
                  <a:pos x="T6" y="T7"/>
                </a:cxn>
                <a:cxn ang="T14">
                  <a:pos x="T8" y="T9"/>
                </a:cxn>
              </a:cxnLst>
              <a:rect l="T15" t="T16" r="T17" b="T18"/>
              <a:pathLst>
                <a:path w="20" h="68">
                  <a:moveTo>
                    <a:pt x="0" y="0"/>
                  </a:moveTo>
                  <a:lnTo>
                    <a:pt x="13" y="7"/>
                  </a:lnTo>
                  <a:lnTo>
                    <a:pt x="20" y="34"/>
                  </a:lnTo>
                  <a:lnTo>
                    <a:pt x="6" y="48"/>
                  </a:lnTo>
                  <a:lnTo>
                    <a:pt x="13" y="68"/>
                  </a:lnTo>
                </a:path>
              </a:pathLst>
            </a:custGeom>
            <a:noFill/>
            <a:ln w="0">
              <a:noFill/>
              <a:round/>
              <a:headEnd/>
              <a:tailEnd/>
            </a:ln>
          </p:spPr>
          <p:txBody>
            <a:bodyPr/>
            <a:lstStyle/>
            <a:p>
              <a:pPr algn="l" rtl="0"/>
              <a:endParaRPr lang="ar-SA" b="0"/>
            </a:p>
          </p:txBody>
        </p:sp>
      </p:grpSp>
      <p:sp>
        <p:nvSpPr>
          <p:cNvPr id="165" name="عنوان 1"/>
          <p:cNvSpPr txBox="1">
            <a:spLocks/>
          </p:cNvSpPr>
          <p:nvPr/>
        </p:nvSpPr>
        <p:spPr bwMode="auto">
          <a:xfrm>
            <a:off x="4586538" y="344575"/>
            <a:ext cx="3186354"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smtClean="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قبل البدء</a:t>
            </a:r>
            <a:endParaRPr lang="ar-SA" sz="2800" kern="10" dirty="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endParaRPr>
          </a:p>
        </p:txBody>
      </p:sp>
    </p:spTree>
    <p:extLst>
      <p:ext uri="{BB962C8B-B14F-4D97-AF65-F5344CB8AC3E}">
        <p14:creationId xmlns:p14="http://schemas.microsoft.com/office/powerpoint/2010/main" val="29962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down)">
                                      <p:cBhvr>
                                        <p:cTn id="25" dur="580">
                                          <p:stCondLst>
                                            <p:cond delay="0"/>
                                          </p:stCondLst>
                                        </p:cTn>
                                        <p:tgtEl>
                                          <p:spTgt spid="12">
                                            <p:txEl>
                                              <p:pRg st="0" end="0"/>
                                            </p:txEl>
                                          </p:spTgt>
                                        </p:tgtEl>
                                      </p:cBhvr>
                                    </p:animEffect>
                                    <p:anim calcmode="lin" valueType="num">
                                      <p:cBhvr>
                                        <p:cTn id="26" dur="1822" tmFilter="0,0; 0.14,0.36; 0.43,0.73; 0.71,0.91; 1.0,1.0">
                                          <p:stCondLst>
                                            <p:cond delay="0"/>
                                          </p:stCondLst>
                                        </p:cTn>
                                        <p:tgtEl>
                                          <p:spTgt spid="12">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xEl>
                                              <p:pRg st="0" end="0"/>
                                            </p:txEl>
                                          </p:spTgt>
                                        </p:tgtEl>
                                      </p:cBhvr>
                                      <p:to x="100000" y="60000"/>
                                    </p:animScale>
                                    <p:animScale>
                                      <p:cBhvr>
                                        <p:cTn id="32" dur="166" decel="50000">
                                          <p:stCondLst>
                                            <p:cond delay="676"/>
                                          </p:stCondLst>
                                        </p:cTn>
                                        <p:tgtEl>
                                          <p:spTgt spid="12">
                                            <p:txEl>
                                              <p:pRg st="0" end="0"/>
                                            </p:txEl>
                                          </p:spTgt>
                                        </p:tgtEl>
                                      </p:cBhvr>
                                      <p:to x="100000" y="100000"/>
                                    </p:animScale>
                                    <p:animScale>
                                      <p:cBhvr>
                                        <p:cTn id="33" dur="26">
                                          <p:stCondLst>
                                            <p:cond delay="1312"/>
                                          </p:stCondLst>
                                        </p:cTn>
                                        <p:tgtEl>
                                          <p:spTgt spid="12">
                                            <p:txEl>
                                              <p:pRg st="0" end="0"/>
                                            </p:txEl>
                                          </p:spTgt>
                                        </p:tgtEl>
                                      </p:cBhvr>
                                      <p:to x="100000" y="80000"/>
                                    </p:animScale>
                                    <p:animScale>
                                      <p:cBhvr>
                                        <p:cTn id="34" dur="166" decel="50000">
                                          <p:stCondLst>
                                            <p:cond delay="1338"/>
                                          </p:stCondLst>
                                        </p:cTn>
                                        <p:tgtEl>
                                          <p:spTgt spid="12">
                                            <p:txEl>
                                              <p:pRg st="0" end="0"/>
                                            </p:txEl>
                                          </p:spTgt>
                                        </p:tgtEl>
                                      </p:cBhvr>
                                      <p:to x="100000" y="100000"/>
                                    </p:animScale>
                                    <p:animScale>
                                      <p:cBhvr>
                                        <p:cTn id="35" dur="26">
                                          <p:stCondLst>
                                            <p:cond delay="1642"/>
                                          </p:stCondLst>
                                        </p:cTn>
                                        <p:tgtEl>
                                          <p:spTgt spid="12">
                                            <p:txEl>
                                              <p:pRg st="0" end="0"/>
                                            </p:txEl>
                                          </p:spTgt>
                                        </p:tgtEl>
                                      </p:cBhvr>
                                      <p:to x="100000" y="90000"/>
                                    </p:animScale>
                                    <p:animScale>
                                      <p:cBhvr>
                                        <p:cTn id="36" dur="166" decel="50000">
                                          <p:stCondLst>
                                            <p:cond delay="1668"/>
                                          </p:stCondLst>
                                        </p:cTn>
                                        <p:tgtEl>
                                          <p:spTgt spid="12">
                                            <p:txEl>
                                              <p:pRg st="0" end="0"/>
                                            </p:txEl>
                                          </p:spTgt>
                                        </p:tgtEl>
                                      </p:cBhvr>
                                      <p:to x="100000" y="100000"/>
                                    </p:animScale>
                                    <p:animScale>
                                      <p:cBhvr>
                                        <p:cTn id="37" dur="26">
                                          <p:stCondLst>
                                            <p:cond delay="1808"/>
                                          </p:stCondLst>
                                        </p:cTn>
                                        <p:tgtEl>
                                          <p:spTgt spid="12">
                                            <p:txEl>
                                              <p:pRg st="0" end="0"/>
                                            </p:txEl>
                                          </p:spTgt>
                                        </p:tgtEl>
                                      </p:cBhvr>
                                      <p:to x="100000" y="95000"/>
                                    </p:animScale>
                                    <p:animScale>
                                      <p:cBhvr>
                                        <p:cTn id="38" dur="166" decel="50000">
                                          <p:stCondLst>
                                            <p:cond delay="1834"/>
                                          </p:stCondLst>
                                        </p:cTn>
                                        <p:tgtEl>
                                          <p:spTgt spid="12">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animEffect transition="in" filter="wipe(down)">
                                      <p:cBhvr>
                                        <p:cTn id="43" dur="580">
                                          <p:stCondLst>
                                            <p:cond delay="0"/>
                                          </p:stCondLst>
                                        </p:cTn>
                                        <p:tgtEl>
                                          <p:spTgt spid="12">
                                            <p:txEl>
                                              <p:pRg st="1" end="1"/>
                                            </p:txEl>
                                          </p:spTgt>
                                        </p:tgtEl>
                                      </p:cBhvr>
                                    </p:animEffect>
                                    <p:anim calcmode="lin" valueType="num">
                                      <p:cBhvr>
                                        <p:cTn id="44" dur="1822" tmFilter="0,0; 0.14,0.36; 0.43,0.73; 0.71,0.91; 1.0,1.0">
                                          <p:stCondLst>
                                            <p:cond delay="0"/>
                                          </p:stCondLst>
                                        </p:cTn>
                                        <p:tgtEl>
                                          <p:spTgt spid="12">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xEl>
                                              <p:pRg st="1" end="1"/>
                                            </p:txEl>
                                          </p:spTgt>
                                        </p:tgtEl>
                                      </p:cBhvr>
                                      <p:to x="100000" y="60000"/>
                                    </p:animScale>
                                    <p:animScale>
                                      <p:cBhvr>
                                        <p:cTn id="50" dur="166" decel="50000">
                                          <p:stCondLst>
                                            <p:cond delay="676"/>
                                          </p:stCondLst>
                                        </p:cTn>
                                        <p:tgtEl>
                                          <p:spTgt spid="12">
                                            <p:txEl>
                                              <p:pRg st="1" end="1"/>
                                            </p:txEl>
                                          </p:spTgt>
                                        </p:tgtEl>
                                      </p:cBhvr>
                                      <p:to x="100000" y="100000"/>
                                    </p:animScale>
                                    <p:animScale>
                                      <p:cBhvr>
                                        <p:cTn id="51" dur="26">
                                          <p:stCondLst>
                                            <p:cond delay="1312"/>
                                          </p:stCondLst>
                                        </p:cTn>
                                        <p:tgtEl>
                                          <p:spTgt spid="12">
                                            <p:txEl>
                                              <p:pRg st="1" end="1"/>
                                            </p:txEl>
                                          </p:spTgt>
                                        </p:tgtEl>
                                      </p:cBhvr>
                                      <p:to x="100000" y="80000"/>
                                    </p:animScale>
                                    <p:animScale>
                                      <p:cBhvr>
                                        <p:cTn id="52" dur="166" decel="50000">
                                          <p:stCondLst>
                                            <p:cond delay="1338"/>
                                          </p:stCondLst>
                                        </p:cTn>
                                        <p:tgtEl>
                                          <p:spTgt spid="12">
                                            <p:txEl>
                                              <p:pRg st="1" end="1"/>
                                            </p:txEl>
                                          </p:spTgt>
                                        </p:tgtEl>
                                      </p:cBhvr>
                                      <p:to x="100000" y="100000"/>
                                    </p:animScale>
                                    <p:animScale>
                                      <p:cBhvr>
                                        <p:cTn id="53" dur="26">
                                          <p:stCondLst>
                                            <p:cond delay="1642"/>
                                          </p:stCondLst>
                                        </p:cTn>
                                        <p:tgtEl>
                                          <p:spTgt spid="12">
                                            <p:txEl>
                                              <p:pRg st="1" end="1"/>
                                            </p:txEl>
                                          </p:spTgt>
                                        </p:tgtEl>
                                      </p:cBhvr>
                                      <p:to x="100000" y="90000"/>
                                    </p:animScale>
                                    <p:animScale>
                                      <p:cBhvr>
                                        <p:cTn id="54" dur="166" decel="50000">
                                          <p:stCondLst>
                                            <p:cond delay="1668"/>
                                          </p:stCondLst>
                                        </p:cTn>
                                        <p:tgtEl>
                                          <p:spTgt spid="12">
                                            <p:txEl>
                                              <p:pRg st="1" end="1"/>
                                            </p:txEl>
                                          </p:spTgt>
                                        </p:tgtEl>
                                      </p:cBhvr>
                                      <p:to x="100000" y="100000"/>
                                    </p:animScale>
                                    <p:animScale>
                                      <p:cBhvr>
                                        <p:cTn id="55" dur="26">
                                          <p:stCondLst>
                                            <p:cond delay="1808"/>
                                          </p:stCondLst>
                                        </p:cTn>
                                        <p:tgtEl>
                                          <p:spTgt spid="12">
                                            <p:txEl>
                                              <p:pRg st="1" end="1"/>
                                            </p:txEl>
                                          </p:spTgt>
                                        </p:tgtEl>
                                      </p:cBhvr>
                                      <p:to x="100000" y="95000"/>
                                    </p:animScale>
                                    <p:animScale>
                                      <p:cBhvr>
                                        <p:cTn id="56" dur="166" decel="50000">
                                          <p:stCondLst>
                                            <p:cond delay="1834"/>
                                          </p:stCondLst>
                                        </p:cTn>
                                        <p:tgtEl>
                                          <p:spTgt spid="12">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2">
                                            <p:txEl>
                                              <p:pRg st="2" end="2"/>
                                            </p:txEl>
                                          </p:spTgt>
                                        </p:tgtEl>
                                        <p:attrNameLst>
                                          <p:attrName>style.visibility</p:attrName>
                                        </p:attrNameLst>
                                      </p:cBhvr>
                                      <p:to>
                                        <p:strVal val="visible"/>
                                      </p:to>
                                    </p:set>
                                    <p:animEffect transition="in" filter="wipe(down)">
                                      <p:cBhvr>
                                        <p:cTn id="61" dur="580">
                                          <p:stCondLst>
                                            <p:cond delay="0"/>
                                          </p:stCondLst>
                                        </p:cTn>
                                        <p:tgtEl>
                                          <p:spTgt spid="12">
                                            <p:txEl>
                                              <p:pRg st="2" end="2"/>
                                            </p:txEl>
                                          </p:spTgt>
                                        </p:tgtEl>
                                      </p:cBhvr>
                                    </p:animEffect>
                                    <p:anim calcmode="lin" valueType="num">
                                      <p:cBhvr>
                                        <p:cTn id="62" dur="1822" tmFilter="0,0; 0.14,0.36; 0.43,0.73; 0.71,0.91; 1.0,1.0">
                                          <p:stCondLst>
                                            <p:cond delay="0"/>
                                          </p:stCondLst>
                                        </p:cTn>
                                        <p:tgtEl>
                                          <p:spTgt spid="12">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xEl>
                                              <p:pRg st="2" end="2"/>
                                            </p:txEl>
                                          </p:spTgt>
                                        </p:tgtEl>
                                      </p:cBhvr>
                                      <p:to x="100000" y="60000"/>
                                    </p:animScale>
                                    <p:animScale>
                                      <p:cBhvr>
                                        <p:cTn id="68" dur="166" decel="50000">
                                          <p:stCondLst>
                                            <p:cond delay="676"/>
                                          </p:stCondLst>
                                        </p:cTn>
                                        <p:tgtEl>
                                          <p:spTgt spid="12">
                                            <p:txEl>
                                              <p:pRg st="2" end="2"/>
                                            </p:txEl>
                                          </p:spTgt>
                                        </p:tgtEl>
                                      </p:cBhvr>
                                      <p:to x="100000" y="100000"/>
                                    </p:animScale>
                                    <p:animScale>
                                      <p:cBhvr>
                                        <p:cTn id="69" dur="26">
                                          <p:stCondLst>
                                            <p:cond delay="1312"/>
                                          </p:stCondLst>
                                        </p:cTn>
                                        <p:tgtEl>
                                          <p:spTgt spid="12">
                                            <p:txEl>
                                              <p:pRg st="2" end="2"/>
                                            </p:txEl>
                                          </p:spTgt>
                                        </p:tgtEl>
                                      </p:cBhvr>
                                      <p:to x="100000" y="80000"/>
                                    </p:animScale>
                                    <p:animScale>
                                      <p:cBhvr>
                                        <p:cTn id="70" dur="166" decel="50000">
                                          <p:stCondLst>
                                            <p:cond delay="1338"/>
                                          </p:stCondLst>
                                        </p:cTn>
                                        <p:tgtEl>
                                          <p:spTgt spid="12">
                                            <p:txEl>
                                              <p:pRg st="2" end="2"/>
                                            </p:txEl>
                                          </p:spTgt>
                                        </p:tgtEl>
                                      </p:cBhvr>
                                      <p:to x="100000" y="100000"/>
                                    </p:animScale>
                                    <p:animScale>
                                      <p:cBhvr>
                                        <p:cTn id="71" dur="26">
                                          <p:stCondLst>
                                            <p:cond delay="1642"/>
                                          </p:stCondLst>
                                        </p:cTn>
                                        <p:tgtEl>
                                          <p:spTgt spid="12">
                                            <p:txEl>
                                              <p:pRg st="2" end="2"/>
                                            </p:txEl>
                                          </p:spTgt>
                                        </p:tgtEl>
                                      </p:cBhvr>
                                      <p:to x="100000" y="90000"/>
                                    </p:animScale>
                                    <p:animScale>
                                      <p:cBhvr>
                                        <p:cTn id="72" dur="166" decel="50000">
                                          <p:stCondLst>
                                            <p:cond delay="1668"/>
                                          </p:stCondLst>
                                        </p:cTn>
                                        <p:tgtEl>
                                          <p:spTgt spid="12">
                                            <p:txEl>
                                              <p:pRg st="2" end="2"/>
                                            </p:txEl>
                                          </p:spTgt>
                                        </p:tgtEl>
                                      </p:cBhvr>
                                      <p:to x="100000" y="100000"/>
                                    </p:animScale>
                                    <p:animScale>
                                      <p:cBhvr>
                                        <p:cTn id="73" dur="26">
                                          <p:stCondLst>
                                            <p:cond delay="1808"/>
                                          </p:stCondLst>
                                        </p:cTn>
                                        <p:tgtEl>
                                          <p:spTgt spid="12">
                                            <p:txEl>
                                              <p:pRg st="2" end="2"/>
                                            </p:txEl>
                                          </p:spTgt>
                                        </p:tgtEl>
                                      </p:cBhvr>
                                      <p:to x="100000" y="95000"/>
                                    </p:animScale>
                                    <p:animScale>
                                      <p:cBhvr>
                                        <p:cTn id="74" dur="166" decel="50000">
                                          <p:stCondLst>
                                            <p:cond delay="1834"/>
                                          </p:stCondLst>
                                        </p:cTn>
                                        <p:tgtEl>
                                          <p:spTgt spid="12">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2">
                                            <p:txEl>
                                              <p:pRg st="3" end="3"/>
                                            </p:txEl>
                                          </p:spTgt>
                                        </p:tgtEl>
                                        <p:attrNameLst>
                                          <p:attrName>style.visibility</p:attrName>
                                        </p:attrNameLst>
                                      </p:cBhvr>
                                      <p:to>
                                        <p:strVal val="visible"/>
                                      </p:to>
                                    </p:set>
                                    <p:animEffect transition="in" filter="wipe(down)">
                                      <p:cBhvr>
                                        <p:cTn id="79" dur="580">
                                          <p:stCondLst>
                                            <p:cond delay="0"/>
                                          </p:stCondLst>
                                        </p:cTn>
                                        <p:tgtEl>
                                          <p:spTgt spid="12">
                                            <p:txEl>
                                              <p:pRg st="3" end="3"/>
                                            </p:txEl>
                                          </p:spTgt>
                                        </p:tgtEl>
                                      </p:cBhvr>
                                    </p:animEffect>
                                    <p:anim calcmode="lin" valueType="num">
                                      <p:cBhvr>
                                        <p:cTn id="80" dur="1822" tmFilter="0,0; 0.14,0.36; 0.43,0.73; 0.71,0.91; 1.0,1.0">
                                          <p:stCondLst>
                                            <p:cond delay="0"/>
                                          </p:stCondLst>
                                        </p:cTn>
                                        <p:tgtEl>
                                          <p:spTgt spid="12">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2">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2">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2">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2">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12">
                                            <p:txEl>
                                              <p:pRg st="3" end="3"/>
                                            </p:txEl>
                                          </p:spTgt>
                                        </p:tgtEl>
                                      </p:cBhvr>
                                      <p:to x="100000" y="60000"/>
                                    </p:animScale>
                                    <p:animScale>
                                      <p:cBhvr>
                                        <p:cTn id="86" dur="166" decel="50000">
                                          <p:stCondLst>
                                            <p:cond delay="676"/>
                                          </p:stCondLst>
                                        </p:cTn>
                                        <p:tgtEl>
                                          <p:spTgt spid="12">
                                            <p:txEl>
                                              <p:pRg st="3" end="3"/>
                                            </p:txEl>
                                          </p:spTgt>
                                        </p:tgtEl>
                                      </p:cBhvr>
                                      <p:to x="100000" y="100000"/>
                                    </p:animScale>
                                    <p:animScale>
                                      <p:cBhvr>
                                        <p:cTn id="87" dur="26">
                                          <p:stCondLst>
                                            <p:cond delay="1312"/>
                                          </p:stCondLst>
                                        </p:cTn>
                                        <p:tgtEl>
                                          <p:spTgt spid="12">
                                            <p:txEl>
                                              <p:pRg st="3" end="3"/>
                                            </p:txEl>
                                          </p:spTgt>
                                        </p:tgtEl>
                                      </p:cBhvr>
                                      <p:to x="100000" y="80000"/>
                                    </p:animScale>
                                    <p:animScale>
                                      <p:cBhvr>
                                        <p:cTn id="88" dur="166" decel="50000">
                                          <p:stCondLst>
                                            <p:cond delay="1338"/>
                                          </p:stCondLst>
                                        </p:cTn>
                                        <p:tgtEl>
                                          <p:spTgt spid="12">
                                            <p:txEl>
                                              <p:pRg st="3" end="3"/>
                                            </p:txEl>
                                          </p:spTgt>
                                        </p:tgtEl>
                                      </p:cBhvr>
                                      <p:to x="100000" y="100000"/>
                                    </p:animScale>
                                    <p:animScale>
                                      <p:cBhvr>
                                        <p:cTn id="89" dur="26">
                                          <p:stCondLst>
                                            <p:cond delay="1642"/>
                                          </p:stCondLst>
                                        </p:cTn>
                                        <p:tgtEl>
                                          <p:spTgt spid="12">
                                            <p:txEl>
                                              <p:pRg st="3" end="3"/>
                                            </p:txEl>
                                          </p:spTgt>
                                        </p:tgtEl>
                                      </p:cBhvr>
                                      <p:to x="100000" y="90000"/>
                                    </p:animScale>
                                    <p:animScale>
                                      <p:cBhvr>
                                        <p:cTn id="90" dur="166" decel="50000">
                                          <p:stCondLst>
                                            <p:cond delay="1668"/>
                                          </p:stCondLst>
                                        </p:cTn>
                                        <p:tgtEl>
                                          <p:spTgt spid="12">
                                            <p:txEl>
                                              <p:pRg st="3" end="3"/>
                                            </p:txEl>
                                          </p:spTgt>
                                        </p:tgtEl>
                                      </p:cBhvr>
                                      <p:to x="100000" y="100000"/>
                                    </p:animScale>
                                    <p:animScale>
                                      <p:cBhvr>
                                        <p:cTn id="91" dur="26">
                                          <p:stCondLst>
                                            <p:cond delay="1808"/>
                                          </p:stCondLst>
                                        </p:cTn>
                                        <p:tgtEl>
                                          <p:spTgt spid="12">
                                            <p:txEl>
                                              <p:pRg st="3" end="3"/>
                                            </p:txEl>
                                          </p:spTgt>
                                        </p:tgtEl>
                                      </p:cBhvr>
                                      <p:to x="100000" y="95000"/>
                                    </p:animScale>
                                    <p:animScale>
                                      <p:cBhvr>
                                        <p:cTn id="92" dur="166" decel="50000">
                                          <p:stCondLst>
                                            <p:cond delay="1834"/>
                                          </p:stCondLst>
                                        </p:cTn>
                                        <p:tgtEl>
                                          <p:spTgt spid="12">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12">
                                            <p:txEl>
                                              <p:pRg st="4" end="4"/>
                                            </p:txEl>
                                          </p:spTgt>
                                        </p:tgtEl>
                                        <p:attrNameLst>
                                          <p:attrName>style.visibility</p:attrName>
                                        </p:attrNameLst>
                                      </p:cBhvr>
                                      <p:to>
                                        <p:strVal val="visible"/>
                                      </p:to>
                                    </p:set>
                                    <p:animEffect transition="in" filter="wipe(down)">
                                      <p:cBhvr>
                                        <p:cTn id="97" dur="580">
                                          <p:stCondLst>
                                            <p:cond delay="0"/>
                                          </p:stCondLst>
                                        </p:cTn>
                                        <p:tgtEl>
                                          <p:spTgt spid="12">
                                            <p:txEl>
                                              <p:pRg st="4" end="4"/>
                                            </p:txEl>
                                          </p:spTgt>
                                        </p:tgtEl>
                                      </p:cBhvr>
                                    </p:animEffect>
                                    <p:anim calcmode="lin" valueType="num">
                                      <p:cBhvr>
                                        <p:cTn id="98" dur="1822" tmFilter="0,0; 0.14,0.36; 0.43,0.73; 0.71,0.91; 1.0,1.0">
                                          <p:stCondLst>
                                            <p:cond delay="0"/>
                                          </p:stCondLst>
                                        </p:cTn>
                                        <p:tgtEl>
                                          <p:spTgt spid="12">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2">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2">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2">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2">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12">
                                            <p:txEl>
                                              <p:pRg st="4" end="4"/>
                                            </p:txEl>
                                          </p:spTgt>
                                        </p:tgtEl>
                                      </p:cBhvr>
                                      <p:to x="100000" y="60000"/>
                                    </p:animScale>
                                    <p:animScale>
                                      <p:cBhvr>
                                        <p:cTn id="104" dur="166" decel="50000">
                                          <p:stCondLst>
                                            <p:cond delay="676"/>
                                          </p:stCondLst>
                                        </p:cTn>
                                        <p:tgtEl>
                                          <p:spTgt spid="12">
                                            <p:txEl>
                                              <p:pRg st="4" end="4"/>
                                            </p:txEl>
                                          </p:spTgt>
                                        </p:tgtEl>
                                      </p:cBhvr>
                                      <p:to x="100000" y="100000"/>
                                    </p:animScale>
                                    <p:animScale>
                                      <p:cBhvr>
                                        <p:cTn id="105" dur="26">
                                          <p:stCondLst>
                                            <p:cond delay="1312"/>
                                          </p:stCondLst>
                                        </p:cTn>
                                        <p:tgtEl>
                                          <p:spTgt spid="12">
                                            <p:txEl>
                                              <p:pRg st="4" end="4"/>
                                            </p:txEl>
                                          </p:spTgt>
                                        </p:tgtEl>
                                      </p:cBhvr>
                                      <p:to x="100000" y="80000"/>
                                    </p:animScale>
                                    <p:animScale>
                                      <p:cBhvr>
                                        <p:cTn id="106" dur="166" decel="50000">
                                          <p:stCondLst>
                                            <p:cond delay="1338"/>
                                          </p:stCondLst>
                                        </p:cTn>
                                        <p:tgtEl>
                                          <p:spTgt spid="12">
                                            <p:txEl>
                                              <p:pRg st="4" end="4"/>
                                            </p:txEl>
                                          </p:spTgt>
                                        </p:tgtEl>
                                      </p:cBhvr>
                                      <p:to x="100000" y="100000"/>
                                    </p:animScale>
                                    <p:animScale>
                                      <p:cBhvr>
                                        <p:cTn id="107" dur="26">
                                          <p:stCondLst>
                                            <p:cond delay="1642"/>
                                          </p:stCondLst>
                                        </p:cTn>
                                        <p:tgtEl>
                                          <p:spTgt spid="12">
                                            <p:txEl>
                                              <p:pRg st="4" end="4"/>
                                            </p:txEl>
                                          </p:spTgt>
                                        </p:tgtEl>
                                      </p:cBhvr>
                                      <p:to x="100000" y="90000"/>
                                    </p:animScale>
                                    <p:animScale>
                                      <p:cBhvr>
                                        <p:cTn id="108" dur="166" decel="50000">
                                          <p:stCondLst>
                                            <p:cond delay="1668"/>
                                          </p:stCondLst>
                                        </p:cTn>
                                        <p:tgtEl>
                                          <p:spTgt spid="12">
                                            <p:txEl>
                                              <p:pRg st="4" end="4"/>
                                            </p:txEl>
                                          </p:spTgt>
                                        </p:tgtEl>
                                      </p:cBhvr>
                                      <p:to x="100000" y="100000"/>
                                    </p:animScale>
                                    <p:animScale>
                                      <p:cBhvr>
                                        <p:cTn id="109" dur="26">
                                          <p:stCondLst>
                                            <p:cond delay="1808"/>
                                          </p:stCondLst>
                                        </p:cTn>
                                        <p:tgtEl>
                                          <p:spTgt spid="12">
                                            <p:txEl>
                                              <p:pRg st="4" end="4"/>
                                            </p:txEl>
                                          </p:spTgt>
                                        </p:tgtEl>
                                      </p:cBhvr>
                                      <p:to x="100000" y="95000"/>
                                    </p:animScale>
                                    <p:animScale>
                                      <p:cBhvr>
                                        <p:cTn id="110" dur="166" decel="50000">
                                          <p:stCondLst>
                                            <p:cond delay="1834"/>
                                          </p:stCondLst>
                                        </p:cTn>
                                        <p:tgtEl>
                                          <p:spTgt spid="12">
                                            <p:txEl>
                                              <p:pRg st="4" end="4"/>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wipe(down)">
                                      <p:cBhvr>
                                        <p:cTn id="115" dur="580">
                                          <p:stCondLst>
                                            <p:cond delay="0"/>
                                          </p:stCondLst>
                                        </p:cTn>
                                        <p:tgtEl>
                                          <p:spTgt spid="14"/>
                                        </p:tgtEl>
                                      </p:cBhvr>
                                    </p:animEffect>
                                    <p:anim calcmode="lin" valueType="num">
                                      <p:cBhvr>
                                        <p:cTn id="11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21" dur="26">
                                          <p:stCondLst>
                                            <p:cond delay="650"/>
                                          </p:stCondLst>
                                        </p:cTn>
                                        <p:tgtEl>
                                          <p:spTgt spid="14"/>
                                        </p:tgtEl>
                                      </p:cBhvr>
                                      <p:to x="100000" y="60000"/>
                                    </p:animScale>
                                    <p:animScale>
                                      <p:cBhvr>
                                        <p:cTn id="122" dur="166" decel="50000">
                                          <p:stCondLst>
                                            <p:cond delay="676"/>
                                          </p:stCondLst>
                                        </p:cTn>
                                        <p:tgtEl>
                                          <p:spTgt spid="14"/>
                                        </p:tgtEl>
                                      </p:cBhvr>
                                      <p:to x="100000" y="100000"/>
                                    </p:animScale>
                                    <p:animScale>
                                      <p:cBhvr>
                                        <p:cTn id="123" dur="26">
                                          <p:stCondLst>
                                            <p:cond delay="1312"/>
                                          </p:stCondLst>
                                        </p:cTn>
                                        <p:tgtEl>
                                          <p:spTgt spid="14"/>
                                        </p:tgtEl>
                                      </p:cBhvr>
                                      <p:to x="100000" y="80000"/>
                                    </p:animScale>
                                    <p:animScale>
                                      <p:cBhvr>
                                        <p:cTn id="124" dur="166" decel="50000">
                                          <p:stCondLst>
                                            <p:cond delay="1338"/>
                                          </p:stCondLst>
                                        </p:cTn>
                                        <p:tgtEl>
                                          <p:spTgt spid="14"/>
                                        </p:tgtEl>
                                      </p:cBhvr>
                                      <p:to x="100000" y="100000"/>
                                    </p:animScale>
                                    <p:animScale>
                                      <p:cBhvr>
                                        <p:cTn id="125" dur="26">
                                          <p:stCondLst>
                                            <p:cond delay="1642"/>
                                          </p:stCondLst>
                                        </p:cTn>
                                        <p:tgtEl>
                                          <p:spTgt spid="14"/>
                                        </p:tgtEl>
                                      </p:cBhvr>
                                      <p:to x="100000" y="90000"/>
                                    </p:animScale>
                                    <p:animScale>
                                      <p:cBhvr>
                                        <p:cTn id="126" dur="166" decel="50000">
                                          <p:stCondLst>
                                            <p:cond delay="1668"/>
                                          </p:stCondLst>
                                        </p:cTn>
                                        <p:tgtEl>
                                          <p:spTgt spid="14"/>
                                        </p:tgtEl>
                                      </p:cBhvr>
                                      <p:to x="100000" y="100000"/>
                                    </p:animScale>
                                    <p:animScale>
                                      <p:cBhvr>
                                        <p:cTn id="127" dur="26">
                                          <p:stCondLst>
                                            <p:cond delay="1808"/>
                                          </p:stCondLst>
                                        </p:cTn>
                                        <p:tgtEl>
                                          <p:spTgt spid="14"/>
                                        </p:tgtEl>
                                      </p:cBhvr>
                                      <p:to x="100000" y="95000"/>
                                    </p:animScale>
                                    <p:animScale>
                                      <p:cBhvr>
                                        <p:cTn id="128" dur="166" decel="50000">
                                          <p:stCondLst>
                                            <p:cond delay="1834"/>
                                          </p:stCondLst>
                                        </p:cTn>
                                        <p:tgtEl>
                                          <p:spTgt spid="14"/>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3"/>
                                        </p:tgtEl>
                                        <p:attrNameLst>
                                          <p:attrName>style.visibility</p:attrName>
                                        </p:attrNameLst>
                                      </p:cBhvr>
                                      <p:to>
                                        <p:strVal val="visible"/>
                                      </p:to>
                                    </p:set>
                                    <p:animEffect transition="in" filter="wipe(down)">
                                      <p:cBhvr>
                                        <p:cTn id="133" dur="580">
                                          <p:stCondLst>
                                            <p:cond delay="0"/>
                                          </p:stCondLst>
                                        </p:cTn>
                                        <p:tgtEl>
                                          <p:spTgt spid="13"/>
                                        </p:tgtEl>
                                      </p:cBhvr>
                                    </p:animEffect>
                                    <p:anim calcmode="lin" valueType="num">
                                      <p:cBhvr>
                                        <p:cTn id="13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9" dur="26">
                                          <p:stCondLst>
                                            <p:cond delay="650"/>
                                          </p:stCondLst>
                                        </p:cTn>
                                        <p:tgtEl>
                                          <p:spTgt spid="13"/>
                                        </p:tgtEl>
                                      </p:cBhvr>
                                      <p:to x="100000" y="60000"/>
                                    </p:animScale>
                                    <p:animScale>
                                      <p:cBhvr>
                                        <p:cTn id="140" dur="166" decel="50000">
                                          <p:stCondLst>
                                            <p:cond delay="676"/>
                                          </p:stCondLst>
                                        </p:cTn>
                                        <p:tgtEl>
                                          <p:spTgt spid="13"/>
                                        </p:tgtEl>
                                      </p:cBhvr>
                                      <p:to x="100000" y="100000"/>
                                    </p:animScale>
                                    <p:animScale>
                                      <p:cBhvr>
                                        <p:cTn id="141" dur="26">
                                          <p:stCondLst>
                                            <p:cond delay="1312"/>
                                          </p:stCondLst>
                                        </p:cTn>
                                        <p:tgtEl>
                                          <p:spTgt spid="13"/>
                                        </p:tgtEl>
                                      </p:cBhvr>
                                      <p:to x="100000" y="80000"/>
                                    </p:animScale>
                                    <p:animScale>
                                      <p:cBhvr>
                                        <p:cTn id="142" dur="166" decel="50000">
                                          <p:stCondLst>
                                            <p:cond delay="1338"/>
                                          </p:stCondLst>
                                        </p:cTn>
                                        <p:tgtEl>
                                          <p:spTgt spid="13"/>
                                        </p:tgtEl>
                                      </p:cBhvr>
                                      <p:to x="100000" y="100000"/>
                                    </p:animScale>
                                    <p:animScale>
                                      <p:cBhvr>
                                        <p:cTn id="143" dur="26">
                                          <p:stCondLst>
                                            <p:cond delay="1642"/>
                                          </p:stCondLst>
                                        </p:cTn>
                                        <p:tgtEl>
                                          <p:spTgt spid="13"/>
                                        </p:tgtEl>
                                      </p:cBhvr>
                                      <p:to x="100000" y="90000"/>
                                    </p:animScale>
                                    <p:animScale>
                                      <p:cBhvr>
                                        <p:cTn id="144" dur="166" decel="50000">
                                          <p:stCondLst>
                                            <p:cond delay="1668"/>
                                          </p:stCondLst>
                                        </p:cTn>
                                        <p:tgtEl>
                                          <p:spTgt spid="13"/>
                                        </p:tgtEl>
                                      </p:cBhvr>
                                      <p:to x="100000" y="100000"/>
                                    </p:animScale>
                                    <p:animScale>
                                      <p:cBhvr>
                                        <p:cTn id="145" dur="26">
                                          <p:stCondLst>
                                            <p:cond delay="1808"/>
                                          </p:stCondLst>
                                        </p:cTn>
                                        <p:tgtEl>
                                          <p:spTgt spid="13"/>
                                        </p:tgtEl>
                                      </p:cBhvr>
                                      <p:to x="100000" y="95000"/>
                                    </p:animScale>
                                    <p:animScale>
                                      <p:cBhvr>
                                        <p:cTn id="14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9</a:t>
            </a:fld>
            <a:endParaRPr lang="en-US"/>
          </a:p>
        </p:txBody>
      </p:sp>
      <p:sp>
        <p:nvSpPr>
          <p:cNvPr id="5" name="Rectangle 1"/>
          <p:cNvSpPr>
            <a:spLocks noChangeArrowheads="1"/>
          </p:cNvSpPr>
          <p:nvPr/>
        </p:nvSpPr>
        <p:spPr bwMode="auto">
          <a:xfrm>
            <a:off x="4139952" y="2286017"/>
            <a:ext cx="4428492" cy="324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800" b="1" dirty="0" smtClean="0">
                <a:solidFill>
                  <a:srgbClr val="C00000"/>
                </a:solidFill>
                <a:cs typeface="PT Bold Heading" panose="02010400000000000000" pitchFamily="2" charset="-78"/>
              </a:rPr>
              <a:t>مستفيدا </a:t>
            </a:r>
            <a:r>
              <a:rPr lang="ar-SA" sz="2800" b="1" dirty="0">
                <a:solidFill>
                  <a:srgbClr val="C00000"/>
                </a:solidFill>
                <a:cs typeface="PT Bold Heading" panose="02010400000000000000" pitchFamily="2" charset="-78"/>
              </a:rPr>
              <a:t>من التعاريف السابقة وبالتعاون مع أعضاء فريقك في المجموعة اكتب بأسلوبك الخاص تعريفاً تقترحه  للمشكلة ، وكيف يتعامل الناس معها .</a:t>
            </a:r>
            <a:endParaRPr lang="en-US" sz="28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4004109355"/>
              </p:ext>
            </p:extLst>
          </p:nvPr>
        </p:nvGraphicFramePr>
        <p:xfrm>
          <a:off x="1115616" y="548680"/>
          <a:ext cx="6048671" cy="828092"/>
        </p:xfrm>
        <a:graphic>
          <a:graphicData uri="http://schemas.openxmlformats.org/drawingml/2006/table">
            <a:tbl>
              <a:tblPr firstRow="1" firstCol="1" bandRow="1">
                <a:tableStyleId>{74C1A8A3-306A-4EB7-A6B1-4F7E0EB9C5D6}</a:tableStyleId>
              </a:tblPr>
              <a:tblGrid>
                <a:gridCol w="1757422"/>
                <a:gridCol w="1233335"/>
                <a:gridCol w="1134424"/>
                <a:gridCol w="1923490"/>
              </a:tblGrid>
              <a:tr h="376405">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فردي /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( 2/1/1 )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51687">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التعرف على مفهوم المشكلة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 name="Picture 2" descr="http://www.riddc.org/survey/images/checkGu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303850"/>
            <a:ext cx="2621590" cy="3211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668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D Slide Master 1">
  <a:themeElements>
    <a:clrScheme name="أحمر بنفسجي">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31214</TotalTime>
  <Words>1530</Words>
  <Application>Microsoft Office PowerPoint</Application>
  <PresentationFormat>عرض على الشاشة (3:4)‏</PresentationFormat>
  <Paragraphs>333</Paragraphs>
  <Slides>30</Slides>
  <Notes>30</Notes>
  <HiddenSlides>0</HiddenSlides>
  <MMClips>0</MMClips>
  <ScaleCrop>false</ScaleCrop>
  <HeadingPairs>
    <vt:vector size="6" baseType="variant">
      <vt:variant>
        <vt:lpstr>الخطوط المستخدمة</vt:lpstr>
      </vt:variant>
      <vt:variant>
        <vt:i4>23</vt:i4>
      </vt:variant>
      <vt:variant>
        <vt:lpstr>نسق</vt:lpstr>
      </vt:variant>
      <vt:variant>
        <vt:i4>1</vt:i4>
      </vt:variant>
      <vt:variant>
        <vt:lpstr>عناوين الشرائح</vt:lpstr>
      </vt:variant>
      <vt:variant>
        <vt:i4>30</vt:i4>
      </vt:variant>
    </vt:vector>
  </HeadingPairs>
  <TitlesOfParts>
    <vt:vector size="54" baseType="lpstr">
      <vt:lpstr>MS PGothic</vt:lpstr>
      <vt:lpstr>MS PGothic</vt:lpstr>
      <vt:lpstr>SimSun</vt:lpstr>
      <vt:lpstr>AGA Arabesque</vt:lpstr>
      <vt:lpstr>AL-Battar</vt:lpstr>
      <vt:lpstr>AL-Gemah-Alhoda</vt:lpstr>
      <vt:lpstr>AL-Mateen</vt:lpstr>
      <vt:lpstr>AL-Mohanad Bold</vt:lpstr>
      <vt:lpstr>Arial</vt:lpstr>
      <vt:lpstr>Calibri</vt:lpstr>
      <vt:lpstr>FS_Free</vt:lpstr>
      <vt:lpstr>Hacen Tunisia Bold</vt:lpstr>
      <vt:lpstr>K Homa</vt:lpstr>
      <vt:lpstr>mohammad bold art 1</vt:lpstr>
      <vt:lpstr>Motken K Farnaz</vt:lpstr>
      <vt:lpstr>Palatino Linotype</vt:lpstr>
      <vt:lpstr>PT Bold Heading</vt:lpstr>
      <vt:lpstr>Symbol</vt:lpstr>
      <vt:lpstr>Tahoma</vt:lpstr>
      <vt:lpstr>Times New Roman</vt:lpstr>
      <vt:lpstr>Traditional Arabic</vt:lpstr>
      <vt:lpstr>Verdana</vt:lpstr>
      <vt:lpstr>Wingdings</vt:lpstr>
      <vt:lpstr>DED Slide Master 1</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الاسلام دين كل زمان ومكان</dc:title>
  <dc:creator>DELL</dc:creator>
  <cp:lastModifiedBy>moh</cp:lastModifiedBy>
  <cp:revision>699</cp:revision>
  <dcterms:modified xsi:type="dcterms:W3CDTF">2015-04-06T05:59:26Z</dcterms:modified>
</cp:coreProperties>
</file>