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>
        <p:scale>
          <a:sx n="74" d="100"/>
          <a:sy n="74" d="100"/>
        </p:scale>
        <p:origin x="-1800" y="13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32491-F819-484C-859C-01BCACC3371D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CE15E-EB2B-411D-B519-B57611BF1FB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32491-F819-484C-859C-01BCACC3371D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CE15E-EB2B-411D-B519-B57611BF1FB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32491-F819-484C-859C-01BCACC3371D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CE15E-EB2B-411D-B519-B57611BF1FB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32491-F819-484C-859C-01BCACC3371D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CE15E-EB2B-411D-B519-B57611BF1FB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32491-F819-484C-859C-01BCACC3371D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CE15E-EB2B-411D-B519-B57611BF1FB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32491-F819-484C-859C-01BCACC3371D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CE15E-EB2B-411D-B519-B57611BF1FB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32491-F819-484C-859C-01BCACC3371D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CE15E-EB2B-411D-B519-B57611BF1FB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32491-F819-484C-859C-01BCACC3371D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CE15E-EB2B-411D-B519-B57611BF1FB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32491-F819-484C-859C-01BCACC3371D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CE15E-EB2B-411D-B519-B57611BF1FB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32491-F819-484C-859C-01BCACC3371D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CE15E-EB2B-411D-B519-B57611BF1FB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32491-F819-484C-859C-01BCACC3371D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CE15E-EB2B-411D-B519-B57611BF1FB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32491-F819-484C-859C-01BCACC3371D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CE15E-EB2B-411D-B519-B57611BF1FB6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2000240" y="285720"/>
            <a:ext cx="314327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dirty="0" smtClean="0"/>
              <a:t>U: 5 Amazing Animals</a:t>
            </a:r>
          </a:p>
          <a:p>
            <a:pPr algn="ctr"/>
            <a:endParaRPr lang="ar-SA" b="1" dirty="0"/>
          </a:p>
        </p:txBody>
      </p:sp>
      <p:sp>
        <p:nvSpPr>
          <p:cNvPr id="5" name="مربع نص 4"/>
          <p:cNvSpPr txBox="1"/>
          <p:nvPr/>
        </p:nvSpPr>
        <p:spPr>
          <a:xfrm>
            <a:off x="428604" y="714348"/>
            <a:ext cx="5429288" cy="954107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1">
            <a:spAutoFit/>
          </a:bodyPr>
          <a:lstStyle/>
          <a:p>
            <a:pPr algn="l"/>
            <a:r>
              <a:rPr lang="en-US" sz="1400" b="1" u="sng" dirty="0" smtClean="0"/>
              <a:t>A-Discuss with your friends &amp; answer</a:t>
            </a:r>
            <a:r>
              <a:rPr lang="en-US" sz="1400" dirty="0" smtClean="0"/>
              <a:t>:</a:t>
            </a:r>
          </a:p>
          <a:p>
            <a:pPr algn="l"/>
            <a:r>
              <a:rPr lang="en-US" sz="1400" dirty="0" smtClean="0"/>
              <a:t>1-What 3 animals do you love?</a:t>
            </a:r>
          </a:p>
          <a:p>
            <a:pPr algn="l"/>
            <a:r>
              <a:rPr lang="en-US" sz="1400" dirty="0" smtClean="0"/>
              <a:t>2-Will you keep an animal at home one day? Why?</a:t>
            </a:r>
          </a:p>
          <a:p>
            <a:pPr algn="l"/>
            <a:endParaRPr lang="ar-SA" sz="14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357166" y="1785918"/>
            <a:ext cx="5857916" cy="69865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1400" b="1" u="sng" dirty="0" smtClean="0"/>
              <a:t>B-Listen &amp; answer:</a:t>
            </a:r>
          </a:p>
          <a:p>
            <a:pPr algn="l"/>
            <a:r>
              <a:rPr lang="en-US" sz="1400" dirty="0" smtClean="0"/>
              <a:t>1-Where does Phil live?</a:t>
            </a:r>
          </a:p>
          <a:p>
            <a:pPr algn="l"/>
            <a:r>
              <a:rPr lang="en-US" sz="1400" dirty="0" smtClean="0"/>
              <a:t>………………………………………….</a:t>
            </a:r>
          </a:p>
          <a:p>
            <a:pPr algn="l"/>
            <a:r>
              <a:rPr lang="en-US" sz="1400" dirty="0" smtClean="0"/>
              <a:t>2-Why do people take care of Phil?</a:t>
            </a:r>
          </a:p>
          <a:p>
            <a:pPr algn="l"/>
            <a:r>
              <a:rPr lang="en-US" sz="1400" dirty="0" smtClean="0"/>
              <a:t>…………………………………………..</a:t>
            </a:r>
          </a:p>
          <a:p>
            <a:pPr algn="l"/>
            <a:r>
              <a:rPr lang="en-US" sz="1400" dirty="0" smtClean="0"/>
              <a:t>3- When does winter arrive according to Phil?</a:t>
            </a:r>
          </a:p>
          <a:p>
            <a:pPr algn="l"/>
            <a:r>
              <a:rPr lang="en-US" sz="1400" dirty="0" smtClean="0"/>
              <a:t>…………………………………………</a:t>
            </a:r>
          </a:p>
          <a:p>
            <a:pPr algn="l"/>
            <a:endParaRPr lang="en-US" sz="1400" dirty="0"/>
          </a:p>
          <a:p>
            <a:pPr algn="l"/>
            <a:r>
              <a:rPr lang="en-US" sz="1400" dirty="0" smtClean="0"/>
              <a:t>1-How old is Koko?</a:t>
            </a:r>
          </a:p>
          <a:p>
            <a:pPr algn="l"/>
            <a:r>
              <a:rPr lang="en-US" sz="1400" dirty="0" smtClean="0"/>
              <a:t>2-What did the psychologist Patterson teach Koko? When?</a:t>
            </a:r>
          </a:p>
          <a:p>
            <a:pPr algn="l"/>
            <a:r>
              <a:rPr lang="en-US" sz="1400" dirty="0" smtClean="0"/>
              <a:t>3-What did Koko learn?</a:t>
            </a:r>
          </a:p>
          <a:p>
            <a:pPr algn="l"/>
            <a:r>
              <a:rPr lang="en-US" sz="1400" dirty="0" smtClean="0"/>
              <a:t>a-…………………</a:t>
            </a:r>
          </a:p>
          <a:p>
            <a:pPr algn="l"/>
            <a:r>
              <a:rPr lang="en-US" sz="1400" dirty="0" smtClean="0"/>
              <a:t>b-…………………</a:t>
            </a:r>
          </a:p>
          <a:p>
            <a:pPr algn="l"/>
            <a:r>
              <a:rPr lang="en-US" sz="1400" dirty="0" smtClean="0"/>
              <a:t>c-…………………</a:t>
            </a:r>
          </a:p>
          <a:p>
            <a:pPr algn="l"/>
            <a:endParaRPr lang="en-US" sz="1400" dirty="0"/>
          </a:p>
          <a:p>
            <a:pPr algn="l"/>
            <a:r>
              <a:rPr lang="en-US" sz="1400" dirty="0" smtClean="0"/>
              <a:t>1-What is  mouser?</a:t>
            </a:r>
          </a:p>
          <a:p>
            <a:pPr algn="l"/>
            <a:r>
              <a:rPr lang="en-US" sz="1400" dirty="0" smtClean="0"/>
              <a:t>…………………………</a:t>
            </a:r>
          </a:p>
          <a:p>
            <a:pPr algn="l"/>
            <a:r>
              <a:rPr lang="en-US" sz="1400" dirty="0" smtClean="0"/>
              <a:t>2-Where did Humphrey live?</a:t>
            </a:r>
          </a:p>
          <a:p>
            <a:pPr algn="l"/>
            <a:r>
              <a:rPr lang="en-US" sz="1400" dirty="0" smtClean="0"/>
              <a:t>……………………………………….</a:t>
            </a:r>
          </a:p>
          <a:p>
            <a:pPr algn="l"/>
            <a:r>
              <a:rPr lang="en-US" sz="1400" dirty="0" smtClean="0"/>
              <a:t>3-What was the title of Humphrey?</a:t>
            </a:r>
          </a:p>
          <a:p>
            <a:pPr algn="l"/>
            <a:r>
              <a:rPr lang="en-US" sz="1400" dirty="0" smtClean="0"/>
              <a:t>……………………………………………….</a:t>
            </a:r>
          </a:p>
          <a:p>
            <a:pPr algn="l"/>
            <a:r>
              <a:rPr lang="en-US" sz="1400" dirty="0" smtClean="0"/>
              <a:t>4-How much does it cost to take care of it?</a:t>
            </a:r>
          </a:p>
          <a:p>
            <a:pPr algn="l"/>
            <a:r>
              <a:rPr lang="en-US" sz="1400" dirty="0" smtClean="0"/>
              <a:t>…………………………………………….</a:t>
            </a:r>
          </a:p>
          <a:p>
            <a:pPr algn="l"/>
            <a:r>
              <a:rPr lang="en-US" sz="1400" dirty="0"/>
              <a:t>5</a:t>
            </a:r>
            <a:r>
              <a:rPr lang="en-US" sz="1400" dirty="0" smtClean="0"/>
              <a:t>-What is the new mouser’s name? When did it start working?</a:t>
            </a:r>
          </a:p>
          <a:p>
            <a:pPr algn="l"/>
            <a:r>
              <a:rPr lang="en-US" sz="1400" dirty="0" smtClean="0"/>
              <a:t>…………………………………………</a:t>
            </a:r>
          </a:p>
          <a:p>
            <a:pPr algn="l"/>
            <a:endParaRPr lang="en-US" sz="1400" dirty="0"/>
          </a:p>
          <a:p>
            <a:pPr algn="l"/>
            <a:r>
              <a:rPr lang="en-US" sz="1400" dirty="0" smtClean="0"/>
              <a:t>1-How was </a:t>
            </a:r>
            <a:r>
              <a:rPr lang="en-US" sz="1400" dirty="0" err="1" smtClean="0"/>
              <a:t>Kristyan</a:t>
            </a:r>
            <a:r>
              <a:rPr lang="en-US" sz="1400" dirty="0" smtClean="0"/>
              <a:t>  pampered?</a:t>
            </a:r>
          </a:p>
          <a:p>
            <a:pPr algn="l"/>
            <a:r>
              <a:rPr lang="en-US" sz="1400" dirty="0" smtClean="0"/>
              <a:t>………………………..</a:t>
            </a:r>
          </a:p>
          <a:p>
            <a:pPr algn="l"/>
            <a:r>
              <a:rPr lang="en-US" sz="1400" dirty="0" smtClean="0"/>
              <a:t>2-Where was it taken then?</a:t>
            </a:r>
          </a:p>
          <a:p>
            <a:pPr algn="l"/>
            <a:r>
              <a:rPr lang="en-US" sz="1400" dirty="0" smtClean="0"/>
              <a:t>………………………………..</a:t>
            </a:r>
          </a:p>
          <a:p>
            <a:pPr algn="l"/>
            <a:r>
              <a:rPr lang="en-US" sz="1400" dirty="0" smtClean="0"/>
              <a:t>3-Did it forget its friends? How?</a:t>
            </a:r>
          </a:p>
          <a:p>
            <a:pPr algn="l"/>
            <a:r>
              <a:rPr lang="en-US" sz="1400" dirty="0" smtClean="0"/>
              <a:t>……………………………………….</a:t>
            </a:r>
          </a:p>
        </p:txBody>
      </p:sp>
      <p:cxnSp>
        <p:nvCxnSpPr>
          <p:cNvPr id="8" name="رابط مستقيم 7"/>
          <p:cNvCxnSpPr/>
          <p:nvPr/>
        </p:nvCxnSpPr>
        <p:spPr>
          <a:xfrm>
            <a:off x="500042" y="3428992"/>
            <a:ext cx="20717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>
            <a:off x="428604" y="4927602"/>
            <a:ext cx="20717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>
            <a:off x="428604" y="7285056"/>
            <a:ext cx="20717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153</Words>
  <Application>Microsoft Office PowerPoint</Application>
  <PresentationFormat>عرض على الشاشة (3:4)‏</PresentationFormat>
  <Paragraphs>36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الشريحة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Welcome</dc:creator>
  <cp:lastModifiedBy>Welcome</cp:lastModifiedBy>
  <cp:revision>4</cp:revision>
  <dcterms:created xsi:type="dcterms:W3CDTF">2015-04-20T19:46:15Z</dcterms:created>
  <dcterms:modified xsi:type="dcterms:W3CDTF">2015-04-20T20:07:24Z</dcterms:modified>
</cp:coreProperties>
</file>