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47A6-F4D3-423E-B1C1-A86257187A28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96E6-5F6F-4F00-8A73-FB8B8112141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47A6-F4D3-423E-B1C1-A86257187A28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96E6-5F6F-4F00-8A73-FB8B8112141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47A6-F4D3-423E-B1C1-A86257187A28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96E6-5F6F-4F00-8A73-FB8B8112141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47A6-F4D3-423E-B1C1-A86257187A28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96E6-5F6F-4F00-8A73-FB8B8112141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47A6-F4D3-423E-B1C1-A86257187A28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96E6-5F6F-4F00-8A73-FB8B8112141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47A6-F4D3-423E-B1C1-A86257187A28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96E6-5F6F-4F00-8A73-FB8B8112141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47A6-F4D3-423E-B1C1-A86257187A28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96E6-5F6F-4F00-8A73-FB8B8112141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47A6-F4D3-423E-B1C1-A86257187A28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96E6-5F6F-4F00-8A73-FB8B8112141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47A6-F4D3-423E-B1C1-A86257187A28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96E6-5F6F-4F00-8A73-FB8B8112141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47A6-F4D3-423E-B1C1-A86257187A28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96E6-5F6F-4F00-8A73-FB8B8112141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47A6-F4D3-423E-B1C1-A86257187A28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96E6-5F6F-4F00-8A73-FB8B8112141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E47A6-F4D3-423E-B1C1-A86257187A28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D96E6-5F6F-4F00-8A73-FB8B81121415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214282" y="1283027"/>
          <a:ext cx="8634866" cy="521780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848256"/>
                <a:gridCol w="1357322"/>
                <a:gridCol w="1357322"/>
                <a:gridCol w="1357322"/>
                <a:gridCol w="1357322"/>
                <a:gridCol w="1357322"/>
              </a:tblGrid>
              <a:tr h="571504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/>
                        <a:t>How?</a:t>
                      </a:r>
                      <a:endParaRPr lang="ar-S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/>
                        <a:t>Who?</a:t>
                      </a:r>
                      <a:endParaRPr lang="ar-S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/>
                        <a:t>Where?</a:t>
                      </a:r>
                      <a:endParaRPr lang="ar-S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/>
                        <a:t>When?</a:t>
                      </a:r>
                      <a:endParaRPr lang="ar-S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/>
                        <a:t>What?</a:t>
                      </a:r>
                      <a:endParaRPr lang="ar-S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/>
                        <a:t>Food</a:t>
                      </a:r>
                      <a:r>
                        <a:rPr lang="en-US" sz="1400" b="1" baseline="0" dirty="0" smtClean="0"/>
                        <a:t> Discovery</a:t>
                      </a:r>
                      <a:endParaRPr lang="ar-SA" sz="1400" b="1" dirty="0"/>
                    </a:p>
                  </a:txBody>
                  <a:tcPr/>
                </a:tc>
              </a:tr>
              <a:tr h="1171583"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1400" b="1" dirty="0" smtClean="0">
                        <a:latin typeface="Arial (النص الأساسي)"/>
                      </a:endParaRPr>
                    </a:p>
                    <a:p>
                      <a:pPr algn="ctr" rtl="1"/>
                      <a:endParaRPr lang="en-US" sz="1400" b="1" dirty="0" smtClean="0">
                        <a:latin typeface="Arial (النص الأساسي)"/>
                      </a:endParaRPr>
                    </a:p>
                    <a:p>
                      <a:pPr algn="ctr" rtl="1"/>
                      <a:endParaRPr lang="en-US" sz="1400" b="1" dirty="0" smtClean="0">
                        <a:latin typeface="Arial (النص الأساسي)"/>
                      </a:endParaRPr>
                    </a:p>
                    <a:p>
                      <a:pPr algn="ctr" rtl="1"/>
                      <a:endParaRPr lang="en-US" sz="1400" b="1" dirty="0" smtClean="0">
                        <a:latin typeface="Arial (النص الأساسي)"/>
                      </a:endParaRPr>
                    </a:p>
                  </a:txBody>
                  <a:tcPr/>
                </a:tc>
              </a:tr>
              <a:tr h="695330"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1400" b="1" dirty="0" smtClean="0"/>
                    </a:p>
                    <a:p>
                      <a:pPr algn="ctr" rtl="1"/>
                      <a:endParaRPr lang="en-US" sz="1400" b="1" dirty="0" smtClean="0"/>
                    </a:p>
                    <a:p>
                      <a:pPr algn="ctr" rtl="1"/>
                      <a:endParaRPr lang="en-US" sz="1400" b="1" dirty="0" smtClean="0"/>
                    </a:p>
                    <a:p>
                      <a:pPr algn="ctr" rtl="1"/>
                      <a:endParaRPr lang="en-US" sz="1400" b="1" dirty="0" smtClean="0"/>
                    </a:p>
                    <a:p>
                      <a:pPr algn="ctr" rtl="1"/>
                      <a:endParaRPr lang="ar-SA" sz="1400" b="1" dirty="0"/>
                    </a:p>
                  </a:txBody>
                  <a:tcPr/>
                </a:tc>
              </a:tr>
              <a:tr h="695330"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1400" b="1" dirty="0" smtClean="0"/>
                    </a:p>
                    <a:p>
                      <a:pPr algn="ctr" rtl="1"/>
                      <a:endParaRPr lang="en-US" sz="1400" b="1" dirty="0" smtClean="0"/>
                    </a:p>
                    <a:p>
                      <a:pPr algn="ctr" rtl="1"/>
                      <a:endParaRPr lang="en-US" sz="1400" b="1" dirty="0" smtClean="0"/>
                    </a:p>
                    <a:p>
                      <a:pPr algn="ctr" rtl="1"/>
                      <a:endParaRPr lang="en-US" sz="1400" b="1" dirty="0" smtClean="0"/>
                    </a:p>
                    <a:p>
                      <a:pPr algn="ctr" rtl="1"/>
                      <a:endParaRPr lang="ar-SA" sz="1400" b="1" dirty="0"/>
                    </a:p>
                  </a:txBody>
                  <a:tcPr/>
                </a:tc>
              </a:tr>
              <a:tr h="695330"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1400" b="1" dirty="0" smtClean="0"/>
                    </a:p>
                    <a:p>
                      <a:pPr algn="ctr" rtl="1"/>
                      <a:endParaRPr lang="en-US" sz="1400" b="1" dirty="0" smtClean="0"/>
                    </a:p>
                    <a:p>
                      <a:pPr algn="ctr" rtl="1"/>
                      <a:endParaRPr lang="en-US" sz="1400" b="1" dirty="0" smtClean="0"/>
                    </a:p>
                    <a:p>
                      <a:pPr algn="ctr" rtl="1"/>
                      <a:endParaRPr lang="en-US" sz="1400" b="1" dirty="0" smtClean="0"/>
                    </a:p>
                    <a:p>
                      <a:pPr algn="ctr" rtl="1"/>
                      <a:endParaRPr lang="ar-SA" sz="1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raheel66ee\Desktop\images (1).jpg"/>
          <p:cNvPicPr>
            <a:picLocks noChangeAspect="1" noChangeArrowheads="1"/>
          </p:cNvPicPr>
          <p:nvPr/>
        </p:nvPicPr>
        <p:blipFill>
          <a:blip r:embed="rId2"/>
          <a:srcRect l="26136" t="4148" r="26136" b="10698"/>
          <a:stretch>
            <a:fillRect/>
          </a:stretch>
        </p:blipFill>
        <p:spPr bwMode="auto">
          <a:xfrm rot="3025918">
            <a:off x="547202" y="1884663"/>
            <a:ext cx="623090" cy="1157167"/>
          </a:xfrm>
          <a:prstGeom prst="rect">
            <a:avLst/>
          </a:prstGeom>
          <a:noFill/>
        </p:spPr>
      </p:pic>
      <p:pic>
        <p:nvPicPr>
          <p:cNvPr id="1027" name="Picture 3" descr="C:\Users\raheel66ee\Desktop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294953">
            <a:off x="590011" y="3021390"/>
            <a:ext cx="468591" cy="1124618"/>
          </a:xfrm>
          <a:prstGeom prst="rect">
            <a:avLst/>
          </a:prstGeom>
          <a:noFill/>
        </p:spPr>
      </p:pic>
      <p:pic>
        <p:nvPicPr>
          <p:cNvPr id="1028" name="Picture 4" descr="C:\Users\raheel66ee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283423"/>
            <a:ext cx="762000" cy="838200"/>
          </a:xfrm>
          <a:prstGeom prst="rect">
            <a:avLst/>
          </a:prstGeom>
          <a:noFill/>
        </p:spPr>
      </p:pic>
      <p:pic>
        <p:nvPicPr>
          <p:cNvPr id="1029" name="Picture 5" descr="C:\Users\raheel66ee\Desktop\تنزيل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5426439"/>
            <a:ext cx="1071562" cy="1071562"/>
          </a:xfrm>
          <a:prstGeom prst="rect">
            <a:avLst/>
          </a:prstGeom>
          <a:noFill/>
        </p:spPr>
      </p:pic>
      <p:sp>
        <p:nvSpPr>
          <p:cNvPr id="9" name="مربع نص 8"/>
          <p:cNvSpPr txBox="1"/>
          <p:nvPr/>
        </p:nvSpPr>
        <p:spPr>
          <a:xfrm>
            <a:off x="2071670" y="357166"/>
            <a:ext cx="514353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214282" y="142852"/>
            <a:ext cx="135732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l"/>
            <a:r>
              <a:rPr lang="en-US" dirty="0" smtClean="0"/>
              <a:t>Unit:</a:t>
            </a:r>
          </a:p>
          <a:p>
            <a:pPr algn="l"/>
            <a:r>
              <a:rPr lang="en-US" dirty="0" smtClean="0"/>
              <a:t>Lesson: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</Words>
  <Application>Microsoft Office PowerPoint</Application>
  <PresentationFormat>عرض على الشاشة (3:4)‏</PresentationFormat>
  <Paragraphs>19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Welcome</dc:creator>
  <cp:lastModifiedBy>Welcome</cp:lastModifiedBy>
  <cp:revision>2</cp:revision>
  <dcterms:created xsi:type="dcterms:W3CDTF">2015-04-13T20:14:31Z</dcterms:created>
  <dcterms:modified xsi:type="dcterms:W3CDTF">2015-04-13T20:29:56Z</dcterms:modified>
</cp:coreProperties>
</file>