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87" d="100"/>
          <a:sy n="87" d="100"/>
        </p:scale>
        <p:origin x="-1506" y="10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FD3B3-029F-4415-927E-5DFA6D8BC4B7}" type="datetimeFigureOut">
              <a:rPr lang="ar-SA" smtClean="0"/>
              <a:pPr/>
              <a:t>02/08/36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70E57-36D7-42CE-A35E-4613464A94B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214554" y="130702"/>
            <a:ext cx="2857520" cy="292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300" b="1" i="1" dirty="0" smtClean="0"/>
              <a:t>Second Grade Test (1)</a:t>
            </a:r>
            <a:endParaRPr lang="ar-SA" sz="1300" b="1" i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85728" y="428596"/>
            <a:ext cx="5786478" cy="14927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300" b="1" u="sng" dirty="0" smtClean="0"/>
              <a:t> </a:t>
            </a:r>
            <a:r>
              <a:rPr lang="ar-SA" sz="1300" b="1" u="sng" dirty="0"/>
              <a:t> </a:t>
            </a:r>
            <a:r>
              <a:rPr lang="ar-SA" sz="1300" b="1" u="sng" dirty="0" smtClean="0"/>
              <a:t> </a:t>
            </a:r>
            <a:r>
              <a:rPr lang="en-US" sz="1300" b="1" u="sng" dirty="0" smtClean="0"/>
              <a:t> A-Vocabulary</a:t>
            </a:r>
          </a:p>
          <a:p>
            <a:pPr algn="l"/>
            <a:r>
              <a:rPr lang="en-US" sz="1300" b="1" u="sng" dirty="0" smtClean="0"/>
              <a:t>1-Complete the sentences with the correct words:</a:t>
            </a:r>
          </a:p>
          <a:p>
            <a:pPr algn="l"/>
            <a:r>
              <a:rPr lang="en-US" sz="1300" dirty="0" smtClean="0"/>
              <a:t>1- The museum has a quiet and peaceful ……………………………</a:t>
            </a:r>
          </a:p>
          <a:p>
            <a:pPr algn="l"/>
            <a:r>
              <a:rPr lang="en-US" sz="1300" dirty="0" smtClean="0"/>
              <a:t>2-We used the tree for ………………………….during the storm.</a:t>
            </a:r>
          </a:p>
          <a:p>
            <a:pPr algn="l"/>
            <a:r>
              <a:rPr lang="en-US" sz="1300" dirty="0" smtClean="0"/>
              <a:t>3-When children have nightmares, mothers give ………………………..with loving words.</a:t>
            </a:r>
          </a:p>
          <a:p>
            <a:pPr algn="l"/>
            <a:r>
              <a:rPr lang="en-US" sz="1300" dirty="0" smtClean="0"/>
              <a:t>4-Having great ………………………..means nothing if you can’t share it with others. </a:t>
            </a:r>
            <a:endParaRPr lang="ar-SA" sz="13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85728" y="1928794"/>
            <a:ext cx="4929222" cy="2923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2-Match correctly:</a:t>
            </a:r>
            <a:endParaRPr lang="ar-SA" sz="1300" b="1" u="sng" dirty="0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714356" y="2285984"/>
          <a:ext cx="5643602" cy="21691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240234"/>
                <a:gridCol w="240336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B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A</a:t>
                      </a:r>
                      <a:endParaRPr lang="ar-S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a- the opposite of increase.</a:t>
                      </a:r>
                    </a:p>
                    <a:p>
                      <a:pPr algn="l" rtl="1"/>
                      <a:r>
                        <a:rPr lang="en-US" sz="1400" b="0" dirty="0" smtClean="0"/>
                        <a:t>b- very small.</a:t>
                      </a:r>
                    </a:p>
                    <a:p>
                      <a:pPr algn="l" rtl="1"/>
                      <a:r>
                        <a:rPr lang="en-US" sz="1400" b="0" dirty="0" smtClean="0"/>
                        <a:t>c-sadness.</a:t>
                      </a:r>
                    </a:p>
                    <a:p>
                      <a:pPr algn="l" rtl="1"/>
                      <a:r>
                        <a:rPr lang="en-US" sz="1400" b="0" dirty="0" smtClean="0"/>
                        <a:t>d-old &amp; used.</a:t>
                      </a:r>
                    </a:p>
                    <a:p>
                      <a:pPr algn="l" rtl="1"/>
                      <a:r>
                        <a:rPr lang="en-US" sz="1400" b="0" dirty="0" smtClean="0"/>
                        <a:t>e-take care of, keep in good</a:t>
                      </a:r>
                      <a:r>
                        <a:rPr lang="en-US" sz="1400" b="0" baseline="0" dirty="0" smtClean="0"/>
                        <a:t> condition.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f-afraid of small &amp; closed places.</a:t>
                      </a:r>
                    </a:p>
                    <a:p>
                      <a:pPr algn="l" rtl="1"/>
                      <a:r>
                        <a:rPr lang="en-US" sz="1400" b="0" dirty="0" smtClean="0"/>
                        <a:t>g-faithfulness</a:t>
                      </a:r>
                      <a:r>
                        <a:rPr lang="en-US" sz="1400" b="0" baseline="0" dirty="0" smtClean="0"/>
                        <a:t> &amp; devotion.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h-put beds, tables &amp; sofas in a house.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1-(    )furnish</a:t>
                      </a:r>
                    </a:p>
                    <a:p>
                      <a:pPr algn="l" rtl="1"/>
                      <a:r>
                        <a:rPr lang="en-US" sz="1400" b="0" dirty="0" smtClean="0"/>
                        <a:t>2-(    )claustrophobic</a:t>
                      </a:r>
                    </a:p>
                    <a:p>
                      <a:pPr algn="l" rtl="1"/>
                      <a:r>
                        <a:rPr lang="en-US" sz="1400" b="0" dirty="0" smtClean="0"/>
                        <a:t>3-(    ) maintain</a:t>
                      </a:r>
                    </a:p>
                    <a:p>
                      <a:pPr algn="l" rtl="1"/>
                      <a:r>
                        <a:rPr lang="en-US" sz="1400" b="0" dirty="0" smtClean="0"/>
                        <a:t>4-(</a:t>
                      </a:r>
                      <a:r>
                        <a:rPr lang="en-US" sz="1400" b="0" baseline="0" dirty="0" smtClean="0"/>
                        <a:t>    )</a:t>
                      </a:r>
                      <a:r>
                        <a:rPr lang="en-US" sz="1400" b="0" dirty="0" smtClean="0"/>
                        <a:t>decrease</a:t>
                      </a:r>
                    </a:p>
                    <a:p>
                      <a:pPr algn="l" rtl="1"/>
                      <a:r>
                        <a:rPr lang="en-US" sz="1400" b="0" dirty="0" smtClean="0"/>
                        <a:t>5-(</a:t>
                      </a:r>
                      <a:r>
                        <a:rPr lang="en-US" sz="1400" b="0" baseline="0" dirty="0" smtClean="0"/>
                        <a:t>    )</a:t>
                      </a:r>
                      <a:r>
                        <a:rPr lang="en-US" sz="1400" b="0" dirty="0" smtClean="0"/>
                        <a:t>tiny</a:t>
                      </a:r>
                    </a:p>
                    <a:p>
                      <a:pPr algn="l" rtl="1"/>
                      <a:r>
                        <a:rPr lang="ar-SA" sz="1400" b="0" dirty="0" smtClean="0"/>
                        <a:t>   </a:t>
                      </a:r>
                      <a:r>
                        <a:rPr lang="en-US" sz="1400" b="0" dirty="0" smtClean="0"/>
                        <a:t>6-(</a:t>
                      </a:r>
                      <a:r>
                        <a:rPr lang="en-US" sz="1400" b="0" baseline="0" dirty="0" smtClean="0"/>
                        <a:t>    )</a:t>
                      </a:r>
                      <a:r>
                        <a:rPr lang="en-US" sz="1400" b="0" dirty="0" smtClean="0"/>
                        <a:t>sorrow</a:t>
                      </a:r>
                    </a:p>
                    <a:p>
                      <a:pPr algn="l" rtl="1"/>
                      <a:r>
                        <a:rPr lang="en-US" sz="1400" b="0" dirty="0" smtClean="0"/>
                        <a:t>7-(    )loyalty</a:t>
                      </a:r>
                    </a:p>
                    <a:p>
                      <a:pPr algn="l" rtl="1"/>
                      <a:r>
                        <a:rPr lang="en-US" sz="1400" b="0" dirty="0" smtClean="0"/>
                        <a:t>8-(    )worn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مربع نص 7"/>
          <p:cNvSpPr txBox="1"/>
          <p:nvPr/>
        </p:nvSpPr>
        <p:spPr>
          <a:xfrm>
            <a:off x="2571744" y="5143504"/>
            <a:ext cx="1428760" cy="292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300" b="1" dirty="0" smtClean="0"/>
              <a:t>B-Grammar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00042" y="5565071"/>
            <a:ext cx="5857916" cy="34932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1-Write a sentence for each picture. Use 2 or 3 adjectives in each sentence:</a:t>
            </a:r>
          </a:p>
          <a:p>
            <a:pPr algn="l"/>
            <a:endParaRPr lang="en-US" sz="1300" dirty="0" smtClean="0"/>
          </a:p>
          <a:p>
            <a:pPr algn="l"/>
            <a:r>
              <a:rPr lang="en-US" sz="1300" dirty="0" smtClean="0"/>
              <a:t>a-            …………………………………………………………………………………………………………………</a:t>
            </a:r>
          </a:p>
          <a:p>
            <a:pPr algn="l"/>
            <a:endParaRPr lang="en-US" sz="1300" dirty="0"/>
          </a:p>
          <a:p>
            <a:pPr algn="l"/>
            <a:endParaRPr lang="en-US" sz="1300" dirty="0" smtClean="0"/>
          </a:p>
          <a:p>
            <a:pPr algn="l"/>
            <a:endParaRPr lang="en-US" sz="1300" dirty="0" smtClean="0"/>
          </a:p>
          <a:p>
            <a:pPr algn="l"/>
            <a:endParaRPr lang="en-US" sz="1300" dirty="0" smtClean="0"/>
          </a:p>
          <a:p>
            <a:pPr algn="l"/>
            <a:endParaRPr lang="en-US" sz="1300" dirty="0" smtClean="0"/>
          </a:p>
          <a:p>
            <a:pPr algn="l"/>
            <a:r>
              <a:rPr lang="en-US" sz="1300" dirty="0" smtClean="0"/>
              <a:t>b-         …………………………………………………………………………………………………………………</a:t>
            </a:r>
          </a:p>
          <a:p>
            <a:pPr algn="l"/>
            <a:endParaRPr lang="en-US" sz="1300" dirty="0" smtClean="0"/>
          </a:p>
          <a:p>
            <a:pPr algn="l"/>
            <a:r>
              <a:rPr lang="en-US" sz="1300" b="1" u="sng" dirty="0" smtClean="0"/>
              <a:t>2- Complete the sentences with an infinitive:</a:t>
            </a:r>
          </a:p>
          <a:p>
            <a:pPr algn="l"/>
            <a:r>
              <a:rPr lang="en-US" sz="1300" dirty="0" smtClean="0"/>
              <a:t>a- I  speak English enough ………………………………………………………………………..</a:t>
            </a:r>
          </a:p>
          <a:p>
            <a:pPr algn="l"/>
            <a:r>
              <a:rPr lang="en-US" sz="1300" dirty="0" smtClean="0"/>
              <a:t>b-I am too young ……………………………………………………………………………………………</a:t>
            </a:r>
          </a:p>
          <a:p>
            <a:pPr algn="l"/>
            <a:r>
              <a:rPr lang="en-US" sz="1300" dirty="0"/>
              <a:t> </a:t>
            </a:r>
            <a:endParaRPr lang="en-US" sz="1300" dirty="0" smtClean="0"/>
          </a:p>
          <a:p>
            <a:pPr algn="l"/>
            <a:r>
              <a:rPr lang="en-US" sz="1300" b="1" u="sng" dirty="0" smtClean="0"/>
              <a:t>3-Correct the errors:</a:t>
            </a:r>
          </a:p>
          <a:p>
            <a:pPr algn="l"/>
            <a:r>
              <a:rPr lang="en-US" sz="1300" dirty="0"/>
              <a:t>a</a:t>
            </a:r>
            <a:r>
              <a:rPr lang="en-US" sz="1300" dirty="0" smtClean="0"/>
              <a:t>-Wagner drives a old, little, cheap car.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642918" y="4572000"/>
            <a:ext cx="5572164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3-What is an advantage f tiny houses?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……………………………………………………………………………………………………………………..</a:t>
            </a:r>
            <a:endParaRPr lang="ar-SA" sz="13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715016" y="785786"/>
            <a:ext cx="10001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200" b="1" dirty="0" smtClean="0"/>
              <a:t> wealth</a:t>
            </a:r>
          </a:p>
          <a:p>
            <a:pPr algn="ctr"/>
            <a:r>
              <a:rPr lang="en-US" sz="1200" b="1" dirty="0"/>
              <a:t> </a:t>
            </a:r>
            <a:r>
              <a:rPr lang="en-US" sz="1200" b="1" dirty="0" smtClean="0"/>
              <a:t>atmosphere</a:t>
            </a:r>
          </a:p>
          <a:p>
            <a:pPr algn="ctr"/>
            <a:r>
              <a:rPr lang="en-US" sz="1200" b="1" dirty="0" smtClean="0"/>
              <a:t>loyalty</a:t>
            </a:r>
          </a:p>
          <a:p>
            <a:pPr algn="ctr"/>
            <a:r>
              <a:rPr lang="en-US" sz="1200" b="1" dirty="0"/>
              <a:t> </a:t>
            </a:r>
            <a:r>
              <a:rPr lang="en-US" sz="1200" b="1" dirty="0" smtClean="0"/>
              <a:t>shelter</a:t>
            </a:r>
          </a:p>
          <a:p>
            <a:pPr algn="ctr"/>
            <a:r>
              <a:rPr lang="en-US" sz="1200" b="1" dirty="0" smtClean="0"/>
              <a:t>comfort</a:t>
            </a:r>
            <a:endParaRPr lang="ar-SA" sz="1200" b="1" dirty="0"/>
          </a:p>
        </p:txBody>
      </p:sp>
      <p:pic>
        <p:nvPicPr>
          <p:cNvPr id="2050" name="Picture 2" descr="https://encrypted-tbn2.gstatic.com/images?q=tbn:ANd9GcSVm0Wf13-ugRy6zivs8o3MGXbkRJeKjeSmJ7Euuuo1BnG9kQu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46" y="5786446"/>
            <a:ext cx="800105" cy="571504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xQSEhQUExQSFhUVFxcVFRIVFBUbFRcYFhUWFhYWFRUYHSggGBslHBQUITIhJSkrLi4uFx8zOTMsNygtLiwBCgoKBQUFDgUFDisZExkrKysrKysrKysrKysrKysrKysrKysrKysrKysrKysrKysrKysrKysrKysrKysrKysrK//AABEIAOUA3AMBIgACEQEDEQH/xAAbAAEAAgMBAQAAAAAAAAAAAAAABQYCAwQBB//EAFIQAAEDAgMDBgcLCQQJBQAAAAEAAgMEEQUSIQYxQQcTIlFhcRQVMlSBlNEWIzM0UnORk7Gz0hdCQ1NidKGywTVVg+EkNkRjgqKjtPFydZLE8P/EABQBAQAAAAAAAAAAAAAAAAAAAAD/xAAUEQEAAAAAAAAAAAAAAAAAAAAA/9oADAMBAAIRAxEAPwD7iiIgIiICIiAiIgIiICIiAiIgIiICIiAiIgIiICIiAiIgIiICIiAiIgIiICIiAiIgIiICIiAiIgIiICIiAiIgIiICIiAiIgIiICIsBr3fagyull6iAiIgIiICIiAiIgLy6xvfu61mAg8svURAREQEREBERAREQEREBEWEr7Dt4IPDqbcBv9i2LFjbCyyQEWE0oa0ucQGgXLibAAbySqFX8sOFxvdGZZHFpsXMicW342KC/OeB7FgZDwb9JVDouWLCnvDedkZmNsz4nhoJ+U7Ww7ToujF+VnDKeQxunL3N3mJjntB6s40PoJQXIyO+SPp/yQVQ4gjv3fSqCOWrCv1k3fzLlIYryo4XCyNzqlrxIMzWxNc91r2u4AdDW+jrHRBdAbovmbOWPC2m7ZJ7cRzLrKaj5UsLNOZ/CW5QQ0xlrudzHcOatmO467tN6C5rW43NvpXz38tOFnQPnJ4DmXKxYZtlRyB3vuQgZiJAWk9duvuGqCyBFU3coVGD5Uh7ebP9VvoduqOV4YHuaToC9pDb9WbcPSgsqxc8BUbF+VrDKeV0Tpnuc3Rxjjc5oPUHbj6Fyw8s2FEgc5KL/nGF9h2m1yg+gGQ8Gn0myxMj/kj6f8lUcY5VMMpi1rqgSFwDveWl4AIuLuboDbhe6jvy1YX8ub6lyC/CqA8oEfYt7XA6jVUyq5UcLbA2Y1LXNeSAxrXGW43h0drt3jU2GqhHcsWFg3ZJOOzmXWKD6eirmyW21HiQd4NJdzfKjcC147bHeO0KxoCIiAiIghdrtpocOpnVE50HRYweVI83sxvboe4AlUDZ8YxizxUTSeBUpF4oWXzuB8lxtZxFr6ki+8BYbbQeH7Q0VFJrTwRc+5h3Od0nG44g5I292brX1WlHlHtt9AQUmt2Iqg0mKtlc75L3SNB/4g42+hceDbPyTl0b6yqimjtzkLi64vuc05+k09a+kqubVM5qSmqm6OZK2J5+VHKcpaeuxIIQVPbHZPE/BZI6apdOHWvG92V9hqchcSCdN1wrBsMzD5qcMp6eNhhtHLBLE0TRPA1EoIuXGxObW+uqt6om38XgMsWLQg3iLYqxjbe/Uz3BtyOL2OLSDppe5sEE5tFslTVVPJC6CEZ2kNcGNBa63RcHAXBBsork82EhoKRkcsUD5zczSZQ67iTYBzhfKBYWU3s/iclTnlyc3CC6NjHWMpdG4tkc8tcWtGYEBovuvfWw27RVksEJmjDHCK8ksbtC+JrSXiN17NeB0hfQ5bG18wDbLglM4FrqeAgixBiZYg9eipexHJlDRVNXLJHE8Pk/0YEZ+biNzazho65tx0aNVY8NxmapnyshdDHG0OmM+XnH840822JsbyANMxcTwDbaktmqtryxwjc1r8pyOc0uaHW0LmggkX4XCDR4pg/UQ/Vs9io1TyWwOxZlYIoPBubJfBbQ1AJAdzdsuWxBI627tVMR7TzyhsMdOY53vfEZZCx1Mx0JImc0tcHyAZTlaWtzaAlupFuQRrsKgzNAhh01+DZw3cFE7T7JMqTCWNjYWyN5wjo5ovzh0Rq7db0rKDG5WSTRyxF8kZY0SR5RE4SuIiLszszDfQgB1rX42Vipw7KM5aXW6RaCG342BJ0QaIsNhaAGxRADQAMb7FE7XbONqaWWOJkTZi08y8tAyv8AzSSBu+lSFdWvikaMhkZJ0Whls4eAXG+ZwBaQCb6WtxvplhVS+VpkcA1j7GNn5wb1vN7XPUN3WUETslsfT0dLFEYYXSBoM0hYHGSUjpvLnC5ub2vwspKt2epZWOjkp4C1wsRzbOPUQND2rXtDiEtO1kzWh8TTaaMaSkOLWsfESQ0lp3sNrh2hBbZ2rBsVlqZpPezDDF725kuUzOlIY/8AMcWtY1rhxJcXfmhvSCucnHJxFh8cvPRwySvkfleQH2iBtG0FzdDYXPaexXI4RT/qIPqmexZ4mJebdzBj50WLRIDkNiCWuLdW3Fxm1te9jaxgKLaaWpfDHDA+EyAyvknyFvNRua2QRCN5L3lzg0E5QLl2tg1wQeD8l0EOKT1RihMDmtMEJFwyQ/CHIRYDTTfbMd1lePFMH6iH6tnsXW8GxsbGxsbXseBtxXzjabHqipMeFhroqieUwT1EZHNiGNjZZ3wkkuBMb2aOGheRckXQQWNUBqsTjqMFY2PmM0dVWNAZTPOgyMsPfHAZrkAjyddFbjsfO5ueTEZt2YkFwaBa5Pl7lbaDDo4IWQxMDI2NDWMG4Afae3iVBbRuL44aa5AnnEbyN/NgF7x6QLIKvh2z1TUuLoaqoEA0E8j3gvsdTGwOuW9pIUvNsXVtaeZxCYPsbF2a17aHVx/iCrvFGGgNaAAAAANwA0ACyQfMdktvamGqGHYuxsc7rCGpFhHNc2aDbS7uBHHQgFfTl885ccFbPhr5rWlpS2WN40cBmDXgHqsb97QrVsZibqmhpZ3+XJDG5/a7KMxHpug+ecoEvi7HKHEX38HlZ4PK62jT0gST3Pa7/gcvqdA8FtwQQTcEbiDuIPFc20WBw1sD6eduaN49LSNzmng4daoez2F4lhUb4o3MqqaNxLA82exlgbWJBFrHcSOwIPpyr23Hxdvz8H3rV07K4waunEpaGEuc3KDcdE2vdc23Hxdvz8H3rUFhUJttTCXD6xh/Op5vp5txB9BAU2ozab4nVfMTfduQRHJzSZaKnka4hk0EMhhOobK5gMj2OvcBxNy3rudLlTWL0HhMYj5wtjcffcm+SOxvGH36IdpcjW1wLXuI3k//ALLof3WH7tq6djPiFL8zH/KECj2eZBMJKcmJpGWWIXLJAAchsT0HtJ0cN4JBB6JbJ1Ac5jxG4NfYgPtmyutoS24va4NluUJs98LXfvX/ANanQc52Qia1roXPZUMcXiqJLnue7yzK0kNe19zmbpv0ykNIsJcL2vrvtx0/8hZKCqv7Sg/dKr76jQYUOz7DzrpXOkle+5luWltvIEYBs0N4b9bk3JKm4AWtaHuzO3F1gMx67da8pRpfrJK5cX/Q/PR/1QZVWGtleHSEua0dCPcAdbuNjqbG3YL9a8w6i5gPGcmK942Ot70LdJodxZfUX3XIva1u9Q22n9n1v7rUfcvQbsZwnwnIx7zzIJdJCNOdIsWNe+9wwG5LR5Wlza4djhuCNp5HOhcWxvF3walpk0AkaSbtNhYjUGwOhBvJQeS3uH2LNBy4hE6WNzY5TG53R51oDnN1s7KDpmtcAm4B1sbWUVBsrDC6J9NeF8dml13P5yMkZ45A49K9r5r3DhfrB2bJ/BS/vVV/3Mim0GDze4BAdbjra97Ei+72L5/hOFiPHjdxe9tBzkkrvKkllnDS+w0b0Yw0AbgAOCtFF8fqvmKb+apUPTf6wTf+3xf9xIguaq+OfGqP58/dPVoVYxv4xRHrqH/wid/mgs6IqXX7TVb6mampYGOdGbF7nbhp0iCQN57UEZy444IqHwVnSnrHNjjjGrsucFxt22De9yuOyeFmloqanJu6KJjHHhmDRmt2Xuq1s5sCW1jsQrZOfqTbm2/o4QG26N95320AF9NdVe0BReJaMnHyon/waVKKK2kuKeZ43tikP0McgiOTL4i3/wBb/tXXtx8Xb8/B961cHJTOH4fG9u5znkekrv24+Lt+fg+9agsKjNpvidV8xN925d1VUtjY573BrWi7nHcAqbW0VVipsZH02HkeQzSpqAb3zOPwcZFtBqdUHDsztvRUuHUMT5c83g0I8Hha6WW/NjQsYDl9Nl7s9tLWspYI48JrHmONjC6R8MIJAAJAe69vQrhgOztNRMyU0McQ4lo6Tu17z0nHtJUogpfuoxL+5pfXKb2rhw7GsSidO7xRKeel50Dwum6PvUcdjrr8Hf0r6EiCl+6nEv7mm9cpvauB2K4lJVxSnCpGBsUsJvVU5+Fkgfm0PDmSLftBfQXORjePFBAjF6saeAP+viXPWV9W/J/oLhle1/w8WuXgrQiCuy41WBpIw97iASGioiuT1aqExXF8QqaSqi8VvY58T4m3qoDcyMc2+mmlwVe5HWF1jA2w7TqUFNZtPiQAHiabQAfG6b2rL3U4l/c03rlN7VdEQfPcIxrEoWvb4oldmlmlv4XTC3OyukA38M1vQu4bU4jxwaa3ZV0xP0XV0RB86ptt2Q1U0tbTVlI2SOCMPlhc6O7HTXvJHmAHvjde9dGC4hFUY5LJDIyRhw+Kz2ODm/GH8RxV8c0EWIBB3g7lTcW2CjEhqaB/gVV8qIDmZNb5ZofJcCeIseOtkFvmdpYbzoFA7QttUYeP9877pyy2dxh7zzNWxsVW1t3MaSY3j5cLjvb2bwvNpPjFB8+77pyCwqk7M/2rX9w+1quyo2zMo8b1zeOXNbszNH/7uQXlERAUftF8UqPmZfu3KQUftD8VqPmZfu3IKHyCzWwuMHcZZbdnS3K17dG1MCdAJoCT/itVW5Cog7B2D/ey/wAym9vZP9E5uQ2zSwsDjuOaRoF+3X0oN0TDiMoe74nE73tp/Tvb+e4cYxwHFWkKuxYPWNaGtrWhrQAAKWOwA3AarLxXW+fD1ZntQWBFX/Fdb58PVme1PFdb58PVme1BYF4oDxXW+fD1ZntTxXW+fD1ZntQT4C9Vf8V1vnw9WZ7U8V1vnw9WZ7UFgRV84ZW+fD1ZntUfUYFirnEtxSNo4N8BjNh3l+pQWsjMewb+9bVT6LDcRj6MuIMdro8UjG+g9I/SpDxXW+fD1ZntQWBFX/Fdb58PVme1PFdb58PVme1BYEVf8V1vnw9WZ7U8V1vnw9WZ7UE+gCgPFdb58PVme1PFdb58PVme1B249hAqGCxySsOaKUeUxw+0HcRxVbkxUzT0UcrclRFO5ssfD4J1ns62O3hS/iut8+HqzPaofEcOkjraGSedsrnSOjB5prD8G51rg9Lu70F4XyzYWQnaHF7m9mtA7AC3QL6kF8q2C/1hxjub/M1B9WREQFyYtTmSCZjd743sHe5pA+1daIPj/IntTS09C6lqZ4qeaGaTMyd7Y73I3FxANjmBG8W7lLcpu01DNRtbHV0j3eEUzsrJ4nHKJmFxsHbgLklVHlzoBS19NWwimMkjSw07omvdI8Zhzr4yC14s9rbnW7W7+FmxrCpIsIhn8Com1QETqm1DC8sY4++ERW1c0EEjsKC1jbShZ/t1E5v7zDcf82q7aXa2hk8ispHHiBPESPRmXybaTY5zMFEtC6mqSXyzzTR00TXPhkzEiMODi0M+SCCLHqsu/kz5OMMq8Op6h7HySuzZ3iSVhDw9wLcrX2GXQX42vxQfU/H9L5zT/XR+1PH9L5zT/XR+1QMXJ5RsFmseR+1LK7+JddbPcPS/qQf8SX8SCa8f0vnNP9dH7U8f0vnNP9dH7VDe4ek/Uf8AVk9q99wlIf0Vu58n9XIJd20FINTU0wHWZo/auI7a4fwrqL1mG38yiarksw2X4SKR3Yaie3oaH2C5/wAj2EebO+vn/Ggnhtlh3n9D6zD+JZe7TDvP6H1mH8Sr/wCR7CPNnfXz/jT8j2EebO+vn/GgnZNsMNIsa6h9Zh/EucbZULN1fROb1eFQ3Hd0lFfkewjzZ318/wCNPyPYR5s76+f8aCw0u2FBIbMrKQn5IqIr/RmXX4/pfOaf66P2qp/kewnhTuH+PP8AjXbDyc0bBZrJLdTppXfxc4lBP+P6Xzmn+uj9qeP6Xzmn+uj9qhRsNS/qQf8AEl/EvfcPSfqP+rJ7UEz4/pfOaf66P2rw4/S+c0/10ftUR7hKQ/ordz5PxLlquS/DpfhIpHDq5+YN/wDiHgIJR+2uHg28Oor/ALzD+JVTa7aiifV4W5tZSObHUvdI5s8RaxpgeAXEO6IuQLnrXz1+yQbj7qXDWtMTObM4lY2RkTOgZWky5s3DXfd1uF1bZtnmQ4wIIBRzMnl56elNFG7waHIAbym4ZcgWaALk37w+gnbXDh/t9F6zD+JULknnFViuLVsQJge4MY8i2Y5r6ehoNv2gqxy2Uz4KhtPHT0cFLOI8k4po25XB3TzTNbmbYgEgfmncV9r2TwhlJSQQRiOzI2AujADXuyjNJpvzG5v2oJdERARFre7W309yD5btpRvgx6jr5YzJSti5sv3828CUXy8SC8OHptqF9Kq8SjjhM7ne9hodmAJuHWtYdtx9Ki9ucOlno5I4Gh8nRcxhcGhxa4G2Y6DvK+e10e0ksHg5pKMR5Wt0kZmystbpc7v6I1sgiMa2hdSYTUspnta+oq5n801rjzNNNe7QSLNPduz6L6xsJgDMPooaZri4hpe55FsznnM424C5sB1ALDAdmYWwQiempzM1jecdka4F4AzEOIudeJU6PhPR/UINxKAryQXCxhaQN9+pBsReXS6D1ERAReXXqAiLwOQerwlerU4EuB4C9/oQbURYSO3AcUGV16vNy1uz8LdyD5JtfC/CsZironkQVelY0tzBrWGNr3ADpEWs7QaEHgbLu5M9rKR9fXQMk5ySoqH1EUwa60seQWj6QBaWAEWNh1L6HUUsU9mzRRvy6gPaHDvF9y+ZbV7EVlNiUNbhFPSgNiLDF0GMDznBcW5m3uHjd8lBMcslWyWlNA1hkqZ8jo22Now2Qe+F3AnK5oAuTc6Wurbsjh76eipYZSDJFDGx5BuLtaAQDxA3ehUvZvCcUmrYqnEIoIzHpeNzbFoD7Cwe43zPK+kBmt7nu4IM0REBaYz03dw/qty5pDlffgdCg6UREBaB8J6P6hbgtI+E9H9QgzqPJK9i8kdw+xeVHklexeSO4fYg1x+W7uC2PaTuNlrj8t3cFvQaIHm5a7vBWVQTbReNbd5PULLKV+4dZQe3uNNFrY1wdvJHatrr8LLUM2Ya6cUGyXcV5T+SO5ey7ivKfyR3IFnX3i3VZaxcPAvobm3oXQtEnlt9P2INpHatYPTPd/ULcuac5XB3DcUHSi8BXqDnqG6tPG4W2VlxZMtzc8NwWaDTTuJvc3sVsaO1aqb87v8A6LegIiICxewEWKyRBzNDm7tR/ELYJv2T/BbUQYi57FqeCHXAvpZb0QYStuCvICbAEbtFsRBoj8t3cF65zgTpcfYvNQ8mxsQt6DBrieFljPHcabxuW1EGlsp4t+hJM1tLDsW5EGB1G6ywp7gWI3cVuRAWmdh0I3hbkQamyn5JWbm3GqyRBzBjmbtR1exbBN+yf4LaiDAEnsWaIg0RAgnTQ63W9EQEREBERAREQEREBERAREQEREBERAREQEREBERAREQEREBERAREQEREBERARFyYlicVO3PM8MaA51yDuYx0jtw3hrXG282KDrRR0mOU7bXkAu5rBo6xc57YwAba9NzRpuvqtcm0dM0AulaAQ5wJDtWtiMxcNNRzbS6/Z1oJVFx12JxQ5eccQXXIAa5xs22ZxDQSGi7buOguLnVcXuijaXc5ZjWmVtyXFx5uZkIIa1uoLpG8bi437wEyijHY/AA0l7rOJb8HJ0SHhhEnR976TgOnbesG7RQF4YHON3TNL8jxG11Ocsoc8iwsQRfdoUEsihxtDG50LY8z+dkMZu2RuS0Rlu4FtxduUi9rhwN7LrfisQkMRf0xv6LsreiX2c+2VrsoLrE3truQdqKJ90dPlDs7rOdkA5uXOXc2ZrBmXN8G0uBtYgLrw3E4qhpdE7MAQCbOG9rXt8oC4LXtIO4ghB1otbZ2l5YHNztDXOZcZg15cGuI3gEseAeOU9S56rEGxywxlryZnOa1wHRBax0hzHuYdEHYihhj3SezmZs7Wh4b73ctdIYwSM3vY0zdK3RueBA52bWRlsbgySz73N2WaBOKcOBzdNpebgtvdtjxFwsKKFi2ha5zmtilcQXhlsnvnNTcxIW9LohryLl1tDdafdZHlY7JJZ2fNrH0AydtO5183TGdwIy3uNeIBCwIiICIiAiIgIiICIiAuPEsNjnDBICckjJW2JHSYbjdvBFwRxBIO9EQRz9k6YxRw5X5ImSsZaR2YCYEPOa9ydbg8CAVsq9maeQtLmu6LI4wA4gBsTw9osOuwB626HREQdFZhDJXNeXSh7Q9oex5a4MlyZ4wRuaTGw6agtFiFxYrs5G9ps5zXF98wJ0z1MU77aixJiFjwXqIFRsrA8DMZCbvJeXXcXPc15cSRobsZa1tGgbtF0twGEACzrZqhxGbR3hT3yTB3YXPPdovEQe0uBRxkOBkLg4vzueS4u5rmRfuYAPRfU3KyGCR53PvJ09ZG5yGSO5rmc8jR5RyADq6LTa7QR4iDCm2eiZlN5HFj84c55JuIHU4BPUI3Ed+publdOF4XHTgtjvY5L3N/g4mRN/5Y2oiDtXPUUjXujc694nF7NeJY6M36+i9y9RBwQ4CxrXtEk1nuzk5wHB4eH58zQCTcDeSCNDcaLD3NQWjb0yI3vksXk5nyTc+9zr8TJd2lt5Hk6IiBNs1C4SD3wB+bQO0aHy89I1oItle/VwN77t2i2VGBRyCMSGR4iNxcix6TXAODQBYFrRpbQEbiQSIJVERAREQEREH/9k=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054" name="AutoShape 6" descr="http://images.clipartof.com/small/1239029-Clipart-Of-A-Black-And-White-Sofa-3-Royalty-Free-Vector-Illustration.jpg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056" name="AutoShape 8" descr="data:image/png;base64,iVBORw0KGgoAAAANSUhEUgAAAQkAAAC+CAMAAAARDgovAAAAe1BMVEX///8AAADq6uoxMTGurq52dnb29vZISEiIiIjz8/N+fn7Hx8fOzs7r6+ulpaXY2Ni+vr6fn5/i4uK2trZBQUHZ2dnk5OROTk5hYWGTk5PCwsJpaWmrq6tTU1NAQEBubm4aGho3NzcqKioWFhYhISGMjIxjY2MMDAwZGRmqa8KTAAASxUlEQVR4nO1dh9qiPLcl9F5FiiCCqHP/V3iSgC0JTYO+/3dcMw/jIAoudnbL3kEQfvjhhx9++OGHH/5noH77Av4M0uTHBYbXgODb1/AnoNZODIxvX8VfwDkXhAJ8+yr+AAITbbPy29fxdag9BbvTd6/j+9BiQQgj9CL/9qV8FyayGgkoBEE8it++mG/C38GNDgDYCoJd/z/2KrwGbuSLL+TIdrj7b1/P16A2UBREADWFcEKKUzG/fUXfQomUpFZ0rzO42VsfOa9qCyrGR842AzoynJHS/cdokQHB8rE6MqiYGohWaxKpR9Mqnzg1E1ECN+HNz/YAFAi7+cR9koHbv3KEbY8cfM2382oHboF92yG3kIXgPHQ8R4oiibEzS/idYBFUPBAS92GXjkzqeSgs5ehtRDvGTlnjd4JFwIpSf5bIWoYMXbzVzx2ljJ3Fl5jIKrix2+edDnKwvIOz9skjlkoovmPCPTRSHRCSu5GDJa8eof8hmRAP8OYLUkG9kWFVka18+qhi7PwOEylyqXYscSyRCn0wKKvg7zBhopte1Ky3jNZDTsa6XsWfGR0+UlgGYJvFEAVlTJXGD0x/ovi8ZxUj8lVKW15RIA9HXzWDFbHE8fMyoWL/WhvO6yurx2J/hIkSRVrZ2GmPkAV1Ta+C7U98molMh5v8MDa/gaXG3hsOAtwavCdDfFaI8WkmZHQ7thPBt4ek9wRwtLyRpP3mvHvAOS13iQZRak9Ibq/KEr5Oy9Q0k8qkoW/+gEyENbq/jTxxWIByBWWB8ikG/EsCCopIg7Xv+YAochECwEpFBJ+1HRoKr3asUPAZJYrFsCO6BhoWE5+VCR1ZDL+dPA564h4aRCtdhvR1JnyUhpk3G+yhPDfTF+SA9NtMiAfoRKv//FkHY1WhrFNN0LAinuiDTNTIrUz1mUeXKFLVVknbNKybkX+OiQSdf362UL2gyRBpjcIKwHJg3Y8xEWCXakHJSIwiUn8ww/sGmEx4mxXOxIKNVKC4KPOAFaa5QizGZML5EBMONp31smzUDinMmn8s9lUmaiQM+lKrKMXX2JUrAKtU40NMYJcqWuwpea3RRyFc8UWZwCNeZN6KcbjI1GRTYcpSfI+JEM12qu0rPyhFwlRyzvB+jQkDZ+pKVkJ5Ggebv4EDEWPnJ5hQkEv1asGMg6tt+HoV32IiQ0rCAq9m43DSseIagACWx78+Ex4qJDOYQ3MeFORb1TxrFAFLY63OhCGhfEvyzgRfYyPPjGOG9/gVjYnjLvOtcS6i4WU3fK4HgZk9XJsJHQ3J6M3ZPZyrCPjVQTHzmCszYaGvNwbnu+YCa4mzO3ncTEQS486szAQWhgvLaC2CikpMhH/cHCyXIRTrMnFGqkkZEWsjdF00A2GaQWSMDCELzenGR26xmEbrTGPNijMcbgxmSsXcTLXU9C3L8iw7UDb7UveG2MC+lc9tSiJuqROpa+SEengoJ+Fd2DcyT1Pdfn5LDYNUOg3oFFylx28KXaecK7VebSbWQNkFQ2LZbkPfnNgEiW6TsJ2wC5pBLLmlbRqScVVarasiQYoyZdxFVd+PeYxWLbFUo4e0L7+0TUjGQesxgSfFWansnBkAPcJqUoa+wOVI8YXDpWHoRCizGhM+um7jH3ULjfMcDylgsYXTmgG3ebHD8y9fiwkR5d2ElhLzPJkzK4rGwo4WC6xzKl4OFpEVVMt1elYlpJBOVHImU4R8jilUkyCgdJrg4EKbPa95sdPT+FA3q8iEiW4cPSmOd5szkldnE+kTqt4kR9+45TUvpj5xvc7o6CpnKJcw7WLAarJCWsHKwG4pKnT0UZ+XqrAe9fkqTHhYwUvkPGx1DYanJoDkfgRvD9QAaZAmNefOMk/h0T1ZgwmjQd+5I39udc8K1KNp7nsQb9NRLB4yo/7IAhgPLUZrMJGg66Ssnf4wJox2pIjiMeXpU/FzjIswePWLRXfpWoGJDP1ki9SWz3022+G8pvdUxkx33ssoUvJ4tZZubnaePxM4OSMAwtSJ+2f1aQ3d1S0xU5ZQrQ8pGna88v7O7Y5xZwL37Qgt6SLuyOEwkPY3NoQK6JI0T3tQuT83Byu4BkbcmcCJNpO0k4yOiujCiC3UhjIrPlV4v0VhmEr7r6/h2DPNmwlc+OFTs9t7xq8OGFQkjNCVnk/Fbqp4fOkCKYR90pwzEy7iwKYEP2BOYQUHkoqS5TPFdLEBtkM5p3Sb2V0cX2/bQ7fZOFByO1A4URGGQWeHJGfazmArzMvBkjqnJeXIhIHd44QSgGLIp0yfTKs70Ept0dXNBjY9zHzYcnTpUbzwAS+UiAOdFtpmMEMoPWjSvB2KrEr687gBndcU4Q5buoofEy4evSn1e7zhONxobyrSHmgMg1DodsrOobBYDV3L4eCcYPXu/NQN2NyFjDrDjPFDbrg6Ujbpiz3AZnmUuIaXzoC8BDwdUfFa8UHELtCFsXDbaBa2L9F0xsoKHJa4qBf0wZKPg4W8oB2nDJBxQIOtBHQCMh6vnZMRFQYYk5uu2opEjoy1c+TiYG1h+MuLCRetbpFpFs1ENJGNKKAdAOPJm4LVG2ODDd5yyWAFZ25MwEuqoosonCkm0qmkvg7qiSzWllV2YAPcseLOSxFPQbK5MSEYDVJ6AeUbm6CG0Pb7Tbmvb0Av9/u9piVJAkC5UyBKpce5rNNyr5XlvkPNqjuwKgHJYcqnxCQEHNfIMZDjx3Cs6Y42TwxzzxPlKJLhHwSZQIT/du9BsOYOLVPwQFHyWtkm4L1aEC0TawEyIbDb/F5Dw7n+NeCVbZ2ExXkRkQkbtwxGnrlvF9DMBW8mBPlN30R1kPO/DQW1kI4bwJocXwfcmRDe893ltoVupQdAcKhiQziNOM2cwZ+JKc9nGMZJksBOjYF5sU+dwglBrnrcQplR8Gfi5cXmAqBFfgBQVukebQLQ1GDtJXcwVmDCfaU6w9iB3e3eE4uGZUD/wKrRKzAh1KPhDxMO0EfMb/AJbbEGE/HyItrRNQpiMK9j+j2swcQLbSjW2KoiWuB4nrf2om0Wdx9ORLPTS3WcOxJHq217TKvdZfmYW4QIbHbKm6juWy3RgAaDwYXRggyN5fC7bpsPL1jFDfkehWmx79sFGb+x4Bc2FebZYZz7Xi7GuSy70OpJzW4hER6zf+gZTnNR5MLNrQ7229aEtPWc9YQBXijV2R7nDSYZ7MsEoUyTRNtAaAdwB2F8zINEoq6lGv+Ljyeo4M7EcocwO840DfaYoxKThZll6cXeM+LQC/G+OA5N8pZdmXAK37b8XLbdAoqgDLcYrg8l0vYt285tMXZE+KeDLTqxDw+w0FHWbZLDoCblpxBu5mbWPTB65IlkYvweZ+SXXZmIQLJjrNVkmkpqmpWplJq221RmCXXiZlNqUEC1M8qUYXG9p+Kdpd2L8WG206SG+ljBoE4yMR7FZmRW98bEOyHkfU2WpUwwyuFGTzTy9UtlYpCJdxKZ/u3DS5k4LXQ8suGfJxNMpONfTWX6b0y8oznv1bPOsukCo12oYOXh7iqSiYl6IWr9yhsT70S+99hxGRPeYktTDBtpkolknAl5UCbeYuImUItGh7d0vklND8MN4SQTE1Oc1FKOfJi4fXgRE9bSQA0UI9++lIl1ZOL2YeOyRGNmjb9keHijy7GQTEx0xkZkhQpvJpbZDlFbcvy4EloqE0M+Ji8m2kURY7Rs9QRma9sVCzUm5TZYveLgxcRhCRMVq65yBHQV3gOo0TE+Z0Qz0SsOTkyom/nmQK2XZomqsVCNZEJfKhO94uDFxILK1HTkUgfqB8d+HMmEuZSJPmT4PBNjC6PHumBS3SdxIo1lgBbKhEFWjHi9Cv08E147HIXGCcvXyJqx/KhMNCYo40xQi5LYfQwavbOaz2ujwz801ZBWkcDWYlVNjkTMMsHdBBMqKRPX56BE71RsvMYEvPUn9tKSqIxPZ872lMNfTzKRjNsOmolD92/0zuSK+yITggpYq0nUsqB1U6MOoTkjquXlDpKJcikTfVuD+Q4TpxeZcC5MCTa0SOuuMyLyTtpIEjwkSJ3wMWkmeibfYuJFmTAY0yIh0lfGBsDLUmJUou09pqDVbHiV1IIcHeMhzeDooBqrlsC8qdtFTGTUDS7C7iFvRgOEUwNfXYTmORnvDQYqpLVJxq9kkIn0HSbuYd8iJhrqWGtfddVvKTjhcsByT1gQl7ViEga5AuhSJqx/3b/vMXFTTouYoHtYUBcDnidQQFcXmRJm09QGvXmDYEJbyETcOxhvMXH/8EI9wXKU8MOlT/28yfP0idqMRCokE4MGd3uuSltQyWkk74tMUI9iAbXiusLRua2Rqz9RJR7GzMFcmVCRV52KVHOE1wvJN5hQqUJyGwTKBRUQWJiJGLhmeW9/90dzViQTQ3oiQNbHDgRy7v2boyOnEtV6BX9RfBS7BdOFs2ZGcdQz4YjmaNXrbCbQBjJB9oeGvUr6BhMesHzlUUbVBv/vZAoOcEPBfpzcUGuwH/UQ5o4OGT8iyRNIPfFNJoRc1/sSqn6Rui4KMeAQbkFz7J6BYEspdiHciYKE2RoziezTCQ5NwjG5jg7tG0wI1+o057Hdy7Z3ATSjtghsG4AUyFWXeVDNcT1BhNnDwVpeIIukEUrqKhPMZ1DMxRtMQDUYBfvL/ppcUBWwqQEIUSjqA+Crpgf1KHwj9iYWXSfT6hP+xLXV94YrE289A+f8BhOCt9nlxnUxhBCYaI0QGeAJ034pwy1QQ03SAKNP8AFkIdaEj7kOE/t3mMDoK1Ac0KdV7UePKgT10YcSMp5M+hNMtO8z0ef7t1VCu9M+QOvWxWC8NOQ/wsRWivEoN2KJnuiq8DWGYPy5X/8RJtRdC2whSkCbUapbveBoQwSgVSLLfoIn3NXkf4MJpCIA2IwaMA+FqPXjA/00bbPfbNq+CpFY+vErTNzXYXudiXndPagPemZR6hQT5NLKPROMJUsW4O7Cv8zEzPIaUUrLBg6DGX1yU0yQHeQ9E+FbTPy7vXqRCdHVZq6rrnqe4LbxeAc9xotMeGBfYlTnsjQrXdF7BJk+jTuNrzGhHPVoyed0oEERmmiyepEJwds+wAu3dpzlAXp6ZhEEgYc2HVAJb//Kv+0MBDetAnRTX2KCXoJtCoagXI4SOIxNV73KBBNRRNUe+/80xhi1gSxXaKGhl5h46cnqOTSfAQ66cAAb1HEcuPkZpEa3rMtiJpz7GBdsQns3ZkB6uM7B8c/0vBU2o+iJhi8woeov6ygTLbgH4xFHONUuaIsWBHGZuUfsgy1lQrxfBtgfYIi/jQL0s9QusefA+7XthcBIwQ4nS57UfAGA1dngffQSE9XrLSxeBTJ4bncnQHmE96yEqsNsgOO0yjQTZIEONBpX8wylo8wCcNbgPW8vxxOWPT21AdAS1BXRZmF0RF/fmqZitlgEYxfY1qGTkjZUX2CCsXrnXFigAaBUBLVN7jnvNPW6hPAUExXJxKE8Kk5Q2WLeIN/9YAgqKKRMiDMN3+kE3nIb6dMQa0S0a1f5th2eW8+r22SP5ArZNOeCmk2G15oawBvLBSmu4QM0E5QTNtUGijPJhEnJRKKWYJddAH5e2BYJiN8vgILVpTpo512cMDCuBwqiIR+9xf0dp9dWQc+DvECpGZ91eYYEQDaVqaGZsHG5qrG8CZHR6QRDgCzLF5AhVmBidR021GOVpGMORQymKj1pJl5P27l0AKC6ElRZswVeAYoVkS0qcxBPWV77o0wMYlaPPRx21auPLgomn57oTTNBlPOEiwf2DMwIK7O2bY+vrh2lzXjuxnmSCWJUvhd6DSB5WDeAifCQ2mLov7jySjTn7lV/ggkVujxj49gZe+RG6OmKNrrUsQimV4BRmym6TGKi/mm5L4PfSFHG1mI1h0IuuQbg2JjQgR79ch8Ek+OqBJkfRZYV2Xlk27kf+Z5t5b7n+35k2XBbpnn0APcASg+G/IJqBeURXMk+XbTK180oStOzJB2PmhLBoKTvP52gK0RfFxZjyjDBt1z1YaibW7573me25aBi0auslKB2Xd/vO6dl+IOsreO7intyiyjOdwCARhtIUViduobezq1ruO46h+tbDzHa7vfX1uIEHRJkbtJlAS+lm+cyyHI3q4EUyUEWmKkJI24/yvMo29d9trCGL1L4Eyxb3Rq2Zbly4RbpRtM2m73rBum1t3lsEhNGMFX5D2zc4qQlqZvbmaaBy/Ee7lmyXKBu1FqCG01PkwT6SpUcFb6bwqs7boJgB/cAM6uhw33szqjcT46xfLH9UAxtuR/WMWqGdcdVv+oXRVB2BNZJWZaJIsMrh/cuKwobqUpxMsyG4kkeE9pLQ5Y4P+t5Htu+FUPkchrE8TYWjDiGOzivMPbDDz/88MMPP/zwww8//PDDDz/88MMPP/zwww8//PDDDf8HHl0UkODedjYAAAAASUVORK5CYII=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058" name="AutoShape 10" descr="data:image/png;base64,iVBORw0KGgoAAAANSUhEUgAAAQkAAAC+CAMAAAARDgovAAAAe1BMVEX///8AAADq6uoxMTGurq52dnb29vZISEiIiIjz8/N+fn7Hx8fOzs7r6+ulpaXY2Ni+vr6fn5/i4uK2trZBQUHZ2dnk5OROTk5hYWGTk5PCwsJpaWmrq6tTU1NAQEBubm4aGho3NzcqKioWFhYhISGMjIxjY2MMDAwZGRmqa8KTAAASxUlEQVR4nO1dh9qiPLcl9F5FiiCCqHP/V3iSgC0JTYO+/3dcMw/jIAoudnbL3kEQfvjhhx9++OGHH/5noH77Av4M0uTHBYbXgODb1/AnoNZODIxvX8VfwDkXhAJ8+yr+AAITbbPy29fxdag9BbvTd6/j+9BiQQgj9CL/9qV8FyayGgkoBEE8it++mG/C38GNDgDYCoJd/z/2KrwGbuSLL+TIdrj7b1/P16A2UBREADWFcEKKUzG/fUXfQomUpFZ0rzO42VsfOa9qCyrGR842AzoynJHS/cdokQHB8rE6MqiYGohWaxKpR9Mqnzg1E1ECN+HNz/YAFAi7+cR9koHbv3KEbY8cfM2382oHboF92yG3kIXgPHQ8R4oiibEzS/idYBFUPBAS92GXjkzqeSgs5ehtRDvGTlnjd4JFwIpSf5bIWoYMXbzVzx2ljJ3Fl5jIKrix2+edDnKwvIOz9skjlkoovmPCPTRSHRCSu5GDJa8eof8hmRAP8OYLUkG9kWFVka18+qhi7PwOEylyqXYscSyRCn0wKKvg7zBhopte1Ky3jNZDTsa6XsWfGR0+UlgGYJvFEAVlTJXGD0x/ovi8ZxUj8lVKW15RIA9HXzWDFbHE8fMyoWL/WhvO6yurx2J/hIkSRVrZ2GmPkAV1Ta+C7U98molMh5v8MDa/gaXG3hsOAtwavCdDfFaI8WkmZHQ7thPBt4ek9wRwtLyRpP3mvHvAOS13iQZRak9Ibq/KEr5Oy9Q0k8qkoW/+gEyENbq/jTxxWIByBWWB8ikG/EsCCopIg7Xv+YAochECwEpFBJ+1HRoKr3asUPAZJYrFsCO6BhoWE5+VCR1ZDL+dPA564h4aRCtdhvR1JnyUhpk3G+yhPDfTF+SA9NtMiAfoRKv//FkHY1WhrFNN0LAinuiDTNTIrUz1mUeXKFLVVknbNKybkX+OiQSdf362UL2gyRBpjcIKwHJg3Y8xEWCXakHJSIwiUn8ww/sGmEx4mxXOxIKNVKC4KPOAFaa5QizGZML5EBMONp31smzUDinMmn8s9lUmaiQM+lKrKMXX2JUrAKtU40NMYJcqWuwpea3RRyFc8UWZwCNeZN6KcbjI1GRTYcpSfI+JEM12qu0rPyhFwlRyzvB+jQkDZ+pKVkJ5Ggebv4EDEWPnJ5hQkEv1asGMg6tt+HoV32IiQ0rCAq9m43DSseIagACWx78+Ex4qJDOYQ3MeFORb1TxrFAFLY63OhCGhfEvyzgRfYyPPjGOG9/gVjYnjLvOtcS6i4WU3fK4HgZk9XJsJHQ3J6M3ZPZyrCPjVQTHzmCszYaGvNwbnu+YCa4mzO3ncTEQS486szAQWhgvLaC2CikpMhH/cHCyXIRTrMnFGqkkZEWsjdF00A2GaQWSMDCELzenGR26xmEbrTGPNijMcbgxmSsXcTLXU9C3L8iw7UDb7UveG2MC+lc9tSiJuqROpa+SEengoJ+Fd2DcyT1Pdfn5LDYNUOg3oFFylx28KXaecK7VebSbWQNkFQ2LZbkPfnNgEiW6TsJ2wC5pBLLmlbRqScVVarasiQYoyZdxFVd+PeYxWLbFUo4e0L7+0TUjGQesxgSfFWansnBkAPcJqUoa+wOVI8YXDpWHoRCizGhM+um7jH3ULjfMcDylgsYXTmgG3ebHD8y9fiwkR5d2ElhLzPJkzK4rGwo4WC6xzKl4OFpEVVMt1elYlpJBOVHImU4R8jilUkyCgdJrg4EKbPa95sdPT+FA3q8iEiW4cPSmOd5szkldnE+kTqt4kR9+45TUvpj5xvc7o6CpnKJcw7WLAarJCWsHKwG4pKnT0UZ+XqrAe9fkqTHhYwUvkPGx1DYanJoDkfgRvD9QAaZAmNefOMk/h0T1ZgwmjQd+5I39udc8K1KNp7nsQb9NRLB4yo/7IAhgPLUZrMJGg66Ssnf4wJox2pIjiMeXpU/FzjIswePWLRXfpWoGJDP1ki9SWz3022+G8pvdUxkx33ssoUvJ4tZZubnaePxM4OSMAwtSJ+2f1aQ3d1S0xU5ZQrQ8pGna88v7O7Y5xZwL37Qgt6SLuyOEwkPY3NoQK6JI0T3tQuT83Byu4BkbcmcCJNpO0k4yOiujCiC3UhjIrPlV4v0VhmEr7r6/h2DPNmwlc+OFTs9t7xq8OGFQkjNCVnk/Fbqp4fOkCKYR90pwzEy7iwKYEP2BOYQUHkoqS5TPFdLEBtkM5p3Sb2V0cX2/bQ7fZOFByO1A4URGGQWeHJGfazmArzMvBkjqnJeXIhIHd44QSgGLIp0yfTKs70Ept0dXNBjY9zHzYcnTpUbzwAS+UiAOdFtpmMEMoPWjSvB2KrEr687gBndcU4Q5buoofEy4evSn1e7zhONxobyrSHmgMg1DodsrOobBYDV3L4eCcYPXu/NQN2NyFjDrDjPFDbrg6Ujbpiz3AZnmUuIaXzoC8BDwdUfFa8UHELtCFsXDbaBa2L9F0xsoKHJa4qBf0wZKPg4W8oB2nDJBxQIOtBHQCMh6vnZMRFQYYk5uu2opEjoy1c+TiYG1h+MuLCRetbpFpFs1ENJGNKKAdAOPJm4LVG2ODDd5yyWAFZ25MwEuqoosonCkm0qmkvg7qiSzWllV2YAPcseLOSxFPQbK5MSEYDVJ6AeUbm6CG0Pb7Tbmvb0Av9/u9piVJAkC5UyBKpce5rNNyr5XlvkPNqjuwKgHJYcqnxCQEHNfIMZDjx3Cs6Y42TwxzzxPlKJLhHwSZQIT/du9BsOYOLVPwQFHyWtkm4L1aEC0TawEyIbDb/F5Dw7n+NeCVbZ2ExXkRkQkbtwxGnrlvF9DMBW8mBPlN30R1kPO/DQW1kI4bwJocXwfcmRDe893ltoVupQdAcKhiQziNOM2cwZ+JKc9nGMZJksBOjYF5sU+dwglBrnrcQplR8Gfi5cXmAqBFfgBQVukebQLQ1GDtJXcwVmDCfaU6w9iB3e3eE4uGZUD/wKrRKzAh1KPhDxMO0EfMb/AJbbEGE/HyItrRNQpiMK9j+j2swcQLbSjW2KoiWuB4nrf2om0Wdx9ORLPTS3WcOxJHq217TKvdZfmYW4QIbHbKm6juWy3RgAaDwYXRggyN5fC7bpsPL1jFDfkehWmx79sFGb+x4Bc2FebZYZz7Xi7GuSy70OpJzW4hER6zf+gZTnNR5MLNrQ7229aEtPWc9YQBXijV2R7nDSYZ7MsEoUyTRNtAaAdwB2F8zINEoq6lGv+Ljyeo4M7EcocwO840DfaYoxKThZll6cXeM+LQC/G+OA5N8pZdmXAK37b8XLbdAoqgDLcYrg8l0vYt285tMXZE+KeDLTqxDw+w0FHWbZLDoCblpxBu5mbWPTB65IlkYvweZ+SXXZmIQLJjrNVkmkpqmpWplJq221RmCXXiZlNqUEC1M8qUYXG9p+Kdpd2L8WG206SG+ljBoE4yMR7FZmRW98bEOyHkfU2WpUwwyuFGTzTy9UtlYpCJdxKZ/u3DS5k4LXQ8suGfJxNMpONfTWX6b0y8oznv1bPOsukCo12oYOXh7iqSiYl6IWr9yhsT70S+99hxGRPeYktTDBtpkolknAl5UCbeYuImUItGh7d0vklND8MN4SQTE1Oc1FKOfJi4fXgRE9bSQA0UI9++lIl1ZOL2YeOyRGNmjb9keHijy7GQTEx0xkZkhQpvJpbZDlFbcvy4EloqE0M+Ji8m2kURY7Rs9QRma9sVCzUm5TZYveLgxcRhCRMVq65yBHQV3gOo0TE+Z0Qz0SsOTkyom/nmQK2XZomqsVCNZEJfKhO94uDFxILK1HTkUgfqB8d+HMmEuZSJPmT4PBNjC6PHumBS3SdxIo1lgBbKhEFWjHi9Cv08E147HIXGCcvXyJqx/KhMNCYo40xQi5LYfQwavbOaz2ujwz801ZBWkcDWYlVNjkTMMsHdBBMqKRPX56BE71RsvMYEvPUn9tKSqIxPZ872lMNfTzKRjNsOmolD92/0zuSK+yITggpYq0nUsqB1U6MOoTkjquXlDpKJcikTfVuD+Q4TpxeZcC5MCTa0SOuuMyLyTtpIEjwkSJ3wMWkmeibfYuJFmTAY0yIh0lfGBsDLUmJUou09pqDVbHiV1IIcHeMhzeDooBqrlsC8qdtFTGTUDS7C7iFvRgOEUwNfXYTmORnvDQYqpLVJxq9kkIn0HSbuYd8iJhrqWGtfddVvKTjhcsByT1gQl7ViEga5AuhSJqx/3b/vMXFTTouYoHtYUBcDnidQQFcXmRJm09QGvXmDYEJbyETcOxhvMXH/8EI9wXKU8MOlT/28yfP0idqMRCokE4MGd3uuSltQyWkk74tMUI9iAbXiusLRua2Rqz9RJR7GzMFcmVCRV52KVHOE1wvJN5hQqUJyGwTKBRUQWJiJGLhmeW9/90dzViQTQ3oiQNbHDgRy7v2boyOnEtV6BX9RfBS7BdOFs2ZGcdQz4YjmaNXrbCbQBjJB9oeGvUr6BhMesHzlUUbVBv/vZAoOcEPBfpzcUGuwH/UQ5o4OGT8iyRNIPfFNJoRc1/sSqn6Rui4KMeAQbkFz7J6BYEspdiHciYKE2RoziezTCQ5NwjG5jg7tG0wI1+o057Hdy7Z3ATSjtghsG4AUyFWXeVDNcT1BhNnDwVpeIIukEUrqKhPMZ1DMxRtMQDUYBfvL/ppcUBWwqQEIUSjqA+Crpgf1KHwj9iYWXSfT6hP+xLXV94YrE289A+f8BhOCt9nlxnUxhBCYaI0QGeAJ034pwy1QQ03SAKNP8AFkIdaEj7kOE/t3mMDoK1Ac0KdV7UePKgT10YcSMp5M+hNMtO8z0ef7t1VCu9M+QOvWxWC8NOQ/wsRWivEoN2KJnuiq8DWGYPy5X/8RJtRdC2whSkCbUapbveBoQwSgVSLLfoIn3NXkf4MJpCIA2IwaMA+FqPXjA/00bbPfbNq+CpFY+vErTNzXYXudiXndPagPemZR6hQT5NLKPROMJUsW4O7Cv8zEzPIaUUrLBg6DGX1yU0yQHeQ9E+FbTPy7vXqRCdHVZq6rrnqe4LbxeAc9xotMeGBfYlTnsjQrXdF7BJk+jTuNrzGhHPVoyed0oEERmmiyepEJwds+wAu3dpzlAXp6ZhEEgYc2HVAJb//Kv+0MBDetAnRTX2KCXoJtCoagXI4SOIxNV73KBBNRRNUe+/80xhi1gSxXaKGhl5h46cnqOTSfAQ66cAAb1HEcuPkZpEa3rMtiJpz7GBdsQns3ZkB6uM7B8c/0vBU2o+iJhi8woeov6ygTLbgH4xFHONUuaIsWBHGZuUfsgy1lQrxfBtgfYIi/jQL0s9QusefA+7XthcBIwQ4nS57UfAGA1dngffQSE9XrLSxeBTJ4bncnQHmE96yEqsNsgOO0yjQTZIEONBpX8wylo8wCcNbgPW8vxxOWPT21AdAS1BXRZmF0RF/fmqZitlgEYxfY1qGTkjZUX2CCsXrnXFigAaBUBLVN7jnvNPW6hPAUExXJxKE8Kk5Q2WLeIN/9YAgqKKRMiDMN3+kE3nIb6dMQa0S0a1f5th2eW8+r22SP5ArZNOeCmk2G15oawBvLBSmu4QM0E5QTNtUGijPJhEnJRKKWYJddAH5e2BYJiN8vgILVpTpo512cMDCuBwqiIR+9xf0dp9dWQc+DvECpGZ91eYYEQDaVqaGZsHG5qrG8CZHR6QRDgCzLF5AhVmBidR021GOVpGMORQymKj1pJl5P27l0AKC6ElRZswVeAYoVkS0qcxBPWV77o0wMYlaPPRx21auPLgomn57oTTNBlPOEiwf2DMwIK7O2bY+vrh2lzXjuxnmSCWJUvhd6DSB5WDeAifCQ2mLov7jySjTn7lV/ggkVujxj49gZe+RG6OmKNrrUsQimV4BRmym6TGKi/mm5L4PfSFHG1mI1h0IuuQbg2JjQgR79ch8Ek+OqBJkfRZYV2Xlk27kf+Z5t5b7n+35k2XBbpnn0APcASg+G/IJqBeURXMk+XbTK180oStOzJB2PmhLBoKTvP52gK0RfFxZjyjDBt1z1YaibW7573me25aBi0auslKB2Xd/vO6dl+IOsreO7intyiyjOdwCARhtIUViduobezq1ruO46h+tbDzHa7vfX1uIEHRJkbtJlAS+lm+cyyHI3q4EUyUEWmKkJI24/yvMo29d9trCGL1L4Eyxb3Rq2Zbly4RbpRtM2m73rBum1t3lsEhNGMFX5D2zc4qQlqZvbmaaBy/Ee7lmyXKBu1FqCG01PkwT6SpUcFb6bwqs7boJgB/cAM6uhw33szqjcT46xfLH9UAxtuR/WMWqGdcdVv+oXRVB2BNZJWZaJIsMrh/cuKwobqUpxMsyG4kkeE9pLQ5Y4P+t5Htu+FUPkchrE8TYWjDiGOzivMPbDDz/88MMPP/zwww8//PDDDz/88MMPP/zwww8//PDDDf8HHl0UkODedjYAAAAASUVORK5CYII=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6" name="Picture 12" descr="http://dokity.com/wp-content/uploads/2015/02/contemporary-house-clipart-black-and-white-on-apartment-with-cg-home-jp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32" y="6786578"/>
            <a:ext cx="771125" cy="7975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214554" y="130702"/>
            <a:ext cx="2857520" cy="292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300" b="1" i="1" dirty="0" smtClean="0"/>
              <a:t>Second Grade Test (2)</a:t>
            </a:r>
            <a:endParaRPr lang="ar-SA" sz="1300" b="1" i="1" dirty="0"/>
          </a:p>
        </p:txBody>
      </p:sp>
      <p:sp>
        <p:nvSpPr>
          <p:cNvPr id="3" name="مربع نص 2"/>
          <p:cNvSpPr txBox="1"/>
          <p:nvPr/>
        </p:nvSpPr>
        <p:spPr>
          <a:xfrm>
            <a:off x="214290" y="428596"/>
            <a:ext cx="5786478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300" b="1" u="sng" dirty="0" smtClean="0"/>
              <a:t> </a:t>
            </a:r>
            <a:r>
              <a:rPr lang="ar-SA" sz="1300" b="1" u="sng" dirty="0"/>
              <a:t> </a:t>
            </a:r>
            <a:r>
              <a:rPr lang="ar-SA" sz="1300" b="1" u="sng" dirty="0" smtClean="0"/>
              <a:t> </a:t>
            </a:r>
            <a:r>
              <a:rPr lang="en-US" sz="1300" b="1" u="sng" dirty="0" smtClean="0"/>
              <a:t> A-Vocabulary</a:t>
            </a:r>
          </a:p>
          <a:p>
            <a:pPr algn="l"/>
            <a:r>
              <a:rPr lang="en-US" sz="1300" b="1" u="sng" dirty="0" smtClean="0"/>
              <a:t>1-Complete the sentences with the correct words:</a:t>
            </a:r>
          </a:p>
          <a:p>
            <a:pPr algn="l"/>
            <a:r>
              <a:rPr lang="en-US" sz="1300" dirty="0" smtClean="0"/>
              <a:t>1- The ……………………………..of exchanging rings during a wedding ceremony dates back to ancient times.</a:t>
            </a:r>
          </a:p>
          <a:p>
            <a:pPr algn="l"/>
            <a:r>
              <a:rPr lang="en-US" sz="1300" dirty="0" smtClean="0"/>
              <a:t>2-The board game chess ………………………………..in India in the 6</a:t>
            </a:r>
            <a:r>
              <a:rPr lang="en-US" sz="1300" baseline="30000" dirty="0" smtClean="0"/>
              <a:t>th</a:t>
            </a:r>
            <a:r>
              <a:rPr lang="en-US" sz="1300" dirty="0" smtClean="0"/>
              <a:t> century.</a:t>
            </a:r>
          </a:p>
          <a:p>
            <a:pPr algn="l"/>
            <a:r>
              <a:rPr lang="en-US" sz="1300" dirty="0" smtClean="0"/>
              <a:t>3- Don knows , when surfing, that he could drown or get attacked by sharks, but he's not scared. He has a lot of ………………….</a:t>
            </a:r>
          </a:p>
          <a:p>
            <a:pPr algn="l"/>
            <a:r>
              <a:rPr lang="en-US" sz="1300" dirty="0" smtClean="0"/>
              <a:t>4-Thousands of runners participate in the ……………………………………….every year.</a:t>
            </a:r>
            <a:endParaRPr lang="ar-SA" sz="13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85728" y="2279348"/>
            <a:ext cx="4929222" cy="6924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2-Write the correct word under its picture:</a:t>
            </a:r>
          </a:p>
          <a:p>
            <a:pPr algn="l"/>
            <a:endParaRPr lang="en-US" sz="1300" b="1" u="sng" dirty="0"/>
          </a:p>
          <a:p>
            <a:pPr algn="l"/>
            <a:endParaRPr lang="ar-SA" sz="1300" b="1" u="sng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571744" y="6286512"/>
            <a:ext cx="1428760" cy="292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300" b="1" dirty="0" smtClean="0"/>
              <a:t>B-Grammar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500042" y="6929454"/>
            <a:ext cx="5857916" cy="189282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1-Rewrite a sentence with a gerund or gerund phrase: </a:t>
            </a:r>
          </a:p>
          <a:p>
            <a:pPr algn="l"/>
            <a:r>
              <a:rPr lang="en-US" sz="1300" dirty="0" smtClean="0"/>
              <a:t>a-It is difficult, but thrilling, to learn how to ski.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………………………………………………………………………………………………………………………………</a:t>
            </a:r>
          </a:p>
          <a:p>
            <a:pPr algn="l"/>
            <a:r>
              <a:rPr lang="en-US" sz="1300" dirty="0" smtClean="0"/>
              <a:t>b-It is exciting to attend a live sporting event.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…………………………………………………………………………………………………………………………….. </a:t>
            </a:r>
          </a:p>
          <a:p>
            <a:pPr algn="l"/>
            <a:r>
              <a:rPr lang="en-US" sz="1300" b="1" u="sng" dirty="0" smtClean="0"/>
              <a:t>2- Complete the sentences with a gerund or gerund phrase:</a:t>
            </a:r>
          </a:p>
          <a:p>
            <a:pPr algn="l"/>
            <a:r>
              <a:rPr lang="en-US" sz="1300" dirty="0" smtClean="0"/>
              <a:t>a- ……………………………….is a good idea.</a:t>
            </a:r>
          </a:p>
          <a:p>
            <a:pPr algn="l"/>
            <a:r>
              <a:rPr lang="en-US" sz="1300" dirty="0" smtClean="0"/>
              <a:t>b-………………………………..is a bit boring.</a:t>
            </a:r>
          </a:p>
          <a:p>
            <a:pPr algn="l"/>
            <a:r>
              <a:rPr lang="en-US" sz="1300" dirty="0" smtClean="0"/>
              <a:t>c-………………………………..gives me energy.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786454" y="642910"/>
            <a:ext cx="10001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200" b="1" dirty="0" smtClean="0"/>
              <a:t> up for</a:t>
            </a:r>
          </a:p>
          <a:p>
            <a:pPr algn="ctr"/>
            <a:r>
              <a:rPr lang="en-US" sz="1200" b="1" dirty="0"/>
              <a:t> </a:t>
            </a:r>
            <a:r>
              <a:rPr lang="en-US" sz="1200" b="1" dirty="0" smtClean="0"/>
              <a:t> marathon</a:t>
            </a:r>
          </a:p>
          <a:p>
            <a:pPr algn="ctr"/>
            <a:r>
              <a:rPr lang="en-US" sz="1200" b="1" dirty="0" smtClean="0"/>
              <a:t>originated</a:t>
            </a:r>
          </a:p>
          <a:p>
            <a:pPr algn="ctr"/>
            <a:r>
              <a:rPr lang="en-US" sz="1200" b="1" dirty="0"/>
              <a:t> </a:t>
            </a:r>
            <a:r>
              <a:rPr lang="en-US" sz="1200" b="1" dirty="0" smtClean="0"/>
              <a:t>guts</a:t>
            </a:r>
          </a:p>
          <a:p>
            <a:pPr algn="ctr"/>
            <a:r>
              <a:rPr lang="en-US" sz="1200" b="1" dirty="0" smtClean="0"/>
              <a:t> practice</a:t>
            </a:r>
            <a:endParaRPr lang="ar-SA" sz="12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285728" y="3714744"/>
            <a:ext cx="471490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b="1" u="sng" dirty="0" smtClean="0"/>
              <a:t>3- Match the sport with its picture:</a:t>
            </a:r>
          </a:p>
          <a:p>
            <a:pPr algn="l"/>
            <a:endParaRPr lang="en-US" sz="1400" b="1" u="sng" dirty="0" smtClean="0"/>
          </a:p>
          <a:p>
            <a:pPr algn="l"/>
            <a:endParaRPr lang="ar-SA" sz="1400" b="1" u="sng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1285860" y="4049909"/>
            <a:ext cx="3786214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/>
              <a:t>Boxing/Wrestling/Ice Hockey/Equestrian</a:t>
            </a:r>
            <a:endParaRPr lang="ar-SA" sz="1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357166" y="5476410"/>
            <a:ext cx="621510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b="1" dirty="0" smtClean="0"/>
              <a:t>4-Write 2 facts about the Olympic Games</a:t>
            </a:r>
          </a:p>
          <a:p>
            <a:pPr algn="l"/>
            <a:r>
              <a:rPr lang="en-US" sz="1400" dirty="0" smtClean="0"/>
              <a:t>1-………………………………..………………………………………………………</a:t>
            </a:r>
          </a:p>
          <a:p>
            <a:pPr algn="l"/>
            <a:r>
              <a:rPr lang="en-US" sz="1400" dirty="0" smtClean="0"/>
              <a:t>2-………………………………...………………………………………………………</a:t>
            </a:r>
          </a:p>
        </p:txBody>
      </p:sp>
      <p:pic>
        <p:nvPicPr>
          <p:cNvPr id="1026" name="Picture 2" descr="https://encrypted-tbn1.gstatic.com/images?q=tbn:ANd9GcSReRRTcBffzq71tHwY9upr9ArrEDV5hplZikEj2MqeqU4tWBOL"/>
          <p:cNvPicPr>
            <a:picLocks noChangeAspect="1" noChangeArrowheads="1"/>
          </p:cNvPicPr>
          <p:nvPr/>
        </p:nvPicPr>
        <p:blipFill>
          <a:blip r:embed="rId2"/>
          <a:srcRect l="7614" t="5882" r="12436" b="11764"/>
          <a:stretch>
            <a:fillRect/>
          </a:stretch>
        </p:blipFill>
        <p:spPr bwMode="auto">
          <a:xfrm>
            <a:off x="571480" y="2571736"/>
            <a:ext cx="642942" cy="857256"/>
          </a:xfrm>
          <a:prstGeom prst="rect">
            <a:avLst/>
          </a:prstGeom>
          <a:noFill/>
        </p:spPr>
      </p:pic>
      <p:pic>
        <p:nvPicPr>
          <p:cNvPr id="1028" name="Picture 4" descr="http://images.clipartpanda.com/kindergarten-clip-art-black-and-white-pc5anbocB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26" y="2643174"/>
            <a:ext cx="711655" cy="714377"/>
          </a:xfrm>
          <a:prstGeom prst="rect">
            <a:avLst/>
          </a:prstGeom>
          <a:noFill/>
        </p:spPr>
      </p:pic>
      <p:pic>
        <p:nvPicPr>
          <p:cNvPr id="1030" name="Picture 6" descr="http://images.clipartpanda.com/medal-clipart-black-and-white-A_Sporting_Event_Medal_Royalty_Free_Clipart_Picture_110307-138946-86605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35" y="2643174"/>
            <a:ext cx="714379" cy="859547"/>
          </a:xfrm>
          <a:prstGeom prst="rect">
            <a:avLst/>
          </a:prstGeom>
          <a:noFill/>
        </p:spPr>
      </p:pic>
      <p:sp>
        <p:nvSpPr>
          <p:cNvPr id="1032" name="AutoShape 8" descr="data:image/png;base64,iVBORw0KGgoAAAANSUhEUgAAAO4AAADACAMAAAA0lq9WAAAAilBMVEX///8AAAC/v7/CwsLExMT8/Pz4+PjGxsakpKQ/Pz+srKzw8PA7OzuTk5Pz8/Pk5OTs7OzT09O6urqampooKChCQkLg4OCOjo60tLRXV1d8fHwiIiLZ2dmoqKg3NzeXl5dycnITExNfX18vLy9paWlhYWGGhoYbGxtMTEyBgYF4eHgODg5ubm5PT09BQQfpAAAVo0lEQVR4nN1dh3KrOBTNBQOi947pHfP/v7cS2I7bS8CxHWfPzM44b23QQeWeWyQ+Pn4ZollANgoi89sNeQmUDsC2C7BN57eb8gpsQRKiSPfKrBX+/x3MWNZm+qDoFeyiX27N0+GBefzMSVCrv9iWFyC19M8/1Dqzvf8zYdEelZM/WUOCfPv/JRxZ6fk/qCVkfNm5sokEQ1eV/9fqRQ3u2d9M1MMZGr6UqUj7n9D24IyuljTQ+EGy9TxvixK3TnPbwqSLXMZdzf5WKx+Gc7oi7toddUKLUdRIpz25jAEsvxN05foSfwkCdCd/JQDyLUKMounbnlAeXe4v9/EW0s8/VDgxwjegeb2dAZTGnx3WCPLPRciFXPvm+xpn7gooes/5k2sXgk+7y/hfd+4eoi6UDdguLT6xXU8CAvsoKtTC4pb9SnGEEaA1/5weQRDrDKuImqaJRiPpoigqChtx0bezUyN97AvanxrUCMLa7avRluIihIFvR79KA2x86+9NDqObPsTyX/KiEFzAKops+rBd8nPNGKHVv//euyD5JJqFkOuaqGizjCyXGRsRgf9nxjNTn3VtJlWuwZXT591SElvwntrGB0JJYZgkcVmNrTV9PmDRYCbgrPKZTXwkVB/SegCrNHVVdcHcCEnv8wUZy4vVsR7Hf8UC6zEYDJdjP8/uOBkiIo9FTRUQtZxBxGcLzfWvwxiASAW9k6YBjLQ7xLDagvDwhj0FDAJr/uSgKsR8pZr6TjVfQRtBfnTDngO2g+Myo9H+tDhXwsqZKPpnTuQbA7cUHf9ggsabGJcRCszlnazkkP4Nh9CxgMMrE9bLCvuhlPGkhO1JVWWLtRKbrljGfxUcZD5vhRY/pi4SWnsKwGmz9EgXa6UOqtUT/ldwIiEBa4xm15keF6XTn/7iKSyD/zfoTlO1keLshHS4dxHKxb2LYPwTjq8ITWoD2FtVi2hUguS3bTu2LeG7QjoY0P6JXKkBduQQhdEih8RgEath917U0FiMK2Q/hy/zvEY+Dj2U2germ6SHa90F4/A/HH3N6HRA+gsur2ZDTSYoo21b7BVZcGejxbD4C3R1aziK3aiOAWJTv0c0M3a4eWS7ngQuPM3tclmDGfMdpaqcvk5H5p/T4I3BheMJLQ5GXUixq+v7VtyvWmqDP+EScU198heCnvlgNc6dNdWaQW2C+wdEM5UFZhcEnZsgb+PkIIssXrn0WW2sWZo5qN4/nsG4FzFXqQxcRMlzkG4NXTWL319WcYVEYhhD27lBmfOY4l46T4p5jY/DtvfasNdBKcFUa0yxaROVYRD4esQJbsWTqEZDrbkUEyyPW/4WDBh05kPctg0JKnPlMfvHCu7a2hsB+oe378HwsX/Q12hDmb09OUbb+5MBXBa/+dKsYoLTLLV3dSKTuBxf3z0B1Rbe3EkwofEir24J42IMfLAAwvpON10JTmJe7wjWh3jyaBXOzUnWAFwK9baN6iFcJ6kmCOA/vImPhI4pxmiecGyESFgj7gydGicrtHoi6rH11pYXDdkYgrsfvFhxVDtscPOOn+bz6iSImL91GlBJIda3ANU8brHni1jdtQ76ar2D40L9/Zd+DZxFLKUxwFy7jeaCKoarrdUKckb0zgEcJgEgPL0CGhqbWxK9mSgyJqF7T8qnfePRrNoQTx+MGAoBezRgDeOUGxK9PvDuyQlg//FtUwl48ErCNPi4GEKzzAQ1Sux2ctLZ+/SRA8W7Rl/FYSCmNpYdliS09pWQjJG3wt3pACZ9W6XhQsJNBjbsDVV0MyjnZYY1+lK4134a0L5nBQ7XuOwUtMCWdhhR0hRgC/PEE7m6RPcNStVfb65fAWU3uS94/ma7mJC2owBbYM6YupjVg7aL7ugnvNqnD23ng4DC2fNBGYyRjgpiQfSUhDL2HhGFJ/MdfCO+ecOYhsPv/XhWxqpR1Zp0CquRENXecm6apZWv5+jO9zW8B9LwEKtQaoBdFc9dojYgzZOWqUkI9g7ob5gJNPB6zHczRXb32aUfOtqrQD2+N9A2vl14XQ/7LZmm9qShGLxGdRdiCHsP9waeOGjfyw1U80Jj59oLf+t8aGWRQX0eEqehuVfss9V7RSTZoMCegVZBU0yE68LYXvZvDu7dcsGA+I2Es7OzJk/WwUuUWRCZYZL6XAiYz0b+KBWPH+T7zF6mh7BEkcJgXYWJOi50pB91Erk5uDPKzwocjSx+lyIcZjvXh1VIZ4UGDG1nz7NW8z9TYALkP8luifnbOApCiGnlpCuLmq4hLqWDmEDHKio1B/pHN/FgfA/ba0Clhvg/inh8RV+e1KOzfTrPV8aEH1aeMxKgd3CMDPBV0o14Zjqy3QAP5B8uwIH006lnQPH7QSt2O+lgzYaCrEmakcOuvKrcVB4QcFL8349Jskk4D13cvdNS4oyj6PiXisqF9OdZeO+eQOZjgbXiLAyddgo5ij6PR1wUnysKI3tEfRR283+3eF2tsPkx537zMuylMRPbKSBZtEdfj4sfEzv1hl8N0un5pJHnsBubAs+5B38W9+9xQyse24/JSWvL9sU+CYYNIA0SXolLQtIZgA8PtlUpj1UYTPkwd0a4sea/CqjBjKI25Drs6BKTeFitJtDWoZA3gWxVPcYXYIvfyiioKUAjMx8mtg56NaXAXDyuT5q2X6u2MDxO/Xm/VL7OYcloG6Q2zGqUD1FooaptdMMLoIorN/8HENvfiMEyRgzDHDHXyml8qQmEOl6d4wuDo/PQPrI/0C9IDdYM4bhLYBbDTG/rU+xtdyYnNAnCh8ZM9aJ4tXB2qsn+7G1OFGNCmp/OfVhCctKZartP8z4MSvDiMjpGt4EvgG8hnPIhTAqmnrsHG2tBcZxd2g6aRx+7tn2t6WWFGFJ9B+XGh8YlI5cCyT+6ZhF29IP9ZxErzIf7bFz4yi3MZI/5VvnoINe0Fvv0uFOZ5oSUGn8a3x6eUOGn8vbLYnQMdgR2RLZO+5nYbgA70mr71B/Qd3sZr2C23eML/JjSepVu5kzeQtOz5aYdLwo2t3yKojC+boGIh0H3DEkQvGrHtm4dt/VoQzjdNJJ8jsQhr5YPpR4geIoAkl+0G4PJj8aHVNRM4qKbysUosC5HbbD4eIy1EF4TcNZbGPjscMhWgjtU8bqZPZ6m2zNuWGo9Y95O2LwiAMtueX/IEPYCgklNcZBypndQUF7WBCeemVNCljxr/eReQFfr4i0NYGBRAzlZl0TLOjmo1gQYPmdUhEe98LSi6xfQ1f0xIiVh3pSoHh08jqXhJAoqnMzqD1WCZ04v/cm5QEVBFnFDNnOCGquqYmuo6NTRZpB/6FzGCGF8pqzVn+vhO2k1Lzv6PGAZqvQpkqwNTr91GLsKCiF4qg7ghmfugsSzNQ5t8kAjyIwPhZyWoDLEEYpvfFvrYbh5QOLjYNydE18AbTeAnkC2JbnbTFCPR7NiW3Od4tJHsLwn+6OoeFp0ThEGEn8i8heJejOczBq2A6jPl18V/9NzlNQp3Ged2cXoKbQxVDonVBBzin1ibCYlcRYmEw0J7BcUUOyetI8qcrEzJzXgm56uetiV788WY/e8d7kUi+QXBBrE9gmPVPU4uQAI/RJifQqhMtMBCSdf0RL02blKbUFIvWI/lxM/fKViEZ6xpbxRiYBIjwst9Y+9w2xUk931r9m8ZvAPnrqa6oXg7uWw+9mjToE78Prrit6FYN2/7W0dGPehU1fjBE/PP9PRXXM06lhVQXL1fSMoIAtedtaw5j/O21U9t95Gmgf8YX5ovnScKmJxtespksmm1VJ/3SZM7iHZNVZ0jCTAXOfioMOSG8WnWS4VnYxYRnESsvFL6l5ZMMGm9U8fLatyHkpMgZsXWjGA8BAcdnywbg0exaESslN18O+st78XXPOjscw4lBn4VlaejFLN2xwX4whtLp8mq27MdDqaqOiMV2db8x/UNWtGndtx2JB9EnxnLJB/Kmf2/rSFHnu929cfDI4guM8Mibrst4GgawxDtp3OZxumJqU7KjlQ+QD8WVUdJ+KEJKj4w1lbjXT/LpkfQHPvS4wrOspH9/TcRpZzx5lMVki83Y4+xti2rR0XVnN6QOsQ567x2uPPGRa7nY4u4DWUX++BMFwfj+iyxXgWy3kcwpcoqsTQX3cqNqNFnIHkuutLv502eq/XGFyZZejmQ2IUzdFpIel2fhuf92lj2Tv5lS8iUSIjSa+asTpuE40wBEsK2OZj0VWC6azHFwGP28hwyaswbmLduswYBfDvuhuW1cjZKaU9/IMqyaCvG1yYrf+G+63woqt7Zpfb3ywdKw9ZwJrwDQ8IUjhz1xbNN0wnrDvgdjx5M8M7gBEdL7CX8NxjVf7A2J/f8R4gS1K+qE8/sUYwsznI71DdTqAZcsmvo0qwprd0i3+PvQuaEdgru3XGsGaZTX6zOvYAxRH8e5hOaFZ0F9v/+lFI5AU81ves/ok1RShaZT2PyBI4KJV+wJXQXWFXnPY3T0JSjFT6Qi4tw5rsUMSnTyPzNRiNTn/KdDVdx66ex+gLaJy7Rkl8hTWSUMtvJWSfDHYj598J4efQxSvzqxVklPiP44ohrSEgvLLQmxEj819O62voRsWtFM9TIOqo+lo3De0dE3qVO8dU0L7CRWB1tPumY63ecJKvv/JjuqTYq3h2ep3VZf874eRvHeXGq9UeTZcjP7HxvZ7jF+Hp6qXZNy0ucvO4ZWM11hWhzMdBk/ddUdGDD3lmNN2Q/e/cHCuXP5OFT6e7Of4u40vZe1TAmFG5bV19LxHbhDuN995BN1zlwHpnv20Ku3S9718x+SWUyHMr3vpeDTf95uLp3jF3V/m7t28wSHktcBGJJS/ubBKDVnVKrpZZ1oZPjetrC3d4DKuynV8Mnyb2d7UpGJweOSphft08ZkrVRDpHCWZX2gt6dELWBrffd09n6+musivfD58hjO0xL/vOlRMTbQXBEyZsUSK7dZBWvh1ba5oZ18a/pkt0h6O/6pAubuXFhyGbMAz3eapZ+tW7odk7ZFW6hq54V6PvgzXW9DdrwR1r1biG7sej/M7vIJUJ971h19a7EOtc2JfQjXtv4XtavGzttcM1SoF6ArkLFPVGXVy9za5WGtmKynAjAz4QKMNLKv6hXveM0O5vW5yvOmBlaDJbLIpIanfnbWiKojnOMPvxkYzDtjc398RKomBVM9LFF8ZsewqTnUBvuIfFGgapR5xz7/4Dhe7aBQmUgc/TzlxSCzXDCaE0DmwpauPx+BqpKQionk/zvwdZ2yM60parz1tgsVTjvCT9d4Ys7LxIU1aI3A+HP2NLIwv4z41cisMhN8hbvrCaJapiaAZoKnTP8bRftTEHO6mDXZVjVGUa1LIpoPiOFzCJPYzeCVuhhfQqYcRoTsQZWDZutwgh03S7nU86viniWOJtAiwwd2mKNSafbR9fneK0jcdtzpFAvvqhMtuh2Z6w9fxFL3FisduTFJAiop4JPM+gaAzOi9c3YkEzZUg21DnSO/aE6Ra43OcluGD5qzEZD4INfcR+5svPyZ0aQ8pd0PWz1WlLhSzKn9gIn+XZ38MpKvqiCdQmgKeEcDlrvOhdo1h9QhVbn01c/MSGFRswHSm/oouH2FMiuLrEn9+H9ppVoXQCIbPQSYs3KFvz9jUnvkG3fM7RJI5dGOd0hWEtXV2C+rTBm3RVDOQWXaN6Fl3riu6NQxu+gtpCdTr/aY9fVWrnSP7lakkZOTxlU2nEX9NdN3eZFNqziUujZlWeN7L8W3P3KYWVehyf3wfP3XXbVxHE6Ky52HCvKrXjhvHWyny1oegR4Kz24l7GuuPJjRDc8ytgm7mqBtqAa7p095zX1XmQX9rdcY3Jo0KoL2YebTb2miYk0F6NZVrO2idUOGNV5V7S7VdEH3Ue+svf0wK/pr6KKcG+prstHnvG2AwtB+FiJNHJYC9eWEvIPn3cI8r5aOxlUGK4NkS00T5DRXLD1UCiBXt5hTo5r8PfXl4BZSuy+BRAd70yY9tdPv5FseW5QJixWzGaGXcA37u4ANednI/2DUQbissBNnVv8fiTQNCF1t13b7z8wCanBAldtxb70csuQc6+7K9+Th6ZC9JjZTNjNE1y3VRq00G+UEeqJYDMXYki2ishXvJaL70k59XeaANFlAb/SGWloAKCW/ehjRHSZTEqEsflK9m4vkQPkH93wAWDYrg5lOdLlBDWDyvUIsempjdvhDvHXnqQrYrwZcorungwev4AjbtRbwe8GFbUZQugyY2rsXFoBV035Jk52pqY2dWNSBZVRy2AJP/rThvPBzCX7a/UId5yNzqIpsydBGBVtelRHKfvwXF47BuC2ZEXghW5fG3GTpphkmKMpt25h8SwNiXFmUNymHxiWUWct185ThRNN+BIsNswDM8jidR6R1I5cSr8iy3p3zSEuKYj7WwCMtdJaKaH3ESXtmhuLSXIgV8MU2TRKjAsywqb/Sa0LK5qZHxBljTDSHZxNgcnm4If/Sl86LquLMtJksiy69Z1F/S7ssr9sbX5uJjukJ1HOjO+qrdfPdepb8gZHnlP8s4mMudrd7WbIIE7Geh0A1nY+DeGM7kKjR+ygJDpdmmZ57k/o9r1tSl4Bv012bkd3tbEzHAbTJMQ/A7JjP2T6ILOlRfdCt8I1X01Snw75mWZ9gF+jGma8yFk0s7bD3RFHn0/hO5SSZ5eaLPhPgfzNNj2420Z6M2d2N9os/BW9P4HF6A9Uj5szZKWURQ28sGjb3fv/wE0Z2DCxdEoUk2TltU/7Mn/ArTgw7h3e9h+Wg+2/174/j5owzqcu6r1ae1aoUB5/98BTaKr+z1GDF61tMLqc9v8H49n7NV+Ok76ZBx7iqyDv92u54A2G/5Il4O4r2Gk3N3ONW5prD8PWrCHI10Wu+KqFU4J46xESwTEHwPtjXAmJ0WfKEMe6/7MlwWDXi4k3h5Y6VBJkZ3RZbuso/RIRzvM2K4CLOtpbqmkeVtgrbXB+tLFkvq8xIyJ9oXiikMcKsgKOw9khM3TXszRf2WI44buJShleKgr7Xnf/hcb1UVOzvl9xWkojWVfu6TA1fM8g+Dy6r+MQ0umtk1uoynXQdnGE83B4v00ob6JFDKa7iXYyWjj8OCPhVYc8/bo51U5lWD0QdB1dU1cOnd26+SD90OA1mF7AuGf2E6FIaQ0ZHax9p4T9n6wG+mPthQX+/ZimmPVu8jQtaUh/unYF47yBOQGu8pv+dj6oshpGKaS3wYjJLAWo9gjniAR8DchxfHsd4fEL75wjCGzSLn1Lqixm+vReuQsJnpFnFUUEndQnWjyAzd4XgjEj3anh0ue7q4sq2ryisexbW3b5qXb2Ldcwm2P92ED0n5MoNmXR/+rkgk/zSYkTyeej1Ui8YLOTcytgJeYKV4iYh/vVi09xn80ztFJJuq82AAAAABJRU5ErkJggg==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34" name="AutoShape 10" descr="data:image/png;base64,iVBORw0KGgoAAAANSUhEUgAAAO4AAADACAMAAAA0lq9WAAAAilBMVEX///8AAAC/v7/CwsLExMT8/Pz4+PjGxsakpKQ/Pz+srKzw8PA7OzuTk5Pz8/Pk5OTs7OzT09O6urqampooKChCQkLg4OCOjo60tLRXV1d8fHwiIiLZ2dmoqKg3NzeXl5dycnITExNfX18vLy9paWlhYWGGhoYbGxtMTEyBgYF4eHgODg5ubm5PT09BQQfpAAAVo0lEQVR4nN1dh3KrOBTNBQOi947pHfP/v7cS2I7bS8CxHWfPzM44b23QQeWeWyQ+Pn4ZollANgoi89sNeQmUDsC2C7BN57eb8gpsQRKiSPfKrBX+/x3MWNZm+qDoFeyiX27N0+GBefzMSVCrv9iWFyC19M8/1Dqzvf8zYdEelZM/WUOCfPv/JRxZ6fk/qCVkfNm5sokEQ1eV/9fqRQ3u2d9M1MMZGr6UqUj7n9D24IyuljTQ+EGy9TxvixK3TnPbwqSLXMZdzf5WKx+Gc7oi7toddUKLUdRIpz25jAEsvxN05foSfwkCdCd/JQDyLUKMounbnlAeXe4v9/EW0s8/VDgxwjegeb2dAZTGnx3WCPLPRciFXPvm+xpn7gooes/5k2sXgk+7y/hfd+4eoi6UDdguLT6xXU8CAvsoKtTC4pb9SnGEEaA1/5weQRDrDKuImqaJRiPpoigqChtx0bezUyN97AvanxrUCMLa7avRluIihIFvR79KA2x86+9NDqObPsTyX/KiEFzAKops+rBd8nPNGKHVv//euyD5JJqFkOuaqGizjCyXGRsRgf9nxjNTn3VtJlWuwZXT591SElvwntrGB0JJYZgkcVmNrTV9PmDRYCbgrPKZTXwkVB/SegCrNHVVdcHcCEnv8wUZy4vVsR7Hf8UC6zEYDJdjP8/uOBkiIo9FTRUQtZxBxGcLzfWvwxiASAW9k6YBjLQ7xLDagvDwhj0FDAJr/uSgKsR8pZr6TjVfQRtBfnTDngO2g+Myo9H+tDhXwsqZKPpnTuQbA7cUHf9ggsabGJcRCszlnazkkP4Nh9CxgMMrE9bLCvuhlPGkhO1JVWWLtRKbrljGfxUcZD5vhRY/pi4SWnsKwGmz9EgXa6UOqtUT/ldwIiEBa4xm15keF6XTn/7iKSyD/zfoTlO1keLshHS4dxHKxb2LYPwTjq8ITWoD2FtVi2hUguS3bTu2LeG7QjoY0P6JXKkBduQQhdEih8RgEath917U0FiMK2Q/hy/zvEY+Dj2U2germ6SHa90F4/A/HH3N6HRA+gsur2ZDTSYoo21b7BVZcGejxbD4C3R1aziK3aiOAWJTv0c0M3a4eWS7ngQuPM3tclmDGfMdpaqcvk5H5p/T4I3BheMJLQ5GXUixq+v7VtyvWmqDP+EScU198heCnvlgNc6dNdWaQW2C+wdEM5UFZhcEnZsgb+PkIIssXrn0WW2sWZo5qN4/nsG4FzFXqQxcRMlzkG4NXTWL319WcYVEYhhD27lBmfOY4l46T4p5jY/DtvfasNdBKcFUa0yxaROVYRD4esQJbsWTqEZDrbkUEyyPW/4WDBh05kPctg0JKnPlMfvHCu7a2hsB+oe378HwsX/Q12hDmb09OUbb+5MBXBa/+dKsYoLTLLV3dSKTuBxf3z0B1Rbe3EkwofEir24J42IMfLAAwvpON10JTmJe7wjWh3jyaBXOzUnWAFwK9baN6iFcJ6kmCOA/vImPhI4pxmiecGyESFgj7gydGicrtHoi6rH11pYXDdkYgrsfvFhxVDtscPOOn+bz6iSImL91GlBJIda3ANU8brHni1jdtQ76ar2D40L9/Zd+DZxFLKUxwFy7jeaCKoarrdUKckb0zgEcJgEgPL0CGhqbWxK9mSgyJqF7T8qnfePRrNoQTx+MGAoBezRgDeOUGxK9PvDuyQlg//FtUwl48ErCNPi4GEKzzAQ1Sux2ctLZ+/SRA8W7Rl/FYSCmNpYdliS09pWQjJG3wt3pACZ9W6XhQsJNBjbsDVV0MyjnZYY1+lK4134a0L5nBQ7XuOwUtMCWdhhR0hRgC/PEE7m6RPcNStVfb65fAWU3uS94/ma7mJC2owBbYM6YupjVg7aL7ugnvNqnD23ng4DC2fNBGYyRjgpiQfSUhDL2HhGFJ/MdfCO+ecOYhsPv/XhWxqpR1Zp0CquRENXecm6apZWv5+jO9zW8B9LwEKtQaoBdFc9dojYgzZOWqUkI9g7ob5gJNPB6zHczRXb32aUfOtqrQD2+N9A2vl14XQ/7LZmm9qShGLxGdRdiCHsP9waeOGjfyw1U80Jj59oLf+t8aGWRQX0eEqehuVfss9V7RSTZoMCegVZBU0yE68LYXvZvDu7dcsGA+I2Es7OzJk/WwUuUWRCZYZL6XAiYz0b+KBWPH+T7zF6mh7BEkcJgXYWJOi50pB91Erk5uDPKzwocjSx+lyIcZjvXh1VIZ4UGDG1nz7NW8z9TYALkP8luifnbOApCiGnlpCuLmq4hLqWDmEDHKio1B/pHN/FgfA/ba0Clhvg/inh8RV+e1KOzfTrPV8aEH1aeMxKgd3CMDPBV0o14Zjqy3QAP5B8uwIH006lnQPH7QSt2O+lgzYaCrEmakcOuvKrcVB4QcFL8349Jskk4D13cvdNS4oyj6PiXisqF9OdZeO+eQOZjgbXiLAyddgo5ij6PR1wUnysKI3tEfRR283+3eF2tsPkx537zMuylMRPbKSBZtEdfj4sfEzv1hl8N0un5pJHnsBubAs+5B38W9+9xQyse24/JSWvL9sU+CYYNIA0SXolLQtIZgA8PtlUpj1UYTPkwd0a4sea/CqjBjKI25Drs6BKTeFitJtDWoZA3gWxVPcYXYIvfyiioKUAjMx8mtg56NaXAXDyuT5q2X6u2MDxO/Xm/VL7OYcloG6Q2zGqUD1FooaptdMMLoIorN/8HENvfiMEyRgzDHDHXyml8qQmEOl6d4wuDo/PQPrI/0C9IDdYM4bhLYBbDTG/rU+xtdyYnNAnCh8ZM9aJ4tXB2qsn+7G1OFGNCmp/OfVhCctKZartP8z4MSvDiMjpGt4EvgG8hnPIhTAqmnrsHG2tBcZxd2g6aRx+7tn2t6WWFGFJ9B+XGh8YlI5cCyT+6ZhF29IP9ZxErzIf7bFz4yi3MZI/5VvnoINe0Fvv0uFOZ5oSUGn8a3x6eUOGn8vbLYnQMdgR2RLZO+5nYbgA70mr71B/Qd3sZr2C23eML/JjSepVu5kzeQtOz5aYdLwo2t3yKojC+boGIh0H3DEkQvGrHtm4dt/VoQzjdNJJ8jsQhr5YPpR4geIoAkl+0G4PJj8aHVNRM4qKbysUosC5HbbD4eIy1EF4TcNZbGPjscMhWgjtU8bqZPZ6m2zNuWGo9Y95O2LwiAMtueX/IEPYCgklNcZBypndQUF7WBCeemVNCljxr/eReQFfr4i0NYGBRAzlZl0TLOjmo1gQYPmdUhEe98LSi6xfQ1f0xIiVh3pSoHh08jqXhJAoqnMzqD1WCZ04v/cm5QEVBFnFDNnOCGquqYmuo6NTRZpB/6FzGCGF8pqzVn+vhO2k1Lzv6PGAZqvQpkqwNTr91GLsKCiF4qg7ghmfugsSzNQ5t8kAjyIwPhZyWoDLEEYpvfFvrYbh5QOLjYNydE18AbTeAnkC2JbnbTFCPR7NiW3Od4tJHsLwn+6OoeFp0ThEGEn8i8heJejOczBq2A6jPl18V/9NzlNQp3Ged2cXoKbQxVDonVBBzin1ibCYlcRYmEw0J7BcUUOyetI8qcrEzJzXgm56uetiV788WY/e8d7kUi+QXBBrE9gmPVPU4uQAI/RJifQqhMtMBCSdf0RL02blKbUFIvWI/lxM/fKViEZ6xpbxRiYBIjwst9Y+9w2xUk931r9m8ZvAPnrqa6oXg7uWw+9mjToE78Prrit6FYN2/7W0dGPehU1fjBE/PP9PRXXM06lhVQXL1fSMoIAtedtaw5j/O21U9t95Gmgf8YX5ovnScKmJxtespksmm1VJ/3SZM7iHZNVZ0jCTAXOfioMOSG8WnWS4VnYxYRnESsvFL6l5ZMMGm9U8fLatyHkpMgZsXWjGA8BAcdnywbg0exaESslN18O+st78XXPOjscw4lBn4VlaejFLN2xwX4whtLp8mq27MdDqaqOiMV2db8x/UNWtGndtx2JB9EnxnLJB/Kmf2/rSFHnu929cfDI4guM8Mibrst4GgawxDtp3OZxumJqU7KjlQ+QD8WVUdJ+KEJKj4w1lbjXT/LpkfQHPvS4wrOspH9/TcRpZzx5lMVki83Y4+xti2rR0XVnN6QOsQ567x2uPPGRa7nY4u4DWUX++BMFwfj+iyxXgWy3kcwpcoqsTQX3cqNqNFnIHkuutLv502eq/XGFyZZejmQ2IUzdFpIel2fhuf92lj2Tv5lS8iUSIjSa+asTpuE40wBEsK2OZj0VWC6azHFwGP28hwyaswbmLduswYBfDvuhuW1cjZKaU9/IMqyaCvG1yYrf+G+63woqt7Zpfb3ywdKw9ZwJrwDQ8IUjhz1xbNN0wnrDvgdjx5M8M7gBEdL7CX8NxjVf7A2J/f8R4gS1K+qE8/sUYwsznI71DdTqAZcsmvo0qwprd0i3+PvQuaEdgru3XGsGaZTX6zOvYAxRH8e5hOaFZ0F9v/+lFI5AU81ves/ok1RShaZT2PyBI4KJV+wJXQXWFXnPY3T0JSjFT6Qi4tw5rsUMSnTyPzNRiNTn/KdDVdx66ex+gLaJy7Rkl8hTWSUMtvJWSfDHYj598J4efQxSvzqxVklPiP44ohrSEgvLLQmxEj819O62voRsWtFM9TIOqo+lo3De0dE3qVO8dU0L7CRWB1tPumY63ecJKvv/JjuqTYq3h2ep3VZf874eRvHeXGq9UeTZcjP7HxvZ7jF+Hp6qXZNy0ucvO4ZWM11hWhzMdBk/ddUdGDD3lmNN2Q/e/cHCuXP5OFT6e7Of4u40vZe1TAmFG5bV19LxHbhDuN995BN1zlwHpnv20Ku3S9718x+SWUyHMr3vpeDTf95uLp3jF3V/m7t28wSHktcBGJJS/ubBKDVnVKrpZZ1oZPjetrC3d4DKuynV8Mnyb2d7UpGJweOSphft08ZkrVRDpHCWZX2gt6dELWBrffd09n6+musivfD58hjO0xL/vOlRMTbQXBEyZsUSK7dZBWvh1ba5oZ18a/pkt0h6O/6pAubuXFhyGbMAz3eapZ+tW7odk7ZFW6hq54V6PvgzXW9DdrwR1r1biG7sej/M7vIJUJ971h19a7EOtc2JfQjXtv4XtavGzttcM1SoF6ArkLFPVGXVy9za5WGtmKynAjAz4QKMNLKv6hXveM0O5vW5yvOmBlaDJbLIpIanfnbWiKojnOMPvxkYzDtjc398RKomBVM9LFF8ZsewqTnUBvuIfFGgapR5xz7/4Dhe7aBQmUgc/TzlxSCzXDCaE0DmwpauPx+BqpKQionk/zvwdZ2yM60parz1tgsVTjvCT9d4Ys7LxIU1aI3A+HP2NLIwv4z41cisMhN8hbvrCaJapiaAZoKnTP8bRftTEHO6mDXZVjVGUa1LIpoPiOFzCJPYzeCVuhhfQqYcRoTsQZWDZutwgh03S7nU86viniWOJtAiwwd2mKNSafbR9fneK0jcdtzpFAvvqhMtuh2Z6w9fxFL3FisduTFJAiop4JPM+gaAzOi9c3YkEzZUg21DnSO/aE6Ra43OcluGD5qzEZD4INfcR+5svPyZ0aQ8pd0PWz1WlLhSzKn9gIn+XZ38MpKvqiCdQmgKeEcDlrvOhdo1h9QhVbn01c/MSGFRswHSm/oouH2FMiuLrEn9+H9ppVoXQCIbPQSYs3KFvz9jUnvkG3fM7RJI5dGOd0hWEtXV2C+rTBm3RVDOQWXaN6Fl3riu6NQxu+gtpCdTr/aY9fVWrnSP7lakkZOTxlU2nEX9NdN3eZFNqziUujZlWeN7L8W3P3KYWVehyf3wfP3XXbVxHE6Ky52HCvKrXjhvHWyny1oegR4Kz24l7GuuPJjRDc8ytgm7mqBtqAa7p095zX1XmQX9rdcY3Jo0KoL2YebTb2miYk0F6NZVrO2idUOGNV5V7S7VdEH3Ue+svf0wK/pr6KKcG+prstHnvG2AwtB+FiJNHJYC9eWEvIPn3cI8r5aOxlUGK4NkS00T5DRXLD1UCiBXt5hTo5r8PfXl4BZSuy+BRAd70yY9tdPv5FseW5QJixWzGaGXcA37u4ANednI/2DUQbissBNnVv8fiTQNCF1t13b7z8wCanBAldtxb70csuQc6+7K9+Th6ZC9JjZTNjNE1y3VRq00G+UEeqJYDMXYki2ishXvJaL70k59XeaANFlAb/SGWloAKCW/ehjRHSZTEqEsflK9m4vkQPkH93wAWDYrg5lOdLlBDWDyvUIsempjdvhDvHXnqQrYrwZcorungwev4AjbtRbwe8GFbUZQugyY2rsXFoBV035Jk52pqY2dWNSBZVRy2AJP/rThvPBzCX7a/UId5yNzqIpsydBGBVtelRHKfvwXF47BuC2ZEXghW5fG3GTpphkmKMpt25h8SwNiXFmUNymHxiWUWct185ThRNN+BIsNswDM8jidR6R1I5cSr8iy3p3zSEuKYj7WwCMtdJaKaH3ESXtmhuLSXIgV8MU2TRKjAsywqb/Sa0LK5qZHxBljTDSHZxNgcnm4If/Sl86LquLMtJksiy69Z1F/S7ssr9sbX5uJjukJ1HOjO+qrdfPdepb8gZHnlP8s4mMudrd7WbIIE7Geh0A1nY+DeGM7kKjR+ygJDpdmmZ57k/o9r1tSl4Bv012bkd3tbEzHAbTJMQ/A7JjP2T6ILOlRfdCt8I1X01Snw75mWZ9gF+jGma8yFk0s7bD3RFHn0/hO5SSZ5eaLPhPgfzNNj2420Z6M2d2N9os/BW9P4HF6A9Uj5szZKWURQ28sGjb3fv/wE0Z2DCxdEoUk2TltU/7Mn/ArTgw7h3e9h+Wg+2/174/j5owzqcu6r1ae1aoUB5/98BTaKr+z1GDF61tMLqc9v8H49n7NV+Ok76ZBx7iqyDv92u54A2G/5Il4O4r2Gk3N3ONW5prD8PWrCHI10Wu+KqFU4J46xESwTEHwPtjXAmJ0WfKEMe6/7MlwWDXi4k3h5Y6VBJkZ3RZbuso/RIRzvM2K4CLOtpbqmkeVtgrbXB+tLFkvq8xIyJ9oXiikMcKsgKOw9khM3TXszRf2WI44buJShleKgr7Xnf/hcb1UVOzvl9xWkojWVfu6TA1fM8g+Dy6r+MQ0umtk1uoynXQdnGE83B4v00ob6JFDKa7iXYyWjj8OCPhVYc8/bo51U5lWD0QdB1dU1cOnd26+SD90OA1mF7AuGf2E6FIaQ0ZHax9p4T9n6wG+mPthQX+/ZimmPVu8jQtaUh/unYF47yBOQGu8pv+dj6oshpGKaS3wYjJLAWo9gjniAR8DchxfHsd4fEL75wjCGzSLn1Lqixm+vReuQsJnpFnFUUEndQnWjyAzd4XgjEj3anh0ue7q4sq2ryisexbW3b5qXb2Ldcwm2P92ED0n5MoNmXR/+rkgk/zSYkTyeej1Ui8YLOTcytgJeYKV4iYh/vVi09xn80ztFJJuq82AAAAABJRU5ErkJggg==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036" name="Picture 12" descr="http://www.clker.com/cliparts/G/D/l/U/7/e/ice-skating-m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8" y="2714612"/>
            <a:ext cx="1000132" cy="805476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428604" y="3500430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4286256" y="3500430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2714620" y="3500430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643050" y="3500430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  <p:pic>
        <p:nvPicPr>
          <p:cNvPr id="1038" name="Picture 14" descr="https://encrypted-tbn0.gstatic.com/images?q=tbn:ANd9GcQhbiOciPAL5SnI1nT5B8gGAO31b0ppg0aaSnrnRRf7rI8zh-QIH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80" y="4357686"/>
            <a:ext cx="928694" cy="928694"/>
          </a:xfrm>
          <a:prstGeom prst="rect">
            <a:avLst/>
          </a:prstGeom>
          <a:noFill/>
        </p:spPr>
      </p:pic>
      <p:sp>
        <p:nvSpPr>
          <p:cNvPr id="1040" name="AutoShape 16" descr="data:image/jpeg;base64,/9j/4AAQSkZJRgABAQAAAQABAAD/2wCEAAkGBhQQEBUUEhIVFBUSFRUWFRQUFRkYGBYTFRUXFRYWFRcXGyYeFxkjHhQUHy8gIycqLCwsFR4xNjAqNScrLCkBCQoKDQsFGQUMFikYEhgpKSkpKSkpKSkpKSkpKSkpKSkpKSkpKSkpKSkpKSkpKSkpKSkpKSkpKSkpKSkpKSkpKf/AABEIARgAqAMBIgACEQEDEQH/xAAbAAEBAAIDAQAAAAAAAAAAAAAABgEFAgMEB//EAFAQAAIBAwIDBQMHBwYJDQAAAAECAwAEEQUSBhMhIjFBUWEUMnEHI0JSgZGhFTNTYnKSsRYkQ4KiwSU0RGNzg5Oywhc1RVRkdHWElMPR0uH/xAAUAQEAAAAAAAAAAAAAAAAAAAAA/8QAFBEBAAAAAAAAAAAAAAAAAAAAAP/aAAwDAQACEQMRAD8A+40pSgUpSgUpSgUpSgUpWt4k1X2W0nnwCYondQfpMFO1ftOB9tBrtV1uaWc2tlt5iAc+4cbo7cMMqu0EcyYjqEyABgt3gHgvAFu/W6aW7fxa4lYrn0iUiNR6Ba2HDOi+yWyITukOXmc98k8nakdvUsT8AAPCtnJKFBLEAKMknoAB3kk9woJ5vk60/wALOJD4NGDGw9QyEEH1zXW2g3dt1tLppVH+T3pMgI8kuB84h9W3j0rtbj+0JIieS4wcE20Esy5H68aFfxrB46i/6ve58vYp/wD6Y/Gg7NM4yhkkEEwa2uSSpt5hglgM/Nv7kqkdQVPUeA7hQVD3GoyaldR23s0lvHbvBdyPOVEjKruYljjUttLPH1LEEBT061cUClKUClKUClKUClKUClKUClKUClKUCoz5VNWWCzQMpYSXEO5B3skTe0Oo8siHbn9aq+adUGWYKPNiAPvNfMOMdQ/K92lrZLzhHHKGuACYY5ZRyt5kHZblrzDgHqzKPBsBRTa7f2zRmeO2l5odvZ7cuswCAM4iMhKTlR129gnrjurjcXEerXMEafOWkUS3MwPuStMv82jdfpYw0hVug7GQc9PBHry+3W7XZKXUKNbm02MxeWVkAubXHZaMqG3N9Fcg7SCDtfk74Tk06GZJmR3kmLhkzjlhERAdw6Hst08M0FVHGFACgAAYAHQADuAA7q5VL8daFeXMS+xXJhdScrvZFcH9dASGGOneOprV36X1jo+GuN1yZY1aVm3iNJp1jwjsmSFVh2mViO0euBQbnTeurXh8razX+1cN/fVJUX8ldjItk0tw5kuZ5pudITkkwyNAqhvFRyzjGB2jVpQKUpQKUpQKUpQKUpQKZpWt4g1lbSAyFS5yqRxr70srnbHGvqxIHp1PhQduq6xDax8yeVY0zjLHGSe5VHezHyGTWmHFE83+K6fM6+Elwy2yEeYVg0v3oK7NE4aIcXN2RNdkd/fHbg/0dup90DuL+83eT3AUOKCM0zUry/LhLu1t+U22SOGJ5ZkPk5n2bfQ8sg+Ga9/8iw/5+8vZvMc8xL+7bhBWeLNMbMV1AhNzBJEBsHWSB5VSaJ/rJtZm6+6VBFezWbK6LLJazqpUYMEyZik695Ze3G36wyP1TQeWH5P7BTn2SJz9aUGU/fKWNb6CBUUKihVUYCqAAB5ADoBWjseJ35ix3NncQO5ChgomhLHyliztHq4Wt+DQa3iPUmtrd51j5nK2sy568oMOaVx3sE3MB4kYr3wTq6q6MGVgGVgcgqRkEHyIIrmy5qGuLs6RcrDAGngmLP7HGrNLbJ1Lyw46cjP9G2ME9jPu0FXq+uwWihrieOFWOAZGC5IGSBnvNfNNevYJLe5SwvYZp72QhlkjZ55WlYchIW3LiOPrhtrKoBPh1rdV1XTNRtXEtxCY0wxJkCSQuvcxDYaNx1GCPMYOSK0nyWcKx7fbd7yqTIlmHPSKAMU3hB2UlcKc4AwMDA60Ftw5pAtLWKAHdykAZvrP3u59WYs321sqwKzQKUpQKUpQKUpQKUpQKmb0c/VoYz1S0ge4I8OdM3JiJ9Qq3GP2qpqktGvk/LN9GWHMMdrhOueXGjMW9BmcD7aCsxWaVhjQZpWk4O1CS5s0nlYFpy0gUDAjRmOyP9YqAAWPec1u6DGKzihqf1TiVuabazjE9wMGTLbYrdT3GdwCQT4IoLH0HWg39dCW6CRpAo5jKqsw94qpJUH0BZsfE1oP5N3Uwxc6hJtPvR20awD9kSdqUL6hgfWuR+Tuwx2bVEI7pIyySg+fNVg+fXNBuLjR4JXWSSCJ3X3XeNWZceTEZH2VqrzhMrI01nO1rJId0ihQ8EreLSQsQNx8WQqT4k102N1LZXCW08jTQzki2uH/ADiyAbvZ5iBhiQGKv3naQeoBNOKCe0/iGWOZbe+jSOSXIhmiLGGZgMlBu7UcuATsbOQDgnBqirWcQ6Mt3bvETtLYKOO+OVTujkX1VgD9lcOFdXa7s4pXG12XEijuWVCY5QPg6NQbasZrXcQ6ytnbPMw3FRhEHfJIx2xxr+szFR9tReo8PzTz20E93O004ea55UzxRRW8ZUNDFGhAwzSJHubJwHOc4wFLPxmhdo7aGa8dDtfkKvLRh3q00jLHuHioJI8RWbLjFDKsNxFJaSucIk4G2Q+UUqExu36oO70rcWNkkMaxxIqIgCqijCqB4AVx1LTIrmJopo1kjcYZWGQfX0I7wR1FB6QaVMaFqT20osrpnLZb2Wd+ouIR1CM36dB0IPVgu4Z64zQU9KUoMGpbha2WS8v7rHV5lt1P6lqiqTn1dpP3RVTU5wB1sg36Se6f966lNBSVhmwM+VM1O8Z3zcpbWE/zi9zEmPoRkfPTHyCISc/WKDxoHyeD/BlsfrIWH7Luzr+BFUWa8LtHZ2pPuxW0RPwjiT/4WpOz4NlvIoZrm7uVM2ZbiBJXCMkgLLbqAwCIoZVJAy209RnNB6NX445ki2tjl5pnaIXG3METIpaQ7u6V0UE7VyM4BIqj0PRY7SERRg95ZnY5eSRjl5JG+k7HqT/cBUzqd7BDJazw4WCxnmtJ1VdogEiBAxGOiKwi6922QHuq1BoM0rGa0d5xzYxMUe7hDDvUOGI/aC5x9tB08fxn2F5B71s8Vwp8jBKshx8VDD7TXVoPHC3r/MW07QFtgudqhOYASylWIcAdBuAIz0rzcVcW2s1hMkFxFPJcRvFDFE6u7yupVVCqSR1IySOg6mtlwPor2dkkEmMxvMAQc5Rp5HQ/usOnhQb2p3gNt1tI492S7vXQ+aNdS4P24Nd3FntMcYntSXaDczW/TE8ZXDKOmRIuAynzBHXd0xwEqjS7PYcg20RyPFigLfbuLUHnvY+fq0Ub+5aW/tCr9aeV2hV8eOxVkx5GWtBqfGkI1OKeJZHjjhnjmlVMo0IkjMkkJHWQQuF3EDG12wTtNar5UOIklRXtkkKxyNBLeQsFzG6sZ7eHPSclY2JJ7KlR13d3fp+tqJ2W0ASW+kghtJGiLJFYxQ/OIqHAV4mjmDREjDOpIIoPqEE6uoZWDKwDKynIKkZBBHeCCOvrSadUUszBVUElmIAAHeST0Ar5tZaZe2N3HaJdokdxzWj5cSuibAXc+zyHdCpJx2HKbmACrmtpq1hbQMjajcSX0zH5m2YAhm8OTZxgKx6e84OPMUHZxbrUN1pzzW78wwzw8h1Bw1yssewRMQA+S2zK5B3MPOle7TdHmuZUuLxRGIjm2s1IKwnuEsrDo82OgA7KZOMnrSgp6UpQcZD0Pwr57w5qMr2FlaWh2yNaJNPPgHkxuSOwrdGmdxIFz0G1ic4AP0M1McERCJbm3wM2tzJEvTtclgJ4QT3kATkD4fGg8Oi8OXhjKmdrONmLFUYT3TsQAWmuJcorHaOyi4HcDXuX5ObUvzJDcSyFdpkkuptxXOdvZcdnOTgdKqMVg0ELxfwFAthcmBZg6wyMqi5nIbapbaUMhDAgEYI8aqX12CO2W4eVI4WRWDuwC7WUFcHxJB6Ad9dOrcVW1s2ySUGQjpDGDJK3wiQFz8cYqG0Lhe5EzmK1Eab82s9+3Me0hIGY4bVWIBDZKnKnHRu7FBw17ik280lzHZPJaXqpDJHOREZ5fcWSGFgZGBj7DAp1wh7gTXosxqyqq2ETxQ7crHqfLPLGOiRvFIZGA7gHHTzqy0jhaKB+axae4Iw1xMd0mPqp0CxJ+qgA+Nbmg+bNw5qt30u3i2+KGZuSR6wW6I0nweXHpTgngqO4Es80kjxuxS2EbNbJyYyVaRY7cqqq7BiAcnaFySTmqrje9ZLRkjOJblktoiO8POwQsP2VLt/UrcWNmkMSRRjCRoqIB4KoCgfcKCT0/h+3stWiW3hSIS2dxnaOrMs8ByzHqxwx7z41ZgVN8UnlXNjcfRS4aFz5LdRmNSfTmCH76pM0A18w1y7ENhqtukojHtLJAAe03PSGWaGBR1Z90soCjuLY6VRm5m1N2WGRoLNGZGmjOJbllO11hbHzUQIIMg7TEHbgda2mkcHWdo2+C2jR/wBJty/r22y2T4nPXxoPnF5xHa3+lWsYeNJIZYopLZMB+3G9s5hiHVhiYyAAfRI6EGtqlzNpdvJcXRhiubx4oood45Kzqhja5kY4ALDLuRjsqq9WPWo1HgWxklad4AkhyXljkeEn6xcxsuc+JPf418veNWeVRp91qNssj/k1VD+z4cl5HeQt2huO1WIIKr0Jzmg56XpUD3Uvsuo3uo3EgzIts4gTaD3S3LElY8nuQ/AdK+g8HcAx2Uj3EiobmQbSU3FY0+ojSEu5P0nY5b0HSsfJ1webGF5JkiS4umDyrCoVI1AwkKAeCgnr4knqe+rCgxilZpQKUpQKmtUspra7N1bRGZZUVLiBWVXJjzy5oi5ClgGZSpIyNuD2etLWh4l1SRWitrYgXFzuw7DcIYUxzJ2X6RG5VVT3sw8M0Gn1bi29Vokjso4WuJVij9pnDP1BZnMMOeyqqxPbHd61724UnnB9q1CdgfoWwFsn3rukP2vWk4p4PhtYEmgaRb0zRRxXZkLTPJPIsTcwtkOu0sdmNoA6AV6rbiK+S5e3jjTUBDnmTJm2Mb9CI3LAxSSYYdEIx4gZFB6NN+TlbQEWl5cwBjk4ED7j5sZIizfaTXr/ACPqC+5qKP6TWaH7zHIlDxg6fntPvY8d5WNZl++B2P4Vk/KFZL78jxf6aCaP8XjAoOONVU/5BKP9fCf/AHBWfyxqC+9pyN6w3iH7hLGn8a7o+P8AT27r+2+2ZB/E1zfjnTx339r/AOojP8GoNK+pyXepWcUlrLb8gT3JEpjIYrHyE2mN2zgzseuKtak+HdSjvdRup4ZFkjihgt0dCCpYl5pMEftRj7KraDWcS6R7XaSwg7Wdew31ZFIaNvsZVP2Vw4e1b2y0SQjazArKnikyEpKnnlWVh9grakVL3lrLYXDzwRNNb3B3XEEf5xJugM8Kno+4AB0zk4DDJyCFBp9glvEkUShUiUIijwVRgDr31x1TVorWIyzSCNF72Pme4Ad7Me4AZJrRvxg03Ys7SeSQ9N08T28MfrI8ignH1UDE/jXfpnC3zouLuT2m4X3CV2xQZ7xbxZO3yLnLnzHdQeJdPm1M7rlWhs85W1PSSfHc11j3U8RCO/6R+jVXGgUAAYAAAA6AAeAHhWQKzQKUpQKUpQKUpQKmtCXm6hfTHrymhtE9FjjE8mPi9x/YHlVIanODfevvP2+fP7kWPwxQOM++y/7/AAf7slddifZdTmiP5u+X2iLy58arHOnxKiJx/X8q58bDs2h8r+0/tOU/4qcarhLaUe/Fe2uzz+dlEDr9qSuKCkFMUWtfrmsi0i5rI7xqw5hQZMcZzmUr3lV6ZxkgZOOhoPa8CnvUH4gH+NdaWMY7o0HwUD+6ucEwkVWVgysAwZTkMCMggjvBrtoJnTl5er3SjoJba1lI/XV5oif3VQfYKpRU5e/N6xbt+ntLiM+pikikX8HkqkoFKwTQUDFZpSgxWaxWaBSlKBSlKBSlKBU1wydl3qMf/aY5R8JraH++NqpamrLsaxcr+mtLaQfGKSeNvwaP8KDlx50tUf8AR3dk/wB13ED/ABrhxv7lr/4hZZ/26gfjiuXyiofyZcEf0arJ/spEl/4K48eOFsuZ+iuLSXPol3ET+BNBSrQigrNBJaYn5PvltU6292JZYEHfbyJhpUA8IG3Bh4KxK/SFVtTNsn+GpSfCxgA9M3E+7Hlnav3DyqmoJrXf+ctP/wDN/dyR/wDlUtTfE/Yu9Ol8rmSI/Ca2lx/ajSqSgUpSgUpSgxWaxWaBSlKBSlKBSlKBUxxDKLe/s7hiFRhNayMegHNCyxlie4b4dvxeqevDrOkRXcLwToHjkGGU+PXIII7iCAQfSgk9U4rOoiazsrfmiaCQc+WTkxGN90ReI7WaVQemQMHwPjS+4d1O5tDbSzWSKyIjMsczsdu3JyXUZO3yrF1pMmn3VrcG5kmgUm1YSqm6KO4KhCZEUFlEiRL2h03ZzV0KCb3apGc4sZx9UGaBj8CeYM/Gg42WHAvYJbM93McCSDr/AJ+PKqP29tUtcXQEEEZB6EHuI9aCatJA2sOykFWsICGByCOfN1BHeOv41T1CWdta6dq8gUx26S2attZwib+e+RGrHC9+Sq4HjiqGbjOxT3r22GP8/Hn7t2aDycb/AORnxF/a4+1mU/gxqkFRWo6/DqE9lHas0wS6WZ3SN+WscUMzZMhXZ1bYB18atRQZrGaE0FBmlKUGKzWBWaBSlKBSlKBSlKBSlKDxa1pSXVvLA/uyoyE+IyOjD1BwR6gV4eEdVae2HN/PQs0FwP8APxHax+DdHHo4rd1K6r/ML1bodILopDdeSTe7bznyBzymPrGfCgqqVgVmgkuKbGMX1jNJGjq7SWj70Vh88vMiPaBwd8IX/WVjjCxiS3W3gijjkvZFt1KRqCqPkzOMD6MSyHPmBXr+UCM/k+WRfet+XcL5hreRZun2IR9tdOkt7bfvcjrDaBre38mlbBuJR8MLED+rJ50FJbwrGioowqAKo8lUYA+4V2ZpWaDAFZpSgVg0JoBQZpSlApSlApSlApSlApSlArzajYJcRPFIoZJVZGU+KsMGvTWCaDR8EXjy2EXMJaSPfDIx7y8DtCzH1OzP21vamvk8kD2XMBBEtxdyAjuIe6lKkehGDVLQa7iKMNZ3APcYJQfgY2rzcFWixadaKi7VFvEcerIGYn1JJP2118b3nK0+4I954mijA7zLN81Go+LOtbXTrXlQxxj+jRE/dUL/AHUHppWKUGaxmmKzQYArNKUClKUClKUClKUClKUClKUCoT5R9ebYbSEFmcJztpwdsrcuKAHweZzt9EEjeAqt1vV0tLeSaTO2NScDvY9yovmzEhQPMio2z0dkubBZ8GaeS4vrnx+eSIJGgP1Y+cqr+wDQVfC2i+xWcNvkHlIASBgFj1YqPAZJwPLFbWgoaCVuVa81QRNjkWCxTkeL3UokEYP6qKC/7TL5VUipvhPt3F/N9e75Q/Zt4Yov94SVS0ClKUClKUClKUClKUClKUClKUClKUClK8Ot6slpbyTyZ2xKWwO9j9FV/WY4UepFBKcU6qXvol5LzW1gUnuuUNzCZw3s/YHWQRgGRlXr2oz1xg41fiaE3lhcwE3KMt1Di2HMbLJHIBtByCOUcg4Irf8ACWlNBb5lxz52ae4I/TSdSo9FAVB6IK1fFWlQxXNldJDGsvtkcbyqgDMkySQ4ZgMt1de+g9f8r3Pu6bfN8UiX/flFP5SXZ93S5/8AWTW6fwkNUYpiglfk5mc20qypslS7uhJ2gwMjSmUkMO8DmBf6tVdTfAy/Mzt9e9vW+65dP+CqSgUpSgUpSgUpSgUpSgUpSgUpSgUrGaZoM5qH46gk1FxY2xUNFsuZpGLBVKnMEO5CGV5GUncOqqu7xFUXEeueyxAqvMllYRwQg4MkzZ2rnwUYLM3gqk14tPSHS7bddXEavK5knnchBJO/ftz4AAKq+CqKCXs+O5bE8u83MF70n2x3UYHeUbpFfRj68ZD+ak04s49hu7VvYg04tntriabBSOFI5klGS4BZyEOFUd2SSMdfNxnr51eeHTrD5xHPNuJ2QmJY0bAxuHbUMM9OjMqrn3sV03CEUWm3FtED89DKHdjueSR4yu+Rj3t3egwAMAUHs1Di61gUEzK7P0jiiIkkkJ7hHGmWb+FaTU+Np4huaC3tVPVTfXao5HhiGFXJPpmpLhb5P5Li3injSGBbiJGLmaeRmDKCd0cHITr9Uk1vuHdJWwlv1ZYGa2gilSVLdIn7aTFssMsesXixoN58mrltNhc4zK08hK5weZcSPkZ64O7PXrVRWl4LtuXp1ovlbw5+JjUn8TW5zQZpWM0zQZpXRPfRxlQ7qpc4UMwBY+SgnqfhS5vY4gDI6oGOAXYLknuAyep9KDvpXTc3iRLukdUX6zsFHXu6k4rMt0iIXZlVAMliQFA8yT0xQdtK4RTB1DKQynqCCCCPMEd9c6BSlKBSlKCR03W7lXtHneN49QICxxxFWhLQtMvb3nmLhSCSB1IrSW/Gl1HaWd1PNBy7pWVsxEctlill52Vbt9IscsAZyBnxqw07hS3t5OZGrZGQgaR3WMHvESMxWMH9UCtJxTwegsLeKCFpVspoJUi3ZZo43zIo3HDsULYBPU0Gg0HUrmVxLOf541z7DEZIxst4zbrcyPykbAlYYB7XeAucA58vyyGdLC3Fy6MwuHBmiToUMTLuMT5w5Vm6AkdOhHTFbYyabdrMiygPNNzpI3kaKeOfYibgjFZImARe7H41szwdbcuNArgRO8itzH3mSSNo3dnJLMxV26k9+PIUHy/5Lbq4aR4Y5UieS3QrLKglJSGQoiRDK5VV7JBPRxIepNWlzxVPLbwcorHLMZ1YJA0zsbeTls0MRZV5ZIOXdugZe/PSE4v+T6ewuTNbJM1ttARoZGMkLELGN2cuVySTsByGI6dTWx0XjiyuI4472J4Dau0SXFuZI1x2sq6oebDuERZkbI6ZJoNxwZqlwYdPtonWNWgvA5ZN5/mtxHEpAyMEgsMZwN3jip7Qbzkwaks0yl5rK4KlsIWZbm/jIALZYlgzem8D6OTb/JtosXsNncANvEUxTtHAW5kEjjH9Rfxr5j8oWgIuq+zpI3zod1VEicLLLkhFUuGjTLElnbvdsKc9Q+p8I3l1cRwzI8Qt8mLkNGwcJEWi38zPv7kztKgYPfmupuJrjlm93J7MJ+T7Nym5m0XPs2/mbvf3drbtxjp616OFNFtp44LsRsHKhjGZHMaXCgxyOIs7BJkON2M1tDwnb8/nbG3bt+zmPyubnPM5W7Zvz13Y7+vfQTE/FF2iXM4eIx2t81vyjH1kjaWGJRzAewV5hOdpzW90TUZxez21w6SbI4p0dIzHhZXlTllSzZxyvezk7q9UnCkDRSxFW2Tz8+TtnJl3pJkHPQbo16Dp0r2x6Wi3DzgHmSRpGxycbI2dlGO4HMjdaDScR6PbsZCYFnuLhAiKwDlQAVDLu/NRrksWGOvmcCvHZaKr3xgukW4FvY2qo8yhtzF5VlfB6Bjy0yRitnqPBkM87TNJco7hQ3KuZYhhBhRtjYDp1PxJruvOE4JVjD83MSCMSLPIsjRjHZkkVg0gOMndnNBJcLRm5awjuYleNLK5ZA6hlLJcRRIcNkE8rH75roRcpDEIllMd/qCW9o2BFLDGZBlmYFVEe7ocHyA8RcX3DEE0caFWQQjERikeJkXABCshBAIAyPHApNwxbtAkOwqkZJQo7q6Mc5ZZFIYMdzZOeuTmg13A6BRcrtETi47dsuCluxijIVCuAQww+QBkuegqnrx6XpUdsmyIEAksxZmZmY97O7Esx6DqT4V7KBSlKBSlKBSlKDw6jocFzjnwRTY7ubGr4+G4HFaQ8JyWjbtNdIQR2rWUM1ux8GQK26Bu/JXIPTKnFVNKCbGu3qfnNNZsfSt7mJ1PwEvLb8Kitd0CO+vraH2CWyklLPJLvjBNpErCWMCKRsbzMqk9M7znOMV9ZqSF2g11w7qpWwiVFZgCTJcSl9oJyfzad3pQVNvAsaKiKFVQFVVGAFAwAB4ACvj/AMuXD+yS3vehRZFSQHsBWPuOzIm4jI6ktnoAMd9fY811XFssgw6hh5MAevn1oITSdZjt2eSzlW6tQ2buCAmRraV+001uOrPEx3FkGT3svXINxp+oRzxrJFIskbjKuhyCPiP4V8i1vgHUtLLyaVcyvD0ZoMjcTv6Kq4O89okt2Tj4V5+H+Md08h3TWd22XlSGyaS2lbIGwwBy7y+PMGzOD3+IfbqVGaJxfdK0S6haclbiTlwzqcBnOSiywlmaEsAcdW69DjpmzFApSlApSlApSlApSlApSlApSlApSlArX6nw9bXX+MW8U3THzkasQPQkZH2UpQaj/k8tk/MPcWvpb3Mqr/syxT8K4vwzdxdbfU5iR9C6jimQ+h2qjjPmGrNKAt5qqDtWtlL/AKO6lj/B4G/jRNV1M/8AR9uvq1+SPuFtWaUHXHo15dXEL3pt0it35qQ27SMXmAKo0jyKvZTcxAUdSR5VVClKDNKUoFKUoFKUoFKUoFKUoP/Z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42" name="AutoShape 18" descr="data:image/jpeg;base64,/9j/4AAQSkZJRgABAQAAAQABAAD/2wCEAAkGBhQQEBUUEhIVFBUSFRUWFRQUFRkYGBYTFRUXFRYWFRcXGyYeFxkjHhQUHy8gIycqLCwsFR4xNjAqNScrLCkBCQoKDQsFGQUMFikYEhgpKSkpKSkpKSkpKSkpKSkpKSkpKSkpKSkpKSkpKSkpKSkpKSkpKSkpKSkpKSkpKSkpKf/AABEIARgAqAMBIgACEQEDEQH/xAAbAAEBAAIDAQAAAAAAAAAAAAAABgEFAgMEB//EAFAQAAIBAwIDBQMHBwYJDQAAAAECAwAEEQUSBhMhIjFBUWEUMnEHI0JSgZGhFTNTYnKSsRYkQ4KiwSU0RGNzg5Oywhc1RVRkdHWElMPR0uH/xAAUAQEAAAAAAAAAAAAAAAAAAAAA/8QAFBEBAAAAAAAAAAAAAAAAAAAAAP/aAAwDAQACEQMRAD8A+40pSgUpSgUpSgUpSgUpWt4k1X2W0nnwCYondQfpMFO1ftOB9tBrtV1uaWc2tlt5iAc+4cbo7cMMqu0EcyYjqEyABgt3gHgvAFu/W6aW7fxa4lYrn0iUiNR6Ba2HDOi+yWyITukOXmc98k8nakdvUsT8AAPCtnJKFBLEAKMknoAB3kk9woJ5vk60/wALOJD4NGDGw9QyEEH1zXW2g3dt1tLppVH+T3pMgI8kuB84h9W3j0rtbj+0JIieS4wcE20Esy5H68aFfxrB46i/6ve58vYp/wD6Y/Gg7NM4yhkkEEwa2uSSpt5hglgM/Nv7kqkdQVPUeA7hQVD3GoyaldR23s0lvHbvBdyPOVEjKruYljjUttLPH1LEEBT061cUClKUClKUClKUClKUClKUClKUClKUCoz5VNWWCzQMpYSXEO5B3skTe0Oo8siHbn9aq+adUGWYKPNiAPvNfMOMdQ/K92lrZLzhHHKGuACYY5ZRyt5kHZblrzDgHqzKPBsBRTa7f2zRmeO2l5odvZ7cuswCAM4iMhKTlR129gnrjurjcXEerXMEafOWkUS3MwPuStMv82jdfpYw0hVug7GQc9PBHry+3W7XZKXUKNbm02MxeWVkAubXHZaMqG3N9Fcg7SCDtfk74Tk06GZJmR3kmLhkzjlhERAdw6Hst08M0FVHGFACgAAYAHQADuAA7q5VL8daFeXMS+xXJhdScrvZFcH9dASGGOneOprV36X1jo+GuN1yZY1aVm3iNJp1jwjsmSFVh2mViO0euBQbnTeurXh8razX+1cN/fVJUX8ldjItk0tw5kuZ5pudITkkwyNAqhvFRyzjGB2jVpQKUpQKUpQKUpQKUpQKZpWt4g1lbSAyFS5yqRxr70srnbHGvqxIHp1PhQduq6xDax8yeVY0zjLHGSe5VHezHyGTWmHFE83+K6fM6+Elwy2yEeYVg0v3oK7NE4aIcXN2RNdkd/fHbg/0dup90DuL+83eT3AUOKCM0zUry/LhLu1t+U22SOGJ5ZkPk5n2bfQ8sg+Ga9/8iw/5+8vZvMc8xL+7bhBWeLNMbMV1AhNzBJEBsHWSB5VSaJ/rJtZm6+6VBFezWbK6LLJazqpUYMEyZik695Ze3G36wyP1TQeWH5P7BTn2SJz9aUGU/fKWNb6CBUUKihVUYCqAAB5ADoBWjseJ35ix3NncQO5ChgomhLHyliztHq4Wt+DQa3iPUmtrd51j5nK2sy568oMOaVx3sE3MB4kYr3wTq6q6MGVgGVgcgqRkEHyIIrmy5qGuLs6RcrDAGngmLP7HGrNLbJ1Lyw46cjP9G2ME9jPu0FXq+uwWihrieOFWOAZGC5IGSBnvNfNNevYJLe5SwvYZp72QhlkjZ55WlYchIW3LiOPrhtrKoBPh1rdV1XTNRtXEtxCY0wxJkCSQuvcxDYaNx1GCPMYOSK0nyWcKx7fbd7yqTIlmHPSKAMU3hB2UlcKc4AwMDA60Ftw5pAtLWKAHdykAZvrP3u59WYs321sqwKzQKUpQKUpQKUpQKUpQKmb0c/VoYz1S0ge4I8OdM3JiJ9Qq3GP2qpqktGvk/LN9GWHMMdrhOueXGjMW9BmcD7aCsxWaVhjQZpWk4O1CS5s0nlYFpy0gUDAjRmOyP9YqAAWPec1u6DGKzihqf1TiVuabazjE9wMGTLbYrdT3GdwCQT4IoLH0HWg39dCW6CRpAo5jKqsw94qpJUH0BZsfE1oP5N3Uwxc6hJtPvR20awD9kSdqUL6hgfWuR+Tuwx2bVEI7pIyySg+fNVg+fXNBuLjR4JXWSSCJ3X3XeNWZceTEZH2VqrzhMrI01nO1rJId0ihQ8EreLSQsQNx8WQqT4k102N1LZXCW08jTQzki2uH/ADiyAbvZ5iBhiQGKv3naQeoBNOKCe0/iGWOZbe+jSOSXIhmiLGGZgMlBu7UcuATsbOQDgnBqirWcQ6Mt3bvETtLYKOO+OVTujkX1VgD9lcOFdXa7s4pXG12XEijuWVCY5QPg6NQbasZrXcQ6ytnbPMw3FRhEHfJIx2xxr+szFR9tReo8PzTz20E93O004ea55UzxRRW8ZUNDFGhAwzSJHubJwHOc4wFLPxmhdo7aGa8dDtfkKvLRh3q00jLHuHioJI8RWbLjFDKsNxFJaSucIk4G2Q+UUqExu36oO70rcWNkkMaxxIqIgCqijCqB4AVx1LTIrmJopo1kjcYZWGQfX0I7wR1FB6QaVMaFqT20osrpnLZb2Wd+ouIR1CM36dB0IPVgu4Z64zQU9KUoMGpbha2WS8v7rHV5lt1P6lqiqTn1dpP3RVTU5wB1sg36Se6f966lNBSVhmwM+VM1O8Z3zcpbWE/zi9zEmPoRkfPTHyCISc/WKDxoHyeD/BlsfrIWH7Luzr+BFUWa8LtHZ2pPuxW0RPwjiT/4WpOz4NlvIoZrm7uVM2ZbiBJXCMkgLLbqAwCIoZVJAy209RnNB6NX445ki2tjl5pnaIXG3METIpaQ7u6V0UE7VyM4BIqj0PRY7SERRg95ZnY5eSRjl5JG+k7HqT/cBUzqd7BDJazw4WCxnmtJ1VdogEiBAxGOiKwi6922QHuq1BoM0rGa0d5xzYxMUe7hDDvUOGI/aC5x9tB08fxn2F5B71s8Vwp8jBKshx8VDD7TXVoPHC3r/MW07QFtgudqhOYASylWIcAdBuAIz0rzcVcW2s1hMkFxFPJcRvFDFE6u7yupVVCqSR1IySOg6mtlwPor2dkkEmMxvMAQc5Rp5HQ/usOnhQb2p3gNt1tI492S7vXQ+aNdS4P24Nd3FntMcYntSXaDczW/TE8ZXDKOmRIuAynzBHXd0xwEqjS7PYcg20RyPFigLfbuLUHnvY+fq0Ub+5aW/tCr9aeV2hV8eOxVkx5GWtBqfGkI1OKeJZHjjhnjmlVMo0IkjMkkJHWQQuF3EDG12wTtNar5UOIklRXtkkKxyNBLeQsFzG6sZ7eHPSclY2JJ7KlR13d3fp+tqJ2W0ASW+kghtJGiLJFYxQ/OIqHAV4mjmDREjDOpIIoPqEE6uoZWDKwDKynIKkZBBHeCCOvrSadUUszBVUElmIAAHeST0Ar5tZaZe2N3HaJdokdxzWj5cSuibAXc+zyHdCpJx2HKbmACrmtpq1hbQMjajcSX0zH5m2YAhm8OTZxgKx6e84OPMUHZxbrUN1pzzW78wwzw8h1Bw1yssewRMQA+S2zK5B3MPOle7TdHmuZUuLxRGIjm2s1IKwnuEsrDo82OgA7KZOMnrSgp6UpQcZD0Pwr57w5qMr2FlaWh2yNaJNPPgHkxuSOwrdGmdxIFz0G1ic4AP0M1McERCJbm3wM2tzJEvTtclgJ4QT3kATkD4fGg8Oi8OXhjKmdrONmLFUYT3TsQAWmuJcorHaOyi4HcDXuX5ObUvzJDcSyFdpkkuptxXOdvZcdnOTgdKqMVg0ELxfwFAthcmBZg6wyMqi5nIbapbaUMhDAgEYI8aqX12CO2W4eVI4WRWDuwC7WUFcHxJB6Ad9dOrcVW1s2ySUGQjpDGDJK3wiQFz8cYqG0Lhe5EzmK1Eab82s9+3Me0hIGY4bVWIBDZKnKnHRu7FBw17ik280lzHZPJaXqpDJHOREZ5fcWSGFgZGBj7DAp1wh7gTXosxqyqq2ETxQ7crHqfLPLGOiRvFIZGA7gHHTzqy0jhaKB+axae4Iw1xMd0mPqp0CxJ+qgA+Nbmg+bNw5qt30u3i2+KGZuSR6wW6I0nweXHpTgngqO4Es80kjxuxS2EbNbJyYyVaRY7cqqq7BiAcnaFySTmqrje9ZLRkjOJblktoiO8POwQsP2VLt/UrcWNmkMSRRjCRoqIB4KoCgfcKCT0/h+3stWiW3hSIS2dxnaOrMs8ByzHqxwx7z41ZgVN8UnlXNjcfRS4aFz5LdRmNSfTmCH76pM0A18w1y7ENhqtukojHtLJAAe03PSGWaGBR1Z90soCjuLY6VRm5m1N2WGRoLNGZGmjOJbllO11hbHzUQIIMg7TEHbgda2mkcHWdo2+C2jR/wBJty/r22y2T4nPXxoPnF5xHa3+lWsYeNJIZYopLZMB+3G9s5hiHVhiYyAAfRI6EGtqlzNpdvJcXRhiubx4oood45Kzqhja5kY4ALDLuRjsqq9WPWo1HgWxklad4AkhyXljkeEn6xcxsuc+JPf418veNWeVRp91qNssj/k1VD+z4cl5HeQt2huO1WIIKr0Jzmg56XpUD3Uvsuo3uo3EgzIts4gTaD3S3LElY8nuQ/AdK+g8HcAx2Uj3EiobmQbSU3FY0+ojSEu5P0nY5b0HSsfJ1webGF5JkiS4umDyrCoVI1AwkKAeCgnr4knqe+rCgxilZpQKUpQKmtUspra7N1bRGZZUVLiBWVXJjzy5oi5ClgGZSpIyNuD2etLWh4l1SRWitrYgXFzuw7DcIYUxzJ2X6RG5VVT3sw8M0Gn1bi29Vokjso4WuJVij9pnDP1BZnMMOeyqqxPbHd61724UnnB9q1CdgfoWwFsn3rukP2vWk4p4PhtYEmgaRb0zRRxXZkLTPJPIsTcwtkOu0sdmNoA6AV6rbiK+S5e3jjTUBDnmTJm2Mb9CI3LAxSSYYdEIx4gZFB6NN+TlbQEWl5cwBjk4ED7j5sZIizfaTXr/ACPqC+5qKP6TWaH7zHIlDxg6fntPvY8d5WNZl++B2P4Vk/KFZL78jxf6aCaP8XjAoOONVU/5BKP9fCf/AHBWfyxqC+9pyN6w3iH7hLGn8a7o+P8AT27r+2+2ZB/E1zfjnTx339r/AOojP8GoNK+pyXepWcUlrLb8gT3JEpjIYrHyE2mN2zgzseuKtak+HdSjvdRup4ZFkjihgt0dCCpYl5pMEftRj7KraDWcS6R7XaSwg7Wdew31ZFIaNvsZVP2Vw4e1b2y0SQjazArKnikyEpKnnlWVh9grakVL3lrLYXDzwRNNb3B3XEEf5xJugM8Kno+4AB0zk4DDJyCFBp9glvEkUShUiUIijwVRgDr31x1TVorWIyzSCNF72Pme4Ad7Me4AZJrRvxg03Ys7SeSQ9N08T28MfrI8ignH1UDE/jXfpnC3zouLuT2m4X3CV2xQZ7xbxZO3yLnLnzHdQeJdPm1M7rlWhs85W1PSSfHc11j3U8RCO/6R+jVXGgUAAYAAAA6AAeAHhWQKzQKUpQKUpQKUpQKmtCXm6hfTHrymhtE9FjjE8mPi9x/YHlVIanODfevvP2+fP7kWPwxQOM++y/7/AAf7slddifZdTmiP5u+X2iLy58arHOnxKiJx/X8q58bDs2h8r+0/tOU/4qcarhLaUe/Fe2uzz+dlEDr9qSuKCkFMUWtfrmsi0i5rI7xqw5hQZMcZzmUr3lV6ZxkgZOOhoPa8CnvUH4gH+NdaWMY7o0HwUD+6ucEwkVWVgysAwZTkMCMggjvBrtoJnTl5er3SjoJba1lI/XV5oif3VQfYKpRU5e/N6xbt+ntLiM+pikikX8HkqkoFKwTQUDFZpSgxWaxWaBSlKBSlKBSlKBU1wydl3qMf/aY5R8JraH++NqpamrLsaxcr+mtLaQfGKSeNvwaP8KDlx50tUf8AR3dk/wB13ED/ABrhxv7lr/4hZZ/26gfjiuXyiofyZcEf0arJ/spEl/4K48eOFsuZ+iuLSXPol3ET+BNBSrQigrNBJaYn5PvltU6292JZYEHfbyJhpUA8IG3Bh4KxK/SFVtTNsn+GpSfCxgA9M3E+7Hlnav3DyqmoJrXf+ctP/wDN/dyR/wDlUtTfE/Yu9Ol8rmSI/Ca2lx/ajSqSgUpSgUpSgxWaxWaBSlKBSlKBSlKBUxxDKLe/s7hiFRhNayMegHNCyxlie4b4dvxeqevDrOkRXcLwToHjkGGU+PXIII7iCAQfSgk9U4rOoiazsrfmiaCQc+WTkxGN90ReI7WaVQemQMHwPjS+4d1O5tDbSzWSKyIjMsczsdu3JyXUZO3yrF1pMmn3VrcG5kmgUm1YSqm6KO4KhCZEUFlEiRL2h03ZzV0KCb3apGc4sZx9UGaBj8CeYM/Gg42WHAvYJbM93McCSDr/AJ+PKqP29tUtcXQEEEZB6EHuI9aCatJA2sOykFWsICGByCOfN1BHeOv41T1CWdta6dq8gUx26S2attZwib+e+RGrHC9+Sq4HjiqGbjOxT3r22GP8/Hn7t2aDycb/AORnxF/a4+1mU/gxqkFRWo6/DqE9lHas0wS6WZ3SN+WscUMzZMhXZ1bYB18atRQZrGaE0FBmlKUGKzWBWaBSlKBSlKBSlKBSlKDxa1pSXVvLA/uyoyE+IyOjD1BwR6gV4eEdVae2HN/PQs0FwP8APxHax+DdHHo4rd1K6r/ML1bodILopDdeSTe7bznyBzymPrGfCgqqVgVmgkuKbGMX1jNJGjq7SWj70Vh88vMiPaBwd8IX/WVjjCxiS3W3gijjkvZFt1KRqCqPkzOMD6MSyHPmBXr+UCM/k+WRfet+XcL5hreRZun2IR9tdOkt7bfvcjrDaBre38mlbBuJR8MLED+rJ50FJbwrGioowqAKo8lUYA+4V2ZpWaDAFZpSgVg0JoBQZpSlApSlApSlApSlApSlArzajYJcRPFIoZJVZGU+KsMGvTWCaDR8EXjy2EXMJaSPfDIx7y8DtCzH1OzP21vamvk8kD2XMBBEtxdyAjuIe6lKkehGDVLQa7iKMNZ3APcYJQfgY2rzcFWixadaKi7VFvEcerIGYn1JJP2118b3nK0+4I954mijA7zLN81Go+LOtbXTrXlQxxj+jRE/dUL/AHUHppWKUGaxmmKzQYArNKUClKUClKUClKUClKUClKUCoT5R9ebYbSEFmcJztpwdsrcuKAHweZzt9EEjeAqt1vV0tLeSaTO2NScDvY9yovmzEhQPMio2z0dkubBZ8GaeS4vrnx+eSIJGgP1Y+cqr+wDQVfC2i+xWcNvkHlIASBgFj1YqPAZJwPLFbWgoaCVuVa81QRNjkWCxTkeL3UokEYP6qKC/7TL5VUipvhPt3F/N9e75Q/Zt4Yov94SVS0ClKUClKUClKUClKUClKUClKUClKUClK8Ot6slpbyTyZ2xKWwO9j9FV/WY4UepFBKcU6qXvol5LzW1gUnuuUNzCZw3s/YHWQRgGRlXr2oz1xg41fiaE3lhcwE3KMt1Di2HMbLJHIBtByCOUcg4Irf8ACWlNBb5lxz52ae4I/TSdSo9FAVB6IK1fFWlQxXNldJDGsvtkcbyqgDMkySQ4ZgMt1de+g9f8r3Pu6bfN8UiX/flFP5SXZ93S5/8AWTW6fwkNUYpiglfk5mc20qypslS7uhJ2gwMjSmUkMO8DmBf6tVdTfAy/Mzt9e9vW+65dP+CqSgUpSgUpSgUpSgUpSgUpSgUpSgUrGaZoM5qH46gk1FxY2xUNFsuZpGLBVKnMEO5CGV5GUncOqqu7xFUXEeueyxAqvMllYRwQg4MkzZ2rnwUYLM3gqk14tPSHS7bddXEavK5knnchBJO/ftz4AAKq+CqKCXs+O5bE8u83MF70n2x3UYHeUbpFfRj68ZD+ak04s49hu7VvYg04tntriabBSOFI5klGS4BZyEOFUd2SSMdfNxnr51eeHTrD5xHPNuJ2QmJY0bAxuHbUMM9OjMqrn3sV03CEUWm3FtED89DKHdjueSR4yu+Rj3t3egwAMAUHs1Di61gUEzK7P0jiiIkkkJ7hHGmWb+FaTU+Np4huaC3tVPVTfXao5HhiGFXJPpmpLhb5P5Li3injSGBbiJGLmaeRmDKCd0cHITr9Uk1vuHdJWwlv1ZYGa2gilSVLdIn7aTFssMsesXixoN58mrltNhc4zK08hK5weZcSPkZ64O7PXrVRWl4LtuXp1ovlbw5+JjUn8TW5zQZpWM0zQZpXRPfRxlQ7qpc4UMwBY+SgnqfhS5vY4gDI6oGOAXYLknuAyep9KDvpXTc3iRLukdUX6zsFHXu6k4rMt0iIXZlVAMliQFA8yT0xQdtK4RTB1DKQynqCCCCPMEd9c6BSlKBSlKCR03W7lXtHneN49QICxxxFWhLQtMvb3nmLhSCSB1IrSW/Gl1HaWd1PNBy7pWVsxEctlill52Vbt9IscsAZyBnxqw07hS3t5OZGrZGQgaR3WMHvESMxWMH9UCtJxTwegsLeKCFpVspoJUi3ZZo43zIo3HDsULYBPU0Gg0HUrmVxLOf541z7DEZIxst4zbrcyPykbAlYYB7XeAucA58vyyGdLC3Fy6MwuHBmiToUMTLuMT5w5Vm6AkdOhHTFbYyabdrMiygPNNzpI3kaKeOfYibgjFZImARe7H41szwdbcuNArgRO8itzH3mSSNo3dnJLMxV26k9+PIUHy/5Lbq4aR4Y5UieS3QrLKglJSGQoiRDK5VV7JBPRxIepNWlzxVPLbwcorHLMZ1YJA0zsbeTls0MRZV5ZIOXdugZe/PSE4v+T6ewuTNbJM1ttARoZGMkLELGN2cuVySTsByGI6dTWx0XjiyuI4472J4Dau0SXFuZI1x2sq6oebDuERZkbI6ZJoNxwZqlwYdPtonWNWgvA5ZN5/mtxHEpAyMEgsMZwN3jip7Qbzkwaks0yl5rK4KlsIWZbm/jIALZYlgzem8D6OTb/JtosXsNncANvEUxTtHAW5kEjjH9Rfxr5j8oWgIuq+zpI3zod1VEicLLLkhFUuGjTLElnbvdsKc9Q+p8I3l1cRwzI8Qt8mLkNGwcJEWi38zPv7kztKgYPfmupuJrjlm93J7MJ+T7Nym5m0XPs2/mbvf3drbtxjp616OFNFtp44LsRsHKhjGZHMaXCgxyOIs7BJkON2M1tDwnb8/nbG3bt+zmPyubnPM5W7Zvz13Y7+vfQTE/FF2iXM4eIx2t81vyjH1kjaWGJRzAewV5hOdpzW90TUZxez21w6SbI4p0dIzHhZXlTllSzZxyvezk7q9UnCkDRSxFW2Tz8+TtnJl3pJkHPQbo16Dp0r2x6Wi3DzgHmSRpGxycbI2dlGO4HMjdaDScR6PbsZCYFnuLhAiKwDlQAVDLu/NRrksWGOvmcCvHZaKr3xgukW4FvY2qo8yhtzF5VlfB6Bjy0yRitnqPBkM87TNJco7hQ3KuZYhhBhRtjYDp1PxJruvOE4JVjD83MSCMSLPIsjRjHZkkVg0gOMndnNBJcLRm5awjuYleNLK5ZA6hlLJcRRIcNkE8rH75roRcpDEIllMd/qCW9o2BFLDGZBlmYFVEe7ocHyA8RcX3DEE0caFWQQjERikeJkXABCshBAIAyPHApNwxbtAkOwqkZJQo7q6Mc5ZZFIYMdzZOeuTmg13A6BRcrtETi47dsuCluxijIVCuAQww+QBkuegqnrx6XpUdsmyIEAksxZmZmY97O7Esx6DqT4V7KBSlKBSlKBSlKDw6jocFzjnwRTY7ubGr4+G4HFaQ8JyWjbtNdIQR2rWUM1ux8GQK26Bu/JXIPTKnFVNKCbGu3qfnNNZsfSt7mJ1PwEvLb8Kitd0CO+vraH2CWyklLPJLvjBNpErCWMCKRsbzMqk9M7znOMV9ZqSF2g11w7qpWwiVFZgCTJcSl9oJyfzad3pQVNvAsaKiKFVQFVVGAFAwAB4ACvj/AMuXD+yS3vehRZFSQHsBWPuOzIm4jI6ktnoAMd9fY811XFssgw6hh5MAevn1oITSdZjt2eSzlW6tQ2buCAmRraV+001uOrPEx3FkGT3svXINxp+oRzxrJFIskbjKuhyCPiP4V8i1vgHUtLLyaVcyvD0ZoMjcTv6Kq4O89okt2Tj4V5+H+Md08h3TWd22XlSGyaS2lbIGwwBy7y+PMGzOD3+IfbqVGaJxfdK0S6haclbiTlwzqcBnOSiywlmaEsAcdW69DjpmzFApSlApSlApSlApSlApSlApSlApSlArX6nw9bXX+MW8U3THzkasQPQkZH2UpQaj/k8tk/MPcWvpb3Mqr/syxT8K4vwzdxdbfU5iR9C6jimQ+h2qjjPmGrNKAt5qqDtWtlL/AKO6lj/B4G/jRNV1M/8AR9uvq1+SPuFtWaUHXHo15dXEL3pt0it35qQ27SMXmAKo0jyKvZTcxAUdSR5VVClKDNKUoFKUoFKUoFKUoFKUoP/Z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046" name="Picture 22" descr="http://www.rivalart.com/Clipart-Kits/Sports-Clipart/Boxing-Clipart/full/BOXING-07-BW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3262" y="4505346"/>
            <a:ext cx="1078746" cy="781034"/>
          </a:xfrm>
          <a:prstGeom prst="rect">
            <a:avLst/>
          </a:prstGeom>
          <a:noFill/>
        </p:spPr>
      </p:pic>
      <p:pic>
        <p:nvPicPr>
          <p:cNvPr id="1048" name="Picture 24" descr="http://images.clipartpanda.com/hockey-stick-clipart-black-and-white-A_Black_and_White_Cartoon_Hockey_Player_Hitting_the_Puck_Royalty_Free_Clipart_Picture_101020-148958-93005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00236" y="4439598"/>
            <a:ext cx="1000136" cy="846782"/>
          </a:xfrm>
          <a:prstGeom prst="rect">
            <a:avLst/>
          </a:prstGeom>
          <a:noFill/>
        </p:spPr>
      </p:pic>
      <p:pic>
        <p:nvPicPr>
          <p:cNvPr id="1050" name="Picture 26" descr="http://images.clipartpanda.com/wrestling-clipart-eTMLGLjT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33980" y="4500562"/>
            <a:ext cx="1295416" cy="786864"/>
          </a:xfrm>
          <a:prstGeom prst="rect">
            <a:avLst/>
          </a:prstGeom>
          <a:noFill/>
        </p:spPr>
      </p:pic>
      <p:sp>
        <p:nvSpPr>
          <p:cNvPr id="30" name="مربع نص 29"/>
          <p:cNvSpPr txBox="1"/>
          <p:nvPr/>
        </p:nvSpPr>
        <p:spPr>
          <a:xfrm>
            <a:off x="428604" y="5214942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357826" y="5214942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3571876" y="5214942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1928802" y="5214942"/>
            <a:ext cx="78581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……….….</a:t>
            </a:r>
            <a:endParaRPr lang="ar-S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413</Words>
  <Application>Microsoft Office PowerPoint</Application>
  <PresentationFormat>عرض على الشاشة (3:4)‏</PresentationFormat>
  <Paragraphs>87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Welcome</dc:creator>
  <cp:lastModifiedBy>Welcome</cp:lastModifiedBy>
  <cp:revision>70</cp:revision>
  <dcterms:created xsi:type="dcterms:W3CDTF">2015-03-04T06:43:51Z</dcterms:created>
  <dcterms:modified xsi:type="dcterms:W3CDTF">2015-05-20T08:47:25Z</dcterms:modified>
</cp:coreProperties>
</file>