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Lst>
  <p:sldSz cx="6858000" cy="9144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77" d="100"/>
          <a:sy n="77" d="100"/>
        </p:scale>
        <p:origin x="-1734" y="-144"/>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514350" y="2840568"/>
            <a:ext cx="5829300" cy="1960033"/>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F3D3717-8DE8-435F-99CE-B1FEA996310E}" type="datetimeFigureOut">
              <a:rPr lang="ar-SA" smtClean="0"/>
              <a:pPr/>
              <a:t>30/07/36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27DE567-0FC8-4EB0-8D2B-9A479BA35E44}"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F3D3717-8DE8-435F-99CE-B1FEA996310E}" type="datetimeFigureOut">
              <a:rPr lang="ar-SA" smtClean="0"/>
              <a:pPr/>
              <a:t>30/07/36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27DE567-0FC8-4EB0-8D2B-9A479BA35E44}"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4972050" y="366185"/>
            <a:ext cx="1543050" cy="7802033"/>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342900" y="366185"/>
            <a:ext cx="4514850" cy="7802033"/>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F3D3717-8DE8-435F-99CE-B1FEA996310E}" type="datetimeFigureOut">
              <a:rPr lang="ar-SA" smtClean="0"/>
              <a:pPr/>
              <a:t>30/07/36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27DE567-0FC8-4EB0-8D2B-9A479BA35E44}"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F3D3717-8DE8-435F-99CE-B1FEA996310E}" type="datetimeFigureOut">
              <a:rPr lang="ar-SA" smtClean="0"/>
              <a:pPr/>
              <a:t>30/07/36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27DE567-0FC8-4EB0-8D2B-9A479BA35E44}"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41735" y="5875867"/>
            <a:ext cx="5829300" cy="1816100"/>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F3D3717-8DE8-435F-99CE-B1FEA996310E}" type="datetimeFigureOut">
              <a:rPr lang="ar-SA" smtClean="0"/>
              <a:pPr/>
              <a:t>30/07/36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27DE567-0FC8-4EB0-8D2B-9A479BA35E44}"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F3D3717-8DE8-435F-99CE-B1FEA996310E}" type="datetimeFigureOut">
              <a:rPr lang="ar-SA" smtClean="0"/>
              <a:pPr/>
              <a:t>30/07/36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27DE567-0FC8-4EB0-8D2B-9A479BA35E44}"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F3D3717-8DE8-435F-99CE-B1FEA996310E}" type="datetimeFigureOut">
              <a:rPr lang="ar-SA" smtClean="0"/>
              <a:pPr/>
              <a:t>30/07/36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127DE567-0FC8-4EB0-8D2B-9A479BA35E44}"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F3D3717-8DE8-435F-99CE-B1FEA996310E}" type="datetimeFigureOut">
              <a:rPr lang="ar-SA" smtClean="0"/>
              <a:pPr/>
              <a:t>30/07/36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127DE567-0FC8-4EB0-8D2B-9A479BA35E44}"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F3D3717-8DE8-435F-99CE-B1FEA996310E}" type="datetimeFigureOut">
              <a:rPr lang="ar-SA" smtClean="0"/>
              <a:pPr/>
              <a:t>30/07/36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127DE567-0FC8-4EB0-8D2B-9A479BA35E44}"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64067"/>
            <a:ext cx="2256235" cy="154940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F3D3717-8DE8-435F-99CE-B1FEA996310E}" type="datetimeFigureOut">
              <a:rPr lang="ar-SA" smtClean="0"/>
              <a:pPr/>
              <a:t>30/07/36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27DE567-0FC8-4EB0-8D2B-9A479BA35E44}"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344216" y="6400800"/>
            <a:ext cx="4114800" cy="755651"/>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F3D3717-8DE8-435F-99CE-B1FEA996310E}" type="datetimeFigureOut">
              <a:rPr lang="ar-SA" smtClean="0"/>
              <a:pPr/>
              <a:t>30/07/36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27DE567-0FC8-4EB0-8D2B-9A479BA35E44}"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342900" y="366184"/>
            <a:ext cx="6172200" cy="1524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342900" y="2133601"/>
            <a:ext cx="6172200" cy="6034617"/>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4914900" y="8475134"/>
            <a:ext cx="1600200" cy="486833"/>
          </a:xfrm>
          <a:prstGeom prst="rect">
            <a:avLst/>
          </a:prstGeom>
        </p:spPr>
        <p:txBody>
          <a:bodyPr vert="horz" lIns="91440" tIns="45720" rIns="91440" bIns="45720" rtlCol="1" anchor="ctr"/>
          <a:lstStyle>
            <a:lvl1pPr algn="r">
              <a:defRPr sz="1200">
                <a:solidFill>
                  <a:schemeClr val="tx1">
                    <a:tint val="75000"/>
                  </a:schemeClr>
                </a:solidFill>
              </a:defRPr>
            </a:lvl1pPr>
          </a:lstStyle>
          <a:p>
            <a:fld id="{EF3D3717-8DE8-435F-99CE-B1FEA996310E}" type="datetimeFigureOut">
              <a:rPr lang="ar-SA" smtClean="0"/>
              <a:pPr/>
              <a:t>30/07/36</a:t>
            </a:fld>
            <a:endParaRPr lang="ar-SA"/>
          </a:p>
        </p:txBody>
      </p:sp>
      <p:sp>
        <p:nvSpPr>
          <p:cNvPr id="5" name="عنصر نائب للتذييل 4"/>
          <p:cNvSpPr>
            <a:spLocks noGrp="1"/>
          </p:cNvSpPr>
          <p:nvPr>
            <p:ph type="ftr" sz="quarter" idx="3"/>
          </p:nvPr>
        </p:nvSpPr>
        <p:spPr>
          <a:xfrm>
            <a:off x="2343150" y="8475134"/>
            <a:ext cx="2171700" cy="486833"/>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342900" y="8475134"/>
            <a:ext cx="1600200" cy="486833"/>
          </a:xfrm>
          <a:prstGeom prst="rect">
            <a:avLst/>
          </a:prstGeom>
        </p:spPr>
        <p:txBody>
          <a:bodyPr vert="horz" lIns="91440" tIns="45720" rIns="91440" bIns="45720" rtlCol="1" anchor="ctr"/>
          <a:lstStyle>
            <a:lvl1pPr algn="l">
              <a:defRPr sz="1200">
                <a:solidFill>
                  <a:schemeClr val="tx1">
                    <a:tint val="75000"/>
                  </a:schemeClr>
                </a:solidFill>
              </a:defRPr>
            </a:lvl1pPr>
          </a:lstStyle>
          <a:p>
            <a:fld id="{127DE567-0FC8-4EB0-8D2B-9A479BA35E44}"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5.jpeg"/><Relationship Id="rId7" Type="http://schemas.openxmlformats.org/officeDocument/2006/relationships/image" Target="../media/image14.jpe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سهم منحني إلى اليمين 13"/>
          <p:cNvSpPr/>
          <p:nvPr/>
        </p:nvSpPr>
        <p:spPr>
          <a:xfrm>
            <a:off x="5143512" y="8604482"/>
            <a:ext cx="720081" cy="539550"/>
          </a:xfrm>
          <a:prstGeom prst="curvedRightArrow">
            <a:avLst/>
          </a:prstGeom>
          <a:noFill/>
        </p:spPr>
        <p:style>
          <a:lnRef idx="2">
            <a:schemeClr val="accent1">
              <a:shade val="50000"/>
            </a:schemeClr>
          </a:lnRef>
          <a:fillRef idx="1">
            <a:schemeClr val="accent1"/>
          </a:fillRef>
          <a:effectRef idx="0">
            <a:schemeClr val="accent1"/>
          </a:effectRef>
          <a:fontRef idx="minor">
            <a:schemeClr val="lt1"/>
          </a:fontRef>
        </p:style>
        <p:txBody>
          <a:bodyPr lIns="91419" tIns="45710" rIns="91419" bIns="45710" rtlCol="1" anchor="ctr"/>
          <a:lstStyle/>
          <a:p>
            <a:pPr algn="ctr"/>
            <a:endParaRPr lang="ar-SA" dirty="0">
              <a:solidFill>
                <a:schemeClr val="tx1"/>
              </a:solidFill>
            </a:endParaRPr>
          </a:p>
        </p:txBody>
      </p:sp>
      <p:sp>
        <p:nvSpPr>
          <p:cNvPr id="4" name="مربع نص 3"/>
          <p:cNvSpPr txBox="1"/>
          <p:nvPr/>
        </p:nvSpPr>
        <p:spPr>
          <a:xfrm>
            <a:off x="404667" y="179515"/>
            <a:ext cx="2160241" cy="738644"/>
          </a:xfrm>
          <a:prstGeom prst="rect">
            <a:avLst/>
          </a:prstGeom>
          <a:noFill/>
          <a:ln>
            <a:solidFill>
              <a:srgbClr val="002060">
                <a:alpha val="85000"/>
              </a:srgbClr>
            </a:solidFill>
          </a:ln>
        </p:spPr>
        <p:txBody>
          <a:bodyPr wrap="square" lIns="91419" tIns="45710" rIns="91419" bIns="45710" rtlCol="1">
            <a:spAutoFit/>
          </a:bodyPr>
          <a:lstStyle/>
          <a:p>
            <a:pPr algn="ctr"/>
            <a:r>
              <a:rPr lang="en-US" sz="1400" b="1" dirty="0"/>
              <a:t> Kingdom of Saudi Arabia</a:t>
            </a:r>
          </a:p>
          <a:p>
            <a:pPr algn="ctr"/>
            <a:r>
              <a:rPr lang="en-US" sz="1400" b="1" dirty="0"/>
              <a:t>Ministry of Education</a:t>
            </a:r>
          </a:p>
          <a:p>
            <a:pPr algn="ctr"/>
            <a:r>
              <a:rPr lang="en-US" sz="1400" b="1" dirty="0"/>
              <a:t>The 64</a:t>
            </a:r>
            <a:r>
              <a:rPr lang="en-US" sz="1400" b="1" baseline="30000" dirty="0"/>
              <a:t>th</a:t>
            </a:r>
            <a:r>
              <a:rPr lang="en-US" sz="1400" b="1" dirty="0"/>
              <a:t> Secondary School</a:t>
            </a:r>
            <a:endParaRPr lang="ar-SA" sz="1400" b="1" dirty="0"/>
          </a:p>
        </p:txBody>
      </p:sp>
      <p:sp>
        <p:nvSpPr>
          <p:cNvPr id="5" name="مربع نص 4"/>
          <p:cNvSpPr txBox="1"/>
          <p:nvPr/>
        </p:nvSpPr>
        <p:spPr>
          <a:xfrm>
            <a:off x="4437113" y="160929"/>
            <a:ext cx="2088232" cy="738644"/>
          </a:xfrm>
          <a:prstGeom prst="rect">
            <a:avLst/>
          </a:prstGeom>
          <a:noFill/>
          <a:ln>
            <a:solidFill>
              <a:srgbClr val="002060"/>
            </a:solidFill>
          </a:ln>
        </p:spPr>
        <p:txBody>
          <a:bodyPr wrap="square" lIns="91419" tIns="45710" rIns="91419" bIns="45710" rtlCol="1">
            <a:spAutoFit/>
          </a:bodyPr>
          <a:lstStyle/>
          <a:p>
            <a:pPr algn="ctr"/>
            <a:r>
              <a:rPr lang="en-US" sz="1400" b="1" dirty="0"/>
              <a:t>English Final Exam</a:t>
            </a:r>
          </a:p>
          <a:p>
            <a:pPr algn="ctr"/>
            <a:r>
              <a:rPr lang="en-US" sz="1400" b="1" dirty="0"/>
              <a:t>Time: 3 hours</a:t>
            </a:r>
          </a:p>
          <a:p>
            <a:pPr algn="ctr"/>
            <a:r>
              <a:rPr lang="en-US" sz="1400" b="1" dirty="0"/>
              <a:t>Pages:3</a:t>
            </a:r>
            <a:endParaRPr lang="ar-SA" sz="1400" b="1" dirty="0"/>
          </a:p>
        </p:txBody>
      </p:sp>
      <p:sp>
        <p:nvSpPr>
          <p:cNvPr id="6" name="مربع نص 5"/>
          <p:cNvSpPr txBox="1"/>
          <p:nvPr/>
        </p:nvSpPr>
        <p:spPr>
          <a:xfrm>
            <a:off x="576066" y="1043611"/>
            <a:ext cx="5661249" cy="523200"/>
          </a:xfrm>
          <a:prstGeom prst="rect">
            <a:avLst/>
          </a:prstGeom>
          <a:noFill/>
          <a:ln>
            <a:solidFill>
              <a:srgbClr val="002060"/>
            </a:solidFill>
          </a:ln>
        </p:spPr>
        <p:txBody>
          <a:bodyPr wrap="square" lIns="91419" tIns="45710" rIns="91419" bIns="45710" rtlCol="1">
            <a:spAutoFit/>
          </a:bodyPr>
          <a:lstStyle/>
          <a:p>
            <a:pPr algn="ctr"/>
            <a:r>
              <a:rPr lang="ar-SA" sz="1400" b="1" dirty="0"/>
              <a:t>اختبار مادة اللغة الانجليزية للصف </a:t>
            </a:r>
            <a:r>
              <a:rPr lang="ar-SA" sz="1400" b="1" dirty="0" smtClean="0"/>
              <a:t>الثاني </a:t>
            </a:r>
            <a:r>
              <a:rPr lang="ar-SA" sz="1400" b="1" dirty="0"/>
              <a:t>الثانوي</a:t>
            </a:r>
          </a:p>
          <a:p>
            <a:pPr algn="ctr"/>
            <a:r>
              <a:rPr lang="ar-SA" sz="1400" b="1" dirty="0"/>
              <a:t>الفصل الدراسي </a:t>
            </a:r>
            <a:r>
              <a:rPr lang="ar-SA" sz="1400" b="1" dirty="0" smtClean="0"/>
              <a:t>الثاني لعام 1435\1436  </a:t>
            </a:r>
            <a:r>
              <a:rPr lang="ar-SA" sz="1400" b="1" dirty="0"/>
              <a:t>هـ</a:t>
            </a:r>
          </a:p>
        </p:txBody>
      </p:sp>
      <p:sp>
        <p:nvSpPr>
          <p:cNvPr id="7" name="مربع نص 6"/>
          <p:cNvSpPr txBox="1"/>
          <p:nvPr/>
        </p:nvSpPr>
        <p:spPr>
          <a:xfrm>
            <a:off x="980728" y="1643042"/>
            <a:ext cx="4968552" cy="754032"/>
          </a:xfrm>
          <a:prstGeom prst="rect">
            <a:avLst/>
          </a:prstGeom>
          <a:noFill/>
          <a:ln>
            <a:solidFill>
              <a:srgbClr val="002060"/>
            </a:solidFill>
          </a:ln>
        </p:spPr>
        <p:txBody>
          <a:bodyPr wrap="square" lIns="91419" tIns="45710" rIns="91419" bIns="45710" rtlCol="1">
            <a:spAutoFit/>
          </a:bodyPr>
          <a:lstStyle/>
          <a:p>
            <a:r>
              <a:rPr lang="ar-SA" sz="1400" b="1" dirty="0"/>
              <a:t>اسم الطالبة:..................................................................................</a:t>
            </a:r>
          </a:p>
          <a:p>
            <a:r>
              <a:rPr lang="ar-SA" sz="1400" b="1" dirty="0"/>
              <a:t>رقم الجلوس:.................................................................................</a:t>
            </a:r>
          </a:p>
          <a:p>
            <a:r>
              <a:rPr lang="ar-SA" sz="1400" b="1" dirty="0"/>
              <a:t>اليوم:...............................التاريخ: .......\ </a:t>
            </a:r>
            <a:r>
              <a:rPr lang="ar-SA" sz="1400" b="1" dirty="0" smtClean="0"/>
              <a:t>8 \ </a:t>
            </a:r>
            <a:r>
              <a:rPr lang="ar-SA" sz="1400" b="1" dirty="0" smtClean="0"/>
              <a:t>1436</a:t>
            </a:r>
            <a:r>
              <a:rPr lang="ar-SA" sz="1400" b="1" i="1" dirty="0" smtClean="0"/>
              <a:t>هـ</a:t>
            </a:r>
            <a:endParaRPr lang="ar-SA" sz="1400" b="1" dirty="0"/>
          </a:p>
        </p:txBody>
      </p:sp>
      <p:graphicFrame>
        <p:nvGraphicFramePr>
          <p:cNvPr id="8" name="جدول 7"/>
          <p:cNvGraphicFramePr>
            <a:graphicFrameLocks noGrp="1"/>
          </p:cNvGraphicFramePr>
          <p:nvPr/>
        </p:nvGraphicFramePr>
        <p:xfrm>
          <a:off x="404665" y="2500298"/>
          <a:ext cx="6309322" cy="2750466"/>
        </p:xfrm>
        <a:graphic>
          <a:graphicData uri="http://schemas.openxmlformats.org/drawingml/2006/table">
            <a:tbl>
              <a:tblPr rtl="1" firstRow="1" bandRow="1">
                <a:tableStyleId>{5940675A-B579-460E-94D1-54222C63F5DA}</a:tableStyleId>
              </a:tblPr>
              <a:tblGrid>
                <a:gridCol w="829854"/>
                <a:gridCol w="892406"/>
                <a:gridCol w="1142836"/>
                <a:gridCol w="1178696"/>
                <a:gridCol w="1035842"/>
                <a:gridCol w="1229688"/>
              </a:tblGrid>
              <a:tr h="555898">
                <a:tc>
                  <a:txBody>
                    <a:bodyPr/>
                    <a:lstStyle/>
                    <a:p>
                      <a:pPr algn="ctr" rtl="1"/>
                      <a:r>
                        <a:rPr lang="ar-SA" sz="1500" b="1" dirty="0" smtClean="0"/>
                        <a:t>رقم السؤال</a:t>
                      </a:r>
                      <a:endParaRPr lang="ar-SA" sz="1500" b="1" dirty="0">
                        <a:solidFill>
                          <a:schemeClr val="tx1"/>
                        </a:solidFill>
                      </a:endParaRPr>
                    </a:p>
                  </a:txBody>
                  <a:tcPr marT="45721" marB="45721"/>
                </a:tc>
                <a:tc>
                  <a:txBody>
                    <a:bodyPr/>
                    <a:lstStyle/>
                    <a:p>
                      <a:pPr algn="ctr" rtl="1"/>
                      <a:r>
                        <a:rPr lang="ar-SA" sz="1500" b="1" dirty="0" smtClean="0"/>
                        <a:t>الدرجة رقما</a:t>
                      </a:r>
                      <a:endParaRPr lang="ar-SA" sz="1500" b="1" dirty="0">
                        <a:solidFill>
                          <a:schemeClr val="tx1"/>
                        </a:solidFill>
                      </a:endParaRPr>
                    </a:p>
                  </a:txBody>
                  <a:tcPr marT="45721" marB="45721"/>
                </a:tc>
                <a:tc>
                  <a:txBody>
                    <a:bodyPr/>
                    <a:lstStyle/>
                    <a:p>
                      <a:pPr algn="ctr" rtl="1"/>
                      <a:r>
                        <a:rPr lang="ar-SA" sz="1500" b="1" dirty="0" smtClean="0"/>
                        <a:t>الدرجة كتابة</a:t>
                      </a:r>
                      <a:endParaRPr lang="ar-SA" sz="1500" b="1" dirty="0">
                        <a:solidFill>
                          <a:schemeClr val="tx1"/>
                        </a:solidFill>
                      </a:endParaRPr>
                    </a:p>
                  </a:txBody>
                  <a:tcPr marT="45721" marB="45721"/>
                </a:tc>
                <a:tc>
                  <a:txBody>
                    <a:bodyPr/>
                    <a:lstStyle/>
                    <a:p>
                      <a:pPr algn="ctr" rtl="1"/>
                      <a:r>
                        <a:rPr lang="ar-SA" sz="1500" b="1" dirty="0" smtClean="0"/>
                        <a:t>اسم المصححة</a:t>
                      </a:r>
                      <a:r>
                        <a:rPr lang="ar-SA" sz="1500" b="1" baseline="0" dirty="0" smtClean="0"/>
                        <a:t> وتوقيعها</a:t>
                      </a:r>
                      <a:endParaRPr lang="ar-SA" sz="1500" b="1" dirty="0">
                        <a:solidFill>
                          <a:schemeClr val="tx1"/>
                        </a:solidFill>
                      </a:endParaRPr>
                    </a:p>
                  </a:txBody>
                  <a:tcPr marT="45721" marB="45721"/>
                </a:tc>
                <a:tc>
                  <a:txBody>
                    <a:bodyPr/>
                    <a:lstStyle/>
                    <a:p>
                      <a:pPr algn="ctr" rtl="1"/>
                      <a:r>
                        <a:rPr lang="ar-SA" sz="1500" b="1" dirty="0" smtClean="0"/>
                        <a:t>اسم المراجعة وتوقيعها</a:t>
                      </a:r>
                      <a:endParaRPr lang="ar-SA" sz="1500" b="1" dirty="0">
                        <a:solidFill>
                          <a:schemeClr val="tx1"/>
                        </a:solidFill>
                      </a:endParaRPr>
                    </a:p>
                  </a:txBody>
                  <a:tcPr marT="45721" marB="45721"/>
                </a:tc>
                <a:tc>
                  <a:txBody>
                    <a:bodyPr/>
                    <a:lstStyle/>
                    <a:p>
                      <a:pPr algn="ctr" rtl="1"/>
                      <a:r>
                        <a:rPr lang="ar-SA" sz="1500" b="1" dirty="0" smtClean="0"/>
                        <a:t>اسم المدققة وتوقيعها</a:t>
                      </a:r>
                      <a:endParaRPr lang="ar-SA" sz="1500" b="1" dirty="0">
                        <a:solidFill>
                          <a:schemeClr val="tx1"/>
                        </a:solidFill>
                      </a:endParaRPr>
                    </a:p>
                  </a:txBody>
                  <a:tcPr marT="45721" marB="45721"/>
                </a:tc>
              </a:tr>
              <a:tr h="538019">
                <a:tc>
                  <a:txBody>
                    <a:bodyPr/>
                    <a:lstStyle/>
                    <a:p>
                      <a:pPr algn="ctr" rtl="1"/>
                      <a:r>
                        <a:rPr lang="ar-SA" sz="1500" b="1" dirty="0" smtClean="0"/>
                        <a:t>الأول</a:t>
                      </a:r>
                      <a:endParaRPr lang="ar-SA" sz="1500" b="1" dirty="0">
                        <a:solidFill>
                          <a:schemeClr val="tx1"/>
                        </a:solidFill>
                      </a:endParaRPr>
                    </a:p>
                  </a:txBody>
                  <a:tcPr marT="45721" marB="45721"/>
                </a:tc>
                <a:tc>
                  <a:txBody>
                    <a:bodyPr/>
                    <a:lstStyle/>
                    <a:p>
                      <a:pPr algn="ctr" rtl="1"/>
                      <a:endParaRPr lang="ar-SA" sz="1500" b="1" dirty="0">
                        <a:solidFill>
                          <a:schemeClr val="tx1"/>
                        </a:solidFill>
                      </a:endParaRPr>
                    </a:p>
                  </a:txBody>
                  <a:tcPr marT="45721" marB="45721"/>
                </a:tc>
                <a:tc>
                  <a:txBody>
                    <a:bodyPr/>
                    <a:lstStyle/>
                    <a:p>
                      <a:pPr algn="ctr" rtl="1"/>
                      <a:endParaRPr lang="ar-SA" sz="1500" b="1" dirty="0" smtClean="0"/>
                    </a:p>
                    <a:p>
                      <a:pPr algn="ctr" rtl="1"/>
                      <a:endParaRPr lang="ar-SA" sz="1500" b="1" dirty="0">
                        <a:solidFill>
                          <a:schemeClr val="tx1"/>
                        </a:solidFill>
                      </a:endParaRPr>
                    </a:p>
                  </a:txBody>
                  <a:tcPr marT="45721" marB="45721"/>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SA" sz="1500" b="1" dirty="0" smtClean="0">
                        <a:solidFill>
                          <a:schemeClr val="tx1"/>
                        </a:solidFill>
                      </a:endParaRPr>
                    </a:p>
                  </a:txBody>
                  <a:tcPr marT="45721" marB="45721"/>
                </a:tc>
                <a:tc>
                  <a:txBody>
                    <a:bodyPr/>
                    <a:lstStyle/>
                    <a:p>
                      <a:pPr algn="ctr" rtl="1"/>
                      <a:endParaRPr lang="ar-SA" sz="1500" b="1" dirty="0">
                        <a:solidFill>
                          <a:schemeClr val="tx1"/>
                        </a:solidFill>
                      </a:endParaRPr>
                    </a:p>
                  </a:txBody>
                  <a:tcPr marT="45721" marB="45721"/>
                </a:tc>
                <a:tc>
                  <a:txBody>
                    <a:bodyPr/>
                    <a:lstStyle/>
                    <a:p>
                      <a:pPr algn="r" rtl="1"/>
                      <a:endParaRPr lang="ar-SA" sz="1500" b="1" dirty="0">
                        <a:solidFill>
                          <a:schemeClr val="tx1"/>
                        </a:solidFill>
                      </a:endParaRPr>
                    </a:p>
                  </a:txBody>
                  <a:tcPr marT="45721" marB="45721"/>
                </a:tc>
              </a:tr>
              <a:tr h="538019">
                <a:tc>
                  <a:txBody>
                    <a:bodyPr/>
                    <a:lstStyle/>
                    <a:p>
                      <a:pPr algn="ctr" rtl="1"/>
                      <a:r>
                        <a:rPr lang="ar-SA" sz="1500" b="1" dirty="0" smtClean="0"/>
                        <a:t>الثاني</a:t>
                      </a:r>
                      <a:endParaRPr lang="ar-SA" sz="1500" b="1" dirty="0">
                        <a:solidFill>
                          <a:schemeClr val="tx1"/>
                        </a:solidFill>
                      </a:endParaRPr>
                    </a:p>
                  </a:txBody>
                  <a:tcPr marT="45721" marB="45721"/>
                </a:tc>
                <a:tc>
                  <a:txBody>
                    <a:bodyPr/>
                    <a:lstStyle/>
                    <a:p>
                      <a:pPr algn="ctr" rtl="1"/>
                      <a:endParaRPr lang="ar-SA" sz="1500" b="1" dirty="0">
                        <a:solidFill>
                          <a:schemeClr val="tx1"/>
                        </a:solidFill>
                      </a:endParaRPr>
                    </a:p>
                  </a:txBody>
                  <a:tcPr marT="45721" marB="45721"/>
                </a:tc>
                <a:tc>
                  <a:txBody>
                    <a:bodyPr/>
                    <a:lstStyle/>
                    <a:p>
                      <a:pPr algn="ctr" rtl="1"/>
                      <a:endParaRPr lang="ar-SA" sz="1500" b="1" dirty="0" smtClean="0"/>
                    </a:p>
                    <a:p>
                      <a:pPr algn="ctr" rtl="1"/>
                      <a:endParaRPr lang="ar-SA" sz="1500" b="1" dirty="0">
                        <a:solidFill>
                          <a:schemeClr val="tx1"/>
                        </a:solidFill>
                      </a:endParaRPr>
                    </a:p>
                  </a:txBody>
                  <a:tcPr marT="45721" marB="45721"/>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SA" sz="1500" b="1" dirty="0" smtClean="0">
                        <a:solidFill>
                          <a:schemeClr val="tx1"/>
                        </a:solidFill>
                      </a:endParaRPr>
                    </a:p>
                  </a:txBody>
                  <a:tcPr marT="45721" marB="45721"/>
                </a:tc>
                <a:tc>
                  <a:txBody>
                    <a:bodyPr/>
                    <a:lstStyle/>
                    <a:p>
                      <a:pPr algn="ctr" rtl="1"/>
                      <a:endParaRPr lang="ar-SA" sz="1500" b="1" dirty="0">
                        <a:solidFill>
                          <a:schemeClr val="tx1"/>
                        </a:solidFill>
                      </a:endParaRPr>
                    </a:p>
                  </a:txBody>
                  <a:tcPr marT="45721" marB="45721"/>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SA" sz="1500" b="1" dirty="0" smtClean="0">
                        <a:solidFill>
                          <a:schemeClr val="tx1"/>
                        </a:solidFill>
                      </a:endParaRPr>
                    </a:p>
                  </a:txBody>
                  <a:tcPr marT="45721" marB="45721"/>
                </a:tc>
              </a:tr>
              <a:tr h="538019">
                <a:tc>
                  <a:txBody>
                    <a:bodyPr/>
                    <a:lstStyle/>
                    <a:p>
                      <a:pPr algn="ctr" rtl="1"/>
                      <a:r>
                        <a:rPr lang="ar-SA" sz="1500" b="1" dirty="0" smtClean="0"/>
                        <a:t>الثالث</a:t>
                      </a:r>
                      <a:endParaRPr lang="ar-SA" sz="1500" b="1" dirty="0">
                        <a:solidFill>
                          <a:schemeClr val="tx1"/>
                        </a:solidFill>
                      </a:endParaRPr>
                    </a:p>
                  </a:txBody>
                  <a:tcPr marT="45721" marB="45721"/>
                </a:tc>
                <a:tc>
                  <a:txBody>
                    <a:bodyPr/>
                    <a:lstStyle/>
                    <a:p>
                      <a:pPr algn="ctr" rtl="1"/>
                      <a:endParaRPr lang="ar-SA" sz="1500" b="1" dirty="0">
                        <a:solidFill>
                          <a:schemeClr val="tx1"/>
                        </a:solidFill>
                      </a:endParaRPr>
                    </a:p>
                  </a:txBody>
                  <a:tcPr marT="45721" marB="45721"/>
                </a:tc>
                <a:tc>
                  <a:txBody>
                    <a:bodyPr/>
                    <a:lstStyle/>
                    <a:p>
                      <a:pPr algn="ctr" rtl="1"/>
                      <a:endParaRPr lang="ar-SA" sz="1500" b="1" dirty="0" smtClean="0"/>
                    </a:p>
                    <a:p>
                      <a:pPr algn="ctr" rtl="1"/>
                      <a:endParaRPr lang="ar-SA" sz="1500" b="1" dirty="0">
                        <a:solidFill>
                          <a:schemeClr val="tx1"/>
                        </a:solidFill>
                      </a:endParaRPr>
                    </a:p>
                  </a:txBody>
                  <a:tcPr marT="45721" marB="45721"/>
                </a:tc>
                <a:tc>
                  <a:txBody>
                    <a:bodyPr/>
                    <a:lstStyle/>
                    <a:p>
                      <a:pPr algn="r" rtl="1"/>
                      <a:endParaRPr lang="ar-SA" sz="1500" b="1" dirty="0">
                        <a:solidFill>
                          <a:schemeClr val="tx1"/>
                        </a:solidFill>
                      </a:endParaRPr>
                    </a:p>
                  </a:txBody>
                  <a:tcPr marT="45721" marB="45721"/>
                </a:tc>
                <a:tc>
                  <a:txBody>
                    <a:bodyPr/>
                    <a:lstStyle/>
                    <a:p>
                      <a:pPr algn="ctr" rtl="1"/>
                      <a:endParaRPr lang="ar-SA" sz="1500" b="1" dirty="0">
                        <a:solidFill>
                          <a:schemeClr val="tx1"/>
                        </a:solidFill>
                      </a:endParaRPr>
                    </a:p>
                  </a:txBody>
                  <a:tcPr marT="45721" marB="45721"/>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SA" sz="1500" b="1" dirty="0" smtClean="0">
                        <a:solidFill>
                          <a:schemeClr val="tx1"/>
                        </a:solidFill>
                      </a:endParaRPr>
                    </a:p>
                  </a:txBody>
                  <a:tcPr marT="45721" marB="45721"/>
                </a:tc>
              </a:tr>
              <a:tr h="538019">
                <a:tc>
                  <a:txBody>
                    <a:bodyPr/>
                    <a:lstStyle/>
                    <a:p>
                      <a:pPr algn="ctr" rtl="1"/>
                      <a:r>
                        <a:rPr lang="ar-SA" sz="1500" b="1" dirty="0" smtClean="0"/>
                        <a:t>الرابع</a:t>
                      </a:r>
                      <a:endParaRPr lang="ar-SA" sz="1500" b="1" dirty="0">
                        <a:solidFill>
                          <a:schemeClr val="tx1"/>
                        </a:solidFill>
                      </a:endParaRPr>
                    </a:p>
                  </a:txBody>
                  <a:tcPr marT="45721" marB="45721"/>
                </a:tc>
                <a:tc>
                  <a:txBody>
                    <a:bodyPr/>
                    <a:lstStyle/>
                    <a:p>
                      <a:pPr algn="ctr" rtl="1"/>
                      <a:endParaRPr lang="ar-SA" sz="1500" b="1" dirty="0">
                        <a:solidFill>
                          <a:schemeClr val="tx1"/>
                        </a:solidFill>
                      </a:endParaRPr>
                    </a:p>
                  </a:txBody>
                  <a:tcPr marT="45721" marB="45721"/>
                </a:tc>
                <a:tc>
                  <a:txBody>
                    <a:bodyPr/>
                    <a:lstStyle/>
                    <a:p>
                      <a:pPr algn="ctr" rtl="1"/>
                      <a:endParaRPr lang="ar-SA" sz="1500" b="1" dirty="0" smtClean="0"/>
                    </a:p>
                    <a:p>
                      <a:pPr algn="ctr" rtl="1"/>
                      <a:endParaRPr lang="ar-SA" sz="1500" b="1" dirty="0">
                        <a:solidFill>
                          <a:schemeClr val="tx1"/>
                        </a:solidFill>
                      </a:endParaRPr>
                    </a:p>
                  </a:txBody>
                  <a:tcPr marT="45721" marB="45721"/>
                </a:tc>
                <a:tc>
                  <a:txBody>
                    <a:bodyPr/>
                    <a:lstStyle/>
                    <a:p>
                      <a:pPr algn="r" rtl="1"/>
                      <a:endParaRPr lang="ar-SA" sz="1500" b="1" dirty="0">
                        <a:solidFill>
                          <a:schemeClr val="tx1"/>
                        </a:solidFill>
                      </a:endParaRPr>
                    </a:p>
                  </a:txBody>
                  <a:tcPr marT="45721" marB="45721"/>
                </a:tc>
                <a:tc>
                  <a:txBody>
                    <a:bodyPr/>
                    <a:lstStyle/>
                    <a:p>
                      <a:pPr algn="ctr" rtl="1"/>
                      <a:endParaRPr lang="ar-SA" sz="1500" b="1" dirty="0">
                        <a:solidFill>
                          <a:schemeClr val="tx1"/>
                        </a:solidFill>
                      </a:endParaRPr>
                    </a:p>
                  </a:txBody>
                  <a:tcPr marT="45721" marB="45721"/>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SA" sz="1500" b="1" dirty="0" smtClean="0">
                        <a:solidFill>
                          <a:schemeClr val="tx1"/>
                        </a:solidFill>
                      </a:endParaRPr>
                    </a:p>
                  </a:txBody>
                  <a:tcPr marT="45721" marB="45721"/>
                </a:tc>
              </a:tr>
            </a:tbl>
          </a:graphicData>
        </a:graphic>
      </p:graphicFrame>
      <p:sp>
        <p:nvSpPr>
          <p:cNvPr id="9" name="مربع نص 8"/>
          <p:cNvSpPr txBox="1"/>
          <p:nvPr/>
        </p:nvSpPr>
        <p:spPr>
          <a:xfrm>
            <a:off x="428604" y="5357819"/>
            <a:ext cx="6357982" cy="1477307"/>
          </a:xfrm>
          <a:prstGeom prst="rect">
            <a:avLst/>
          </a:prstGeom>
          <a:noFill/>
          <a:ln>
            <a:solidFill>
              <a:srgbClr val="002060"/>
            </a:solidFill>
          </a:ln>
        </p:spPr>
        <p:txBody>
          <a:bodyPr wrap="square" lIns="91419" tIns="45710" rIns="91419" bIns="45710" rtlCol="1">
            <a:spAutoFit/>
          </a:bodyPr>
          <a:lstStyle/>
          <a:p>
            <a:r>
              <a:rPr lang="ar-SA" b="1" dirty="0" smtClean="0"/>
              <a:t>المجموع </a:t>
            </a:r>
            <a:r>
              <a:rPr lang="ar-SA" b="1" dirty="0"/>
              <a:t>رقما           </a:t>
            </a:r>
            <a:r>
              <a:rPr lang="ar-SA" b="1" dirty="0" smtClean="0"/>
              <a:t> كتابة</a:t>
            </a:r>
            <a:r>
              <a:rPr lang="en-US" b="1" dirty="0" smtClean="0"/>
              <a:t>  </a:t>
            </a:r>
            <a:r>
              <a:rPr lang="en-US" sz="1400" dirty="0" smtClean="0"/>
              <a:t>…………………………………………………..</a:t>
            </a:r>
            <a:endParaRPr lang="ar-SA" b="1" dirty="0" smtClean="0"/>
          </a:p>
          <a:p>
            <a:endParaRPr lang="ar-SA" b="1" dirty="0"/>
          </a:p>
          <a:p>
            <a:endParaRPr lang="ar-SA" b="1" dirty="0" smtClean="0"/>
          </a:p>
          <a:p>
            <a:r>
              <a:rPr lang="ar-SA" b="1" dirty="0" smtClean="0"/>
              <a:t>درجة التقويم   </a:t>
            </a:r>
          </a:p>
          <a:p>
            <a:endParaRPr lang="ar-SA" b="1" dirty="0"/>
          </a:p>
        </p:txBody>
      </p:sp>
      <p:sp>
        <p:nvSpPr>
          <p:cNvPr id="10" name="مربع نص 9"/>
          <p:cNvSpPr txBox="1"/>
          <p:nvPr/>
        </p:nvSpPr>
        <p:spPr>
          <a:xfrm>
            <a:off x="706888" y="6956721"/>
            <a:ext cx="4865252" cy="1615807"/>
          </a:xfrm>
          <a:prstGeom prst="rect">
            <a:avLst/>
          </a:prstGeom>
          <a:noFill/>
          <a:ln>
            <a:solidFill>
              <a:srgbClr val="002060"/>
            </a:solidFill>
          </a:ln>
        </p:spPr>
        <p:txBody>
          <a:bodyPr wrap="square" lIns="91419" tIns="45710" rIns="91419" bIns="45710" rtlCol="1">
            <a:spAutoFit/>
          </a:bodyPr>
          <a:lstStyle/>
          <a:p>
            <a:endParaRPr lang="ar-SA" sz="1400" b="1" dirty="0"/>
          </a:p>
          <a:p>
            <a:r>
              <a:rPr lang="ar-SA" sz="1400" b="1" dirty="0"/>
              <a:t>جمعته: .......................................التوقيع.....................................</a:t>
            </a:r>
          </a:p>
          <a:p>
            <a:endParaRPr lang="ar-SA" sz="1400" b="1" dirty="0"/>
          </a:p>
          <a:p>
            <a:r>
              <a:rPr lang="ar-SA" sz="1400" b="1" dirty="0"/>
              <a:t>راجعته:.......................................التوقيع......................................</a:t>
            </a:r>
          </a:p>
          <a:p>
            <a:endParaRPr lang="ar-SA" sz="1400" b="1" dirty="0"/>
          </a:p>
          <a:p>
            <a:r>
              <a:rPr lang="ar-SA" sz="1400" b="1" dirty="0" err="1"/>
              <a:t>عضوة</a:t>
            </a:r>
            <a:r>
              <a:rPr lang="ar-SA" sz="1400" b="1" dirty="0"/>
              <a:t> الكنترول:.............................التوقيع.....................................</a:t>
            </a:r>
          </a:p>
          <a:p>
            <a:endParaRPr lang="ar-SA" sz="1400" b="1" dirty="0"/>
          </a:p>
        </p:txBody>
      </p:sp>
      <p:pic>
        <p:nvPicPr>
          <p:cNvPr id="11" name="Picture 2" descr="C:\Users\admin\Documents\إطارات\bahjaa_net4811f8be40.gif"/>
          <p:cNvPicPr>
            <a:picLocks noChangeAspect="1" noChangeArrowheads="1" noCrop="1"/>
          </p:cNvPicPr>
          <p:nvPr/>
        </p:nvPicPr>
        <p:blipFill>
          <a:blip r:embed="rId2" cstate="print"/>
          <a:srcRect/>
          <a:stretch>
            <a:fillRect/>
          </a:stretch>
        </p:blipFill>
        <p:spPr bwMode="auto">
          <a:xfrm>
            <a:off x="5589244" y="8104030"/>
            <a:ext cx="987589" cy="825688"/>
          </a:xfrm>
          <a:prstGeom prst="rect">
            <a:avLst/>
          </a:prstGeom>
          <a:noFill/>
        </p:spPr>
      </p:pic>
      <p:sp>
        <p:nvSpPr>
          <p:cNvPr id="13" name="مربع نص 12"/>
          <p:cNvSpPr txBox="1"/>
          <p:nvPr/>
        </p:nvSpPr>
        <p:spPr>
          <a:xfrm>
            <a:off x="476672" y="8693400"/>
            <a:ext cx="4680520" cy="307756"/>
          </a:xfrm>
          <a:prstGeom prst="rect">
            <a:avLst/>
          </a:prstGeom>
          <a:noFill/>
        </p:spPr>
        <p:txBody>
          <a:bodyPr wrap="square" lIns="91419" tIns="45710" rIns="91419" bIns="45710" rtlCol="1">
            <a:spAutoFit/>
          </a:bodyPr>
          <a:lstStyle/>
          <a:p>
            <a:r>
              <a:rPr lang="en-US" sz="1400" b="1" dirty="0">
                <a:latin typeface="Lucida Handwriting" pitchFamily="66" charset="0"/>
              </a:rPr>
              <a:t>Ready for the exam?! Be confident and start </a:t>
            </a:r>
            <a:endParaRPr lang="ar-SA" sz="1400" b="1" dirty="0">
              <a:latin typeface="Lucida Handwriting" pitchFamily="66" charset="0"/>
            </a:endParaRPr>
          </a:p>
        </p:txBody>
      </p:sp>
      <p:cxnSp>
        <p:nvCxnSpPr>
          <p:cNvPr id="18" name="رابط مستقيم 17"/>
          <p:cNvCxnSpPr/>
          <p:nvPr/>
        </p:nvCxnSpPr>
        <p:spPr>
          <a:xfrm>
            <a:off x="5072074" y="5643570"/>
            <a:ext cx="42862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مربع نص 18"/>
          <p:cNvSpPr txBox="1"/>
          <p:nvPr/>
        </p:nvSpPr>
        <p:spPr>
          <a:xfrm>
            <a:off x="4857760" y="5643570"/>
            <a:ext cx="642942" cy="380969"/>
          </a:xfrm>
          <a:prstGeom prst="rect">
            <a:avLst/>
          </a:prstGeom>
          <a:noFill/>
        </p:spPr>
        <p:txBody>
          <a:bodyPr wrap="square" lIns="91428" tIns="45714" rIns="91428" bIns="45714" rtlCol="1">
            <a:spAutoFit/>
          </a:bodyPr>
          <a:lstStyle/>
          <a:p>
            <a:r>
              <a:rPr lang="ar-SA" b="1" dirty="0" smtClean="0"/>
              <a:t>24</a:t>
            </a:r>
            <a:endParaRPr lang="ar-SA" b="1" dirty="0"/>
          </a:p>
        </p:txBody>
      </p:sp>
      <p:pic>
        <p:nvPicPr>
          <p:cNvPr id="2" name="Picture 2" descr="C:\Users\raheel66ee\Downloads\شعار-وزارة-التربية-والتعليم-الجديد-بجودة-عالية.png"/>
          <p:cNvPicPr>
            <a:picLocks noChangeAspect="1" noChangeArrowheads="1"/>
          </p:cNvPicPr>
          <p:nvPr/>
        </p:nvPicPr>
        <p:blipFill>
          <a:blip r:embed="rId3" cstate="print"/>
          <a:srcRect/>
          <a:stretch>
            <a:fillRect/>
          </a:stretch>
        </p:blipFill>
        <p:spPr bwMode="auto">
          <a:xfrm>
            <a:off x="2786058" y="71406"/>
            <a:ext cx="1451270" cy="928978"/>
          </a:xfrm>
          <a:prstGeom prst="rect">
            <a:avLst/>
          </a:prstGeom>
          <a:noFill/>
        </p:spPr>
      </p:pic>
      <p:cxnSp>
        <p:nvCxnSpPr>
          <p:cNvPr id="17" name="رابط مستقيم 16"/>
          <p:cNvCxnSpPr/>
          <p:nvPr/>
        </p:nvCxnSpPr>
        <p:spPr>
          <a:xfrm>
            <a:off x="8358222" y="4786314"/>
            <a:ext cx="9144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رابط مستقيم 20"/>
          <p:cNvCxnSpPr/>
          <p:nvPr/>
        </p:nvCxnSpPr>
        <p:spPr>
          <a:xfrm rot="10800000">
            <a:off x="1928803" y="6070609"/>
            <a:ext cx="4857765"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رابط مستقيم 24"/>
          <p:cNvCxnSpPr/>
          <p:nvPr/>
        </p:nvCxnSpPr>
        <p:spPr>
          <a:xfrm rot="5400000">
            <a:off x="1179497" y="6107917"/>
            <a:ext cx="1499404"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رابط مستقيم 27"/>
          <p:cNvCxnSpPr/>
          <p:nvPr/>
        </p:nvCxnSpPr>
        <p:spPr>
          <a:xfrm>
            <a:off x="5143512" y="6499238"/>
            <a:ext cx="42862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مربع نص 28"/>
          <p:cNvSpPr txBox="1"/>
          <p:nvPr/>
        </p:nvSpPr>
        <p:spPr>
          <a:xfrm>
            <a:off x="4929198" y="6500826"/>
            <a:ext cx="642942" cy="380969"/>
          </a:xfrm>
          <a:prstGeom prst="rect">
            <a:avLst/>
          </a:prstGeom>
          <a:noFill/>
        </p:spPr>
        <p:txBody>
          <a:bodyPr wrap="square" lIns="91428" tIns="45714" rIns="91428" bIns="45714" rtlCol="1">
            <a:spAutoFit/>
          </a:bodyPr>
          <a:lstStyle/>
          <a:p>
            <a:r>
              <a:rPr lang="ar-SA" b="1" dirty="0" smtClean="0"/>
              <a:t>6</a:t>
            </a:r>
            <a:endParaRPr lang="ar-SA" b="1" dirty="0"/>
          </a:p>
        </p:txBody>
      </p:sp>
      <p:sp>
        <p:nvSpPr>
          <p:cNvPr id="34" name="مربع نص 33"/>
          <p:cNvSpPr txBox="1"/>
          <p:nvPr/>
        </p:nvSpPr>
        <p:spPr>
          <a:xfrm>
            <a:off x="71438" y="5417114"/>
            <a:ext cx="1857364" cy="369332"/>
          </a:xfrm>
          <a:prstGeom prst="rect">
            <a:avLst/>
          </a:prstGeom>
          <a:noFill/>
        </p:spPr>
        <p:txBody>
          <a:bodyPr wrap="square" rtlCol="1">
            <a:spAutoFit/>
          </a:bodyPr>
          <a:lstStyle/>
          <a:p>
            <a:r>
              <a:rPr lang="ar-SA" b="1" dirty="0" smtClean="0"/>
              <a:t>الدرجة الكلية</a:t>
            </a:r>
            <a:endParaRPr lang="ar-SA" b="1" dirty="0"/>
          </a:p>
        </p:txBody>
      </p:sp>
      <p:cxnSp>
        <p:nvCxnSpPr>
          <p:cNvPr id="35" name="رابط مستقيم 34"/>
          <p:cNvCxnSpPr/>
          <p:nvPr/>
        </p:nvCxnSpPr>
        <p:spPr>
          <a:xfrm>
            <a:off x="928670" y="6070610"/>
            <a:ext cx="500066"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مربع نص 35"/>
          <p:cNvSpPr txBox="1"/>
          <p:nvPr/>
        </p:nvSpPr>
        <p:spPr>
          <a:xfrm>
            <a:off x="785794" y="6048419"/>
            <a:ext cx="642942" cy="380969"/>
          </a:xfrm>
          <a:prstGeom prst="rect">
            <a:avLst/>
          </a:prstGeom>
          <a:noFill/>
        </p:spPr>
        <p:txBody>
          <a:bodyPr wrap="square" lIns="91428" tIns="45714" rIns="91428" bIns="45714" rtlCol="1">
            <a:spAutoFit/>
          </a:bodyPr>
          <a:lstStyle/>
          <a:p>
            <a:r>
              <a:rPr lang="ar-SA" b="1" dirty="0" smtClean="0"/>
              <a:t>30</a:t>
            </a:r>
            <a:endParaRPr lang="ar-SA"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4465698" y="36408"/>
            <a:ext cx="2073397" cy="548965"/>
          </a:xfrm>
          <a:prstGeom prst="rect">
            <a:avLst/>
          </a:prstGeom>
          <a:noFill/>
        </p:spPr>
        <p:txBody>
          <a:bodyPr wrap="square" lIns="86457" tIns="43228" rIns="86457" bIns="43228" rtlCol="1">
            <a:spAutoFit/>
          </a:bodyPr>
          <a:lstStyle/>
          <a:p>
            <a:r>
              <a:rPr lang="ar-SA" sz="1000" b="1" dirty="0">
                <a:latin typeface="Segoe UI" pitchFamily="34" charset="0"/>
                <a:ea typeface="Segoe UI" pitchFamily="34" charset="0"/>
                <a:cs typeface="Segoe UI" pitchFamily="34" charset="0"/>
              </a:rPr>
              <a:t>الممـــلكة العــربية الســعودية</a:t>
            </a:r>
          </a:p>
          <a:p>
            <a:r>
              <a:rPr lang="ar-SA" sz="1000" b="1" dirty="0">
                <a:latin typeface="Segoe UI" pitchFamily="34" charset="0"/>
                <a:ea typeface="Segoe UI" pitchFamily="34" charset="0"/>
                <a:cs typeface="Segoe UI" pitchFamily="34" charset="0"/>
              </a:rPr>
              <a:t>وزارة التــــربيــة والتعلـــــيم</a:t>
            </a:r>
          </a:p>
          <a:p>
            <a:r>
              <a:rPr lang="ar-SA" sz="1000" b="1" dirty="0">
                <a:latin typeface="Segoe UI" pitchFamily="34" charset="0"/>
                <a:ea typeface="Segoe UI" pitchFamily="34" charset="0"/>
                <a:cs typeface="Segoe UI" pitchFamily="34" charset="0"/>
              </a:rPr>
              <a:t>الـثانوية الرابــعة والســـــتون</a:t>
            </a:r>
          </a:p>
        </p:txBody>
      </p:sp>
      <p:sp>
        <p:nvSpPr>
          <p:cNvPr id="6" name="مربع نص 5"/>
          <p:cNvSpPr txBox="1"/>
          <p:nvPr/>
        </p:nvSpPr>
        <p:spPr>
          <a:xfrm>
            <a:off x="318904" y="36408"/>
            <a:ext cx="2073397" cy="548965"/>
          </a:xfrm>
          <a:prstGeom prst="rect">
            <a:avLst/>
          </a:prstGeom>
          <a:noFill/>
        </p:spPr>
        <p:txBody>
          <a:bodyPr wrap="square" lIns="86457" tIns="43228" rIns="86457" bIns="43228" rtlCol="1">
            <a:spAutoFit/>
          </a:bodyPr>
          <a:lstStyle/>
          <a:p>
            <a:r>
              <a:rPr lang="ar-SA" sz="1000" b="1" dirty="0">
                <a:latin typeface="Segoe UI" pitchFamily="34" charset="0"/>
                <a:ea typeface="Segoe UI" pitchFamily="34" charset="0"/>
                <a:cs typeface="Segoe UI" pitchFamily="34" charset="0"/>
              </a:rPr>
              <a:t>الصف: </a:t>
            </a:r>
            <a:r>
              <a:rPr lang="ar-SA" sz="1000" b="1" dirty="0" smtClean="0">
                <a:latin typeface="Segoe UI" pitchFamily="34" charset="0"/>
                <a:ea typeface="Segoe UI" pitchFamily="34" charset="0"/>
                <a:cs typeface="Segoe UI" pitchFamily="34" charset="0"/>
              </a:rPr>
              <a:t>الثاني </a:t>
            </a:r>
            <a:r>
              <a:rPr lang="ar-SA" sz="1000" b="1" dirty="0" smtClean="0">
                <a:latin typeface="Segoe UI" pitchFamily="34" charset="0"/>
                <a:ea typeface="Segoe UI" pitchFamily="34" charset="0"/>
                <a:cs typeface="Segoe UI" pitchFamily="34" charset="0"/>
              </a:rPr>
              <a:t>الثانوي</a:t>
            </a:r>
            <a:endParaRPr lang="ar-SA" sz="1000" b="1" dirty="0">
              <a:latin typeface="Segoe UI" pitchFamily="34" charset="0"/>
              <a:ea typeface="Segoe UI" pitchFamily="34" charset="0"/>
              <a:cs typeface="Segoe UI" pitchFamily="34" charset="0"/>
            </a:endParaRPr>
          </a:p>
          <a:p>
            <a:r>
              <a:rPr lang="ar-SA" sz="1000" b="1" dirty="0">
                <a:latin typeface="Segoe UI" pitchFamily="34" charset="0"/>
                <a:ea typeface="Segoe UI" pitchFamily="34" charset="0"/>
                <a:cs typeface="Segoe UI" pitchFamily="34" charset="0"/>
              </a:rPr>
              <a:t>المادة: اللغة الإنجليزية</a:t>
            </a:r>
          </a:p>
          <a:p>
            <a:r>
              <a:rPr lang="ar-SA" sz="1000" b="1" dirty="0">
                <a:latin typeface="Segoe UI" pitchFamily="34" charset="0"/>
                <a:ea typeface="Segoe UI" pitchFamily="34" charset="0"/>
                <a:cs typeface="Segoe UI" pitchFamily="34" charset="0"/>
              </a:rPr>
              <a:t>الزمن: 3 ساعات</a:t>
            </a:r>
          </a:p>
        </p:txBody>
      </p:sp>
      <p:sp>
        <p:nvSpPr>
          <p:cNvPr id="7" name="مربع نص 6"/>
          <p:cNvSpPr txBox="1"/>
          <p:nvPr/>
        </p:nvSpPr>
        <p:spPr>
          <a:xfrm>
            <a:off x="1096428" y="734192"/>
            <a:ext cx="4794730" cy="241189"/>
          </a:xfrm>
          <a:prstGeom prst="rect">
            <a:avLst/>
          </a:prstGeom>
          <a:noFill/>
          <a:ln cmpd="dbl">
            <a:solidFill>
              <a:schemeClr val="tx1"/>
            </a:solidFill>
          </a:ln>
        </p:spPr>
        <p:txBody>
          <a:bodyPr wrap="square" lIns="86457" tIns="43228" rIns="86457" bIns="43228" rtlCol="1">
            <a:spAutoFit/>
          </a:bodyPr>
          <a:lstStyle/>
          <a:p>
            <a:pPr algn="ctr"/>
            <a:r>
              <a:rPr lang="ar-SA" sz="1000" b="1" dirty="0"/>
              <a:t>اختبار الفصل </a:t>
            </a:r>
            <a:r>
              <a:rPr lang="ar-SA" sz="1000" b="1" dirty="0" smtClean="0"/>
              <a:t>الدراسي </a:t>
            </a:r>
            <a:r>
              <a:rPr lang="ar-SA" sz="1000" b="1" dirty="0" smtClean="0"/>
              <a:t>الثاني </a:t>
            </a:r>
            <a:r>
              <a:rPr lang="ar-SA" sz="1000" b="1" dirty="0" smtClean="0"/>
              <a:t>لعــــام 1435-1436 </a:t>
            </a:r>
            <a:r>
              <a:rPr lang="ar-SA" sz="1000" b="1" dirty="0"/>
              <a:t>هـ</a:t>
            </a:r>
          </a:p>
        </p:txBody>
      </p:sp>
      <p:pic>
        <p:nvPicPr>
          <p:cNvPr id="8" name="Picture 2" descr="C:\Users\raheel66ee\Downloads\شعار-وزارة-التربية-والتعليم-الجديد-بجودة-عالية.png"/>
          <p:cNvPicPr>
            <a:picLocks noChangeAspect="1" noChangeArrowheads="1"/>
          </p:cNvPicPr>
          <p:nvPr/>
        </p:nvPicPr>
        <p:blipFill>
          <a:blip r:embed="rId2" cstate="print"/>
          <a:srcRect/>
          <a:stretch>
            <a:fillRect/>
          </a:stretch>
        </p:blipFill>
        <p:spPr bwMode="auto">
          <a:xfrm>
            <a:off x="3169825" y="69747"/>
            <a:ext cx="907111" cy="625326"/>
          </a:xfrm>
          <a:prstGeom prst="rect">
            <a:avLst/>
          </a:prstGeom>
          <a:noFill/>
        </p:spPr>
      </p:pic>
      <p:sp>
        <p:nvSpPr>
          <p:cNvPr id="12290" name="AutoShape 2" descr="https://encrypted-tbn1.gstatic.com/images?q=tbn:ANd9GcTh9I6zBptcA_cZ3hNKzxD79DNbCZMyNO7vXDLjfOta6pvMzlK7"/>
          <p:cNvSpPr>
            <a:spLocks noChangeAspect="1" noChangeArrowheads="1"/>
          </p:cNvSpPr>
          <p:nvPr/>
        </p:nvSpPr>
        <p:spPr bwMode="auto">
          <a:xfrm>
            <a:off x="6657861" y="-141107"/>
            <a:ext cx="273571" cy="294619"/>
          </a:xfrm>
          <a:prstGeom prst="rect">
            <a:avLst/>
          </a:prstGeom>
          <a:noFill/>
        </p:spPr>
        <p:txBody>
          <a:bodyPr vert="horz" wrap="square" lIns="86457" tIns="43228" rIns="86457" bIns="43228" numCol="1" anchor="t" anchorCtr="0" compatLnSpc="1">
            <a:prstTxWarp prst="textNoShape">
              <a:avLst/>
            </a:prstTxWarp>
          </a:bodyPr>
          <a:lstStyle/>
          <a:p>
            <a:endParaRPr lang="ar-SA"/>
          </a:p>
        </p:txBody>
      </p:sp>
      <p:sp>
        <p:nvSpPr>
          <p:cNvPr id="12" name="مربع نص 11"/>
          <p:cNvSpPr txBox="1"/>
          <p:nvPr/>
        </p:nvSpPr>
        <p:spPr>
          <a:xfrm>
            <a:off x="383698" y="1035768"/>
            <a:ext cx="6349777" cy="764409"/>
          </a:xfrm>
          <a:prstGeom prst="rect">
            <a:avLst/>
          </a:prstGeom>
          <a:noFill/>
        </p:spPr>
        <p:txBody>
          <a:bodyPr wrap="square" lIns="86457" tIns="43228" rIns="86457" bIns="43228" rtlCol="1">
            <a:spAutoFit/>
          </a:bodyPr>
          <a:lstStyle/>
          <a:p>
            <a:pPr algn="ctr"/>
            <a:r>
              <a:rPr lang="en-US" sz="1300" b="1" dirty="0">
                <a:cs typeface="+mj-cs"/>
              </a:rPr>
              <a:t>       </a:t>
            </a:r>
            <a:r>
              <a:rPr lang="en-US" b="1" u="sng" dirty="0">
                <a:cs typeface="+mj-cs"/>
              </a:rPr>
              <a:t>1-Composition</a:t>
            </a:r>
          </a:p>
          <a:p>
            <a:pPr algn="l"/>
            <a:endParaRPr lang="en-US" sz="1300" b="1" u="sng" dirty="0">
              <a:cs typeface="+mj-cs"/>
            </a:endParaRPr>
          </a:p>
          <a:p>
            <a:pPr algn="l"/>
            <a:r>
              <a:rPr lang="en-US" sz="1300" b="1" u="sng" dirty="0">
                <a:cs typeface="+mj-cs"/>
              </a:rPr>
              <a:t>A- </a:t>
            </a:r>
            <a:r>
              <a:rPr lang="en-US" sz="1300" b="1" u="sng" dirty="0" smtClean="0">
                <a:cs typeface="+mj-cs"/>
              </a:rPr>
              <a:t>Write </a:t>
            </a:r>
            <a:r>
              <a:rPr lang="en-US" sz="1300" b="1" u="sng" dirty="0" smtClean="0">
                <a:cs typeface="+mj-cs"/>
              </a:rPr>
              <a:t>2 </a:t>
            </a:r>
            <a:r>
              <a:rPr lang="en-US" sz="1300" b="1" u="sng" dirty="0" smtClean="0">
                <a:cs typeface="+mj-cs"/>
              </a:rPr>
              <a:t>sentences about each </a:t>
            </a:r>
            <a:r>
              <a:rPr lang="en-US" sz="1300" b="1" u="sng" dirty="0" smtClean="0">
                <a:cs typeface="+mj-cs"/>
              </a:rPr>
              <a:t>picture:</a:t>
            </a:r>
            <a:endParaRPr lang="ar-SA" sz="1300" b="1" u="sng" dirty="0">
              <a:cs typeface="+mj-cs"/>
            </a:endParaRPr>
          </a:p>
        </p:txBody>
      </p:sp>
      <p:pic>
        <p:nvPicPr>
          <p:cNvPr id="12294" name="Picture 6" descr="C:\Users\raheel66ee\Desktop\images (16).jpg"/>
          <p:cNvPicPr>
            <a:picLocks noChangeAspect="1" noChangeArrowheads="1"/>
          </p:cNvPicPr>
          <p:nvPr/>
        </p:nvPicPr>
        <p:blipFill>
          <a:blip r:embed="rId3"/>
          <a:srcRect/>
          <a:stretch>
            <a:fillRect/>
          </a:stretch>
        </p:blipFill>
        <p:spPr bwMode="auto">
          <a:xfrm>
            <a:off x="2586682" y="1013305"/>
            <a:ext cx="388762" cy="396799"/>
          </a:xfrm>
          <a:prstGeom prst="rect">
            <a:avLst/>
          </a:prstGeom>
          <a:noFill/>
        </p:spPr>
      </p:pic>
      <p:sp>
        <p:nvSpPr>
          <p:cNvPr id="12297" name="AutoShape 9" descr="http://psychologie.univ-fcomte.fr/download/section-psychologie/image/3338_wpm_lowres.png"/>
          <p:cNvSpPr>
            <a:spLocks noChangeAspect="1" noChangeArrowheads="1"/>
          </p:cNvSpPr>
          <p:nvPr/>
        </p:nvSpPr>
        <p:spPr bwMode="auto">
          <a:xfrm>
            <a:off x="6657861" y="-141107"/>
            <a:ext cx="273571" cy="294619"/>
          </a:xfrm>
          <a:prstGeom prst="rect">
            <a:avLst/>
          </a:prstGeom>
          <a:noFill/>
        </p:spPr>
        <p:txBody>
          <a:bodyPr vert="horz" wrap="square" lIns="86457" tIns="43228" rIns="86457" bIns="43228" numCol="1" anchor="t" anchorCtr="0" compatLnSpc="1">
            <a:prstTxWarp prst="textNoShape">
              <a:avLst/>
            </a:prstTxWarp>
          </a:bodyPr>
          <a:lstStyle/>
          <a:p>
            <a:endParaRPr lang="ar-SA"/>
          </a:p>
        </p:txBody>
      </p:sp>
      <p:sp>
        <p:nvSpPr>
          <p:cNvPr id="26" name="مربع نص 25"/>
          <p:cNvSpPr txBox="1"/>
          <p:nvPr/>
        </p:nvSpPr>
        <p:spPr>
          <a:xfrm>
            <a:off x="71414" y="4583527"/>
            <a:ext cx="6733477" cy="702853"/>
          </a:xfrm>
          <a:prstGeom prst="rect">
            <a:avLst/>
          </a:prstGeom>
          <a:noFill/>
        </p:spPr>
        <p:txBody>
          <a:bodyPr wrap="square" lIns="86457" tIns="43228" rIns="86457" bIns="43228" rtlCol="1">
            <a:spAutoFit/>
          </a:bodyPr>
          <a:lstStyle/>
          <a:p>
            <a:pPr algn="l"/>
            <a:r>
              <a:rPr lang="en-US" sz="1300" b="1" u="sng" dirty="0">
                <a:cs typeface="+mj-cs"/>
              </a:rPr>
              <a:t>B-Write a </a:t>
            </a:r>
            <a:r>
              <a:rPr lang="en-US" sz="1300" b="1" u="sng" dirty="0" smtClean="0">
                <a:cs typeface="+mj-cs"/>
              </a:rPr>
              <a:t>paragraph of 8 lines in which you talk about how to live </a:t>
            </a:r>
            <a:r>
              <a:rPr lang="en-US" sz="1300" b="1" u="sng" dirty="0" smtClean="0">
                <a:cs typeface="+mj-cs"/>
              </a:rPr>
              <a:t>(</a:t>
            </a:r>
            <a:r>
              <a:rPr lang="en-US" sz="1300" b="1" u="sng" dirty="0" smtClean="0">
                <a:cs typeface="+mj-cs"/>
              </a:rPr>
              <a:t>A </a:t>
            </a:r>
            <a:r>
              <a:rPr lang="en-US" sz="1300" b="1" u="sng" dirty="0" smtClean="0">
                <a:cs typeface="+mj-cs"/>
              </a:rPr>
              <a:t>Healthy </a:t>
            </a:r>
            <a:r>
              <a:rPr lang="en-US" sz="1300" b="1" u="sng" dirty="0" smtClean="0">
                <a:cs typeface="+mj-cs"/>
              </a:rPr>
              <a:t>Life). </a:t>
            </a:r>
            <a:r>
              <a:rPr lang="en-US" sz="1300" b="1" u="sng" dirty="0" smtClean="0">
                <a:cs typeface="+mj-cs"/>
              </a:rPr>
              <a:t>The ideas in the box may help you. </a:t>
            </a:r>
            <a:endParaRPr lang="en-US" sz="1300" b="1" u="sng" dirty="0">
              <a:cs typeface="+mj-cs"/>
            </a:endParaRPr>
          </a:p>
          <a:p>
            <a:pPr algn="l"/>
            <a:r>
              <a:rPr lang="en-US" sz="1400" b="1" dirty="0" smtClean="0">
                <a:cs typeface="+mj-cs"/>
              </a:rPr>
              <a:t> </a:t>
            </a:r>
            <a:endParaRPr lang="ar-SA" sz="1400" b="1" dirty="0">
              <a:cs typeface="+mj-cs"/>
            </a:endParaRPr>
          </a:p>
        </p:txBody>
      </p:sp>
      <p:pic>
        <p:nvPicPr>
          <p:cNvPr id="28" name="Picture 6" descr="C:\Users\raheel66ee\Documents\scallopedcircle.jpg"/>
          <p:cNvPicPr>
            <a:picLocks noChangeAspect="1" noChangeArrowheads="1"/>
          </p:cNvPicPr>
          <p:nvPr/>
        </p:nvPicPr>
        <p:blipFill>
          <a:blip r:embed="rId4"/>
          <a:srcRect/>
          <a:stretch>
            <a:fillRect/>
          </a:stretch>
        </p:blipFill>
        <p:spPr bwMode="auto">
          <a:xfrm>
            <a:off x="5936819" y="873748"/>
            <a:ext cx="731863" cy="728936"/>
          </a:xfrm>
          <a:prstGeom prst="rect">
            <a:avLst/>
          </a:prstGeom>
          <a:noFill/>
        </p:spPr>
      </p:pic>
      <p:sp>
        <p:nvSpPr>
          <p:cNvPr id="29" name="مربع نص 28"/>
          <p:cNvSpPr txBox="1"/>
          <p:nvPr/>
        </p:nvSpPr>
        <p:spPr>
          <a:xfrm>
            <a:off x="5761571" y="1233352"/>
            <a:ext cx="642942" cy="292376"/>
          </a:xfrm>
          <a:prstGeom prst="rect">
            <a:avLst/>
          </a:prstGeom>
          <a:noFill/>
        </p:spPr>
        <p:txBody>
          <a:bodyPr wrap="square" lIns="91428" tIns="45714" rIns="91428" bIns="45714" rtlCol="1">
            <a:spAutoFit/>
          </a:bodyPr>
          <a:lstStyle/>
          <a:p>
            <a:r>
              <a:rPr lang="en-US" sz="1300" b="1" dirty="0" smtClean="0"/>
              <a:t>6</a:t>
            </a:r>
            <a:endParaRPr lang="ar-SA" sz="1300" b="1" dirty="0"/>
          </a:p>
        </p:txBody>
      </p:sp>
      <p:cxnSp>
        <p:nvCxnSpPr>
          <p:cNvPr id="31" name="رابط مستقيم 30"/>
          <p:cNvCxnSpPr/>
          <p:nvPr/>
        </p:nvCxnSpPr>
        <p:spPr>
          <a:xfrm>
            <a:off x="6085541" y="1265430"/>
            <a:ext cx="388759"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مربع نص 20"/>
          <p:cNvSpPr txBox="1"/>
          <p:nvPr/>
        </p:nvSpPr>
        <p:spPr>
          <a:xfrm>
            <a:off x="2000240" y="2118824"/>
            <a:ext cx="4714908" cy="954107"/>
          </a:xfrm>
          <a:prstGeom prst="rect">
            <a:avLst/>
          </a:prstGeom>
          <a:noFill/>
          <a:ln w="28575">
            <a:solidFill>
              <a:schemeClr val="tx1"/>
            </a:solidFill>
          </a:ln>
          <a:scene3d>
            <a:camera prst="orthographicFront"/>
            <a:lightRig rig="threePt" dir="t"/>
          </a:scene3d>
          <a:sp3d>
            <a:bevelB/>
          </a:sp3d>
        </p:spPr>
        <p:txBody>
          <a:bodyPr wrap="square" rtlCol="1">
            <a:spAutoFit/>
          </a:bodyPr>
          <a:lstStyle/>
          <a:p>
            <a:pPr algn="l"/>
            <a:r>
              <a:rPr lang="en-US" sz="1400" dirty="0" smtClean="0"/>
              <a:t>1</a:t>
            </a:r>
            <a:r>
              <a:rPr lang="en-US" sz="1400" dirty="0" smtClean="0"/>
              <a:t>…………………………………….………………….……………………………………</a:t>
            </a:r>
          </a:p>
          <a:p>
            <a:pPr algn="l"/>
            <a:r>
              <a:rPr lang="en-US" sz="1400" dirty="0" smtClean="0"/>
              <a:t>……………………………………………………………………………………………….</a:t>
            </a:r>
            <a:endParaRPr lang="en-US" sz="1400" dirty="0" smtClean="0"/>
          </a:p>
          <a:p>
            <a:pPr algn="l"/>
            <a:r>
              <a:rPr lang="en-US" sz="1400" dirty="0" smtClean="0"/>
              <a:t>2…………………………………………..…………………………………………………</a:t>
            </a:r>
          </a:p>
          <a:p>
            <a:pPr algn="l"/>
            <a:r>
              <a:rPr lang="en-US" sz="1400" dirty="0" smtClean="0"/>
              <a:t>………………………………….………………………….……………………………..…</a:t>
            </a:r>
            <a:endParaRPr lang="ar-SA" sz="1400" dirty="0"/>
          </a:p>
        </p:txBody>
      </p:sp>
      <p:sp>
        <p:nvSpPr>
          <p:cNvPr id="3078" name="AutoShape 6" descr="data:image/jpeg;base64,/9j/4AAQSkZJRgABAQAAAQABAAD/2wCEAAkGBxQTEhQUEhQUFBUXFxQaGBgYFhUYGBcXFRgXFhgWFRUYHCggGBolHRQVITIhJSksLi4uFx8zODQsNygtLisBCgoKBQUFDgUFDisZExkrKysrKysrKysrKysrKysrKysrKysrKysrKysrKysrKysrKysrKysrKysrKysrKysrK//AABEIALgAoAMBIgACEQEDEQH/xAAcAAACAgMBAQAAAAAAAAAAAAAABAMFAgYHAQj/xABAEAABAwIDBQUFBgQEBwAAAAABAAIDBBESITEFIkFRYQYTcYGRBzKhwfAUI0JSsdEzYnLhU3OD8QgWQ4KSorL/xAAUAQEAAAAAAAAAAAAAAAAAAAAA/8QAFBEBAAAAAAAAAAAAAAAAAAAAAP/aAAwDAQACEQMRAD8A7ihCEAhCEAhCEAhYucBqlZKo/hHr+yBxCpKurLf4kgYP5nNb+tlRS9paUa1cQP8Amj90G8IWjxdraf8ADWRH/Vb8yrWj7RB2j45f6Xtv8CUGxoS1NWtfkMjyOR/umUAhCEAhCEAhCEAhCEAhCEAqvbfaCnpBeolZHfQE7x/paMytd9pfa91ExkcNu+lDjiOYjY2wLrcSSbAeJ4Lg1TXukkc4F0kjvekebknqSg6pt72ugXFNBcf4kzi3/wAYm5nzIXO9te0CsnJDqh4H5Yvu2/8Arn6lU0tNiIxkucdGjMnwAWw7K9n1dNbDB3TT+KU4MueH3vgg1GeQvNy0E83HEfU5qBwPT0XVIfZI8ZzVQ8I4z/8ATz8laS+yymZHE494++PHd5B4YbAdLoOKuB+gsAzo30+a7q32a0BFzE7ye/8AdVu0PZfR2uC+EHQulsPLHqg5rs7tJVwfw55m/wCo5wHgHXAXSeyvtpe0hlcwPZ/ixiz29XR6PHhY9CtWr+xNJEd7asYvp9zjt/U4SD9FT7a7My07BK1zKmnP/VhuQ3/MbqzxOXVB9T7Pro542yxPD2PF2uBuCEyuRf8AD1tEOhqocd8MjJGtvo17bEjpib6nquuoBCEIBCEIBCEIBCEIOUe3KkDvszrWylDnXys3A4NPq4+RVV2O9mj5mNmqXOijcLtjaLPc3m4n3QeVr+C7DtGjjlaGyMa8BzXAOFwHNNwfJSvQVGxOz1NSgiCJrOtruPi45lWbowV5dLV+02QjeN3cGDNx8uA6lBjLBvWWt9otsO7+NsLg5kYONurXudbIkflDdRzVbXyTTPc+RzgCcowTgA4AW18SpIqUWFvRBnVbdfhwxN7u+rr4neDcgB4rV6qEOJLt4nUnMm/U5q9q6eypakanXwQa5tfZoLXC11R9mNqSUk4wOOBzgHDxyxD581uUzb5HO4Wj7bpSx7x0uOfiEHZezEdPDUGoZC2ORzC12Dda8Eg3LBle41Flv1PtFj+NvFcy7Kzd7Swy8XMF/FbNRvsg3IFeqko6ohW0Ewd48kEqEIQCEIQCELF7rBBHIc7nQLUO0XbYQTdxHC6SQgG7nBrAHXA0BcdDyWyTvJ1XLu18DTtCJwJxXjZYG1wbnXog2Kr2vUyNbhdhLvyCwHnmfiq2fvIxYG5PvGxN/PPPzVlXvEEZddzrNJdcC/8ASLcP1Wt1k9UYjIHNaeEWA4tL+8crcEFoytIGWJx5AXKknri0A4HZ6HLP4rVBJNcXuSfDL0WxVVDLNE28r24GZ2tnc5E3GuXwQLVm1i5mTDd17EkD4WVDJs5xN5Z22/KcIt6k/EJbarXYQxpJLMvW5GnDX0KUZs9r2NFmYw4OLiCTl+Egm1kDxcGODSSW8CCD8LC/qFV9q4nOjcWDNmrrZFrgNPrJYy7NMT2YDwsQNHdT1V6WXic13FuY8Qgu/ZhIHUMQ4tBafEFbfHDnZc59lc4jMsJyvhePEZO/Vq6c0XCCSDrrxT8VxmEqGXAIGfHqponWQW0EuIdeKkVdE+1iE+x1xcIMkIQgFDKbmylJUeFAnUFc926A2rFxcuMbgbaA5Wv/ANvxXQa3Q+C0/bEGOVjrC7RkeNroLKqpA9ov9c1Xd0wZXv6W9Vc7OzYOij2hCyxLmtPiAg1+qkijBOJt+mZHQDiVdfZLQZauF3W4G2Q8hktSkBlnaGgd3G5rnAAAGxBsfRbW/bLBiGCQXOth8j0Qc62iMLnZXOdv1tdeUj2yi7Wm4yNrXB5FP7UJc7E1lxcgX3cx5XVZQDC8yCwJtcfJA++nORcNPrNRynUnirdzw5txncKnebg+aDXKCR0FWJAcgfg7Ufqu00Eoc1pGYIC5HExpeC7S9jlwcCL+S6L2UkIja130Rqg2mmOanawJRuScifdB40WTNPJY9CsfJFuSB5CEIPHBY4VmsJH2CCv204Nj6kgD5rWL4nlx8LeGitdovxSXPBIyWHqP7oHNmts23VLbelswnovaWozI6KPacPeMI4ZoENkUoY3EfecfU2uB15eSrqzarG2bjJ96+GxyOWbtLLyJr5XlrycEeWG+TjncuOtrcE62gaW4Ym4L8A6zb9EGp1+0wNGvPG+gzJPLqqwbSYQ7I2vxBtfoQFsddsq4cThsBfMk5DzVDKw8RlwQWWyJi4OP4cvXO/yUMmuXVY0VVgxRnI6jzXhk1tndBDTQjF9ePkt62ANR5halT01yCVsuy34HDkg22IXGeqkjdYrFnA+qmkZldBMHefwWV0tFJzF1Mx3kgskLwmyjfOBqgkKSrpLZqR9Y3qkZj3gJBOXBBWzG1yUs14cSDy/3Tk1M021JPPh5JmWia3CQLWN/kUFDgLSCDx5j6CeqZsI4KyqaMcMwegskK+ntoLWz+vRBU0tJhY6+Ru53739VBVR4Ncxb9csk3VSWaD1APDdALgDf6KhMZN+Wl/j66/BBSyyXDgL2IGXQnj52SLoM78A3Fw93/dXUcWIXA96wz1Fr/vfzKWrKfECwXOTs+Wd/roEFPtWK+G3vYiAeNvqyloqUWF9SRrl4W9VLs9mK2IXsSD1tl65/BQNrx3hEebWBzy4DUC9wOuRQW32WxBta+aetokBtgnADbuzY3t7pPG/AG6uXwZILrYs+JtjqLehTsALXOYfdIJb05j4qn2Ccz5K+c246oIWhZHW4S8s2E20PVYfaeAvfpmgunO4qKVl2+By8CpXt1H1fkVjT53HggrXneWbN1pPND2b1lnPyQJYcgeRViTiYlYm7pClozqEE1I64IUbwH5G3EeY4dF5T5P8AFJ1B7uoz/hygB3R7fdcPI2Pggp9rMLH2cMrh19bnLMc8r5JET4mWFjiv8wdPRbdWUrXjBKLgaHiOoK1XbXZ97LGAgWzbf3b8nflQYUpDRcaA/wByfHgkaiqDW52JOpOlj+o4qg2rt18B7uWNzHagcD/MCMnDwTHZ7Y8tZaWW7ISN0fjlH8n5GX/F6c0Cgmqaxxjo22aBaSRxsxt76kDN2ZyHJbFT9nWU9M+PEZHuY7FIRYuJGdhwCv2U8UDBHC0MYLmw4k6nxy1WBbcG/FBp+zqcmAA/hu0+S2fszV940xu99lvNvA/JL7Ko/wCI3mT8UpDG6KYPGrTn1HEINmgi7qX+V+h5EcFeNKViwyMzGRt/YgqJtQYjhfmODufQ8igcnYCM0hbCbi4I0Vi14cMjdK1EaC2cCDbjw6jkeqwBzBHHI+KlOe6fL90tISCb6jXqPzDqEBI37zxzUMWbj0CYqOBHJL0WrkEbBa6ypveWczLKOm95BnJ7yj2zDiZ8R5LKZ2+p5xdqCCilxxi+o+KzaOXmDoUjRvwP6FMVwwkOGiBTamxoJQBJGHtBvgcLgOHEcfJeyEppjsQuoz1QVJhzWeBPGJQvYgUoId5y8q6TeurCljsR1XtSzNBFsolu76fMK1cxrwQR5KuDNCNQrAbwBCCufRuYd0n5+amjqjo4ef7hPRvxZHUfEKCaCyC1njuMtRoljJiHJw+BTJdZK1TL7w149UGA/h+BIUdF7xXscl2O6O+SKMZoJqkKCnG8mqgZKKAIFZzvJuHNpCUlGaYpDwQV1S2xvyT8e+yygqm2cVlQmxQeUbN0g8Cf3XkzE8Y8z1UbmIEYznZFQxSTw8QgnE1BFGdFnXNUbHBDnXyQexKemkwusdHfqloyvZmXCB2ojscsuSyZLiHI8QqN9Y9pyNxyOY8uSsmO0cProUFvLlmtV9o87mbNqpI3OY5sTiHNJa5pyzDhmCtsJVdPunoUHO5drPjkqfsU2OBz9nMDyTMxs08xikEbnOOIhhaS0HI20uti21t0R0M0lO/vZM4IyNXVDndyG5Ws7GfC4V9Tn38+Df1cmqJByyetMZp6aed7HUu0W2mn3n9zNTVDo3yYzbXvGC5/BdIbX7UTVNIGVLmQ3joZGswAGoMk5D3sBzDW4WZDTFcrtTyoCSEHIu1XaiSWGpp3PZiwbXErAAHNbA5op7jVt2knrqrXtVNMHbOZDicXQ1P3YmlhxlsMZbd0eZIJJA58lv7yqw7ag+8Ilae7eGPtc2ecgzLV1zaw4oNLp+2Lg6gjbOZi4UbXl7GNMgmY+7xvl5cHMzIGEWtmTcU+wO0VRS0UDGPYb0kMjMTBuF1R3JBz3hY8eK6rWbbgLIT3rfvi4RC5vIWi7g1upsBml9n7Tjle5rHEuYGlzS17SA/FhJDgDnhd6FBrH/N9RG93eStexstfHlCC4CmYx7H4WuGJ+8bgWBy04wUHbKeZ7GRytwuqjEJMMT3GP7J9oHuEsLg8EXHDLULoFZtWKBgdM8MBva9z7oLibAE2ABJPBRHbMGNzO+biAJNzYANaHnfO7k1zSc9CCg1Sr2/JPsqjfmJ6zuY/urtcMecr487ghjZHDPgqrs9O51XQRyFxlgG04X4ycZwfZixzyfxOjcx3mt+O3qcNjd3zcMoJYd6xaHBpcct1uJzRc2GasZAg5PtLak1PLW909tQ8R1MrHNke4wCMsHc1FNm1v8rha+F2uZU8XaiaWfBDLEY3VXdNe1rXjB9k7+4Oh3xryXUA64ssS0hByqg7YTYGOme0CSCjku1jB3bp5XRkXe4NDchvOOWeuiqq7bk09O+bEGS/YS4yxbr7Mq8Bs4HdbYXsPVdjkesO8QVM7Lta5ru8BA3hhIcPzDDln0TdPJuqaYpWWTU9EGwucla1lxcIQgTppMyObf0P91YUeiEIJyl5V6hAs9azU7Mme+dzmRbz4nR2qJWuBi3WkuEO6SM8r8sxmhCDCj7GvZ3Uv2hxe2QPkBDS0C8j3NiJbiF3S53OdgeAs9sqgczvTI77yV7nOcwnIe6xrSfytAGmtzbNCEDm16Kd8IihLC11xL3kjmPdGRm1r2sdYu0JtkNM8wlSbHmY9lhD3ccskzGh77l8jHN7onu7NYC92+ASRh3RncQghm2BVPpmQHuG4S4h4mmJY4yCRsgZ3YbKRnuOyyBvmQtvm0KEIIY81m52SEIEZSoroQgxc66Wl1QhB//Z"/>
          <p:cNvSpPr>
            <a:spLocks noChangeAspect="1" noChangeArrowheads="1"/>
          </p:cNvSpPr>
          <p:nvPr/>
        </p:nvSpPr>
        <p:spPr bwMode="auto">
          <a:xfrm>
            <a:off x="6640513"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ar-SA"/>
          </a:p>
        </p:txBody>
      </p:sp>
      <p:sp>
        <p:nvSpPr>
          <p:cNvPr id="3080" name="AutoShape 8" descr="data:image/jpeg;base64,/9j/4AAQSkZJRgABAQAAAQABAAD/2wCEAAkGBxQTEhQUEhQUFBUXFxQaGBgYFhUYGBcXFRgXFhgWFRUYHCggGBolHRQVITIhJSksLi4uFx8zODQsNygtLisBCgoKBQUFDgUFDisZExkrKysrKysrKysrKysrKysrKysrKysrKysrKysrKysrKysrKysrKysrKysrKysrKysrK//AABEIALgAoAMBIgACEQEDEQH/xAAcAAACAgMBAQAAAAAAAAAAAAAABAMFAgYHAQj/xABAEAABAwIDBQUFBgQEBwAAAAABAAIDBBESITEFIkFRYQYTcYGRBzKhwfAUI0JSsdEzYnLhU3OD8QgWQ4KSorL/xAAUAQEAAAAAAAAAAAAAAAAAAAAA/8QAFBEBAAAAAAAAAAAAAAAAAAAAAP/aAAwDAQACEQMRAD8A7ihCEAhCEAhCEAhYucBqlZKo/hHr+yBxCpKurLf4kgYP5nNb+tlRS9paUa1cQP8Amj90G8IWjxdraf8ADWRH/Vb8yrWj7RB2j45f6Xtv8CUGxoS1NWtfkMjyOR/umUAhCEAhCEAhCEAhCEAhCEAqvbfaCnpBeolZHfQE7x/paMytd9pfa91ExkcNu+lDjiOYjY2wLrcSSbAeJ4Lg1TXukkc4F0kjvekebknqSg6pt72ugXFNBcf4kzi3/wAYm5nzIXO9te0CsnJDqh4H5Yvu2/8Arn6lU0tNiIxkucdGjMnwAWw7K9n1dNbDB3TT+KU4MueH3vgg1GeQvNy0E83HEfU5qBwPT0XVIfZI8ZzVQ8I4z/8ATz8laS+yymZHE494++PHd5B4YbAdLoOKuB+gsAzo30+a7q32a0BFzE7ye/8AdVu0PZfR2uC+EHQulsPLHqg5rs7tJVwfw55m/wCo5wHgHXAXSeyvtpe0hlcwPZ/ixiz29XR6PHhY9CtWr+xNJEd7asYvp9zjt/U4SD9FT7a7My07BK1zKmnP/VhuQ3/MbqzxOXVB9T7Pro542yxPD2PF2uBuCEyuRf8AD1tEOhqocd8MjJGtvo17bEjpib6nquuoBCEIBCEIBCEIBCEIOUe3KkDvszrWylDnXys3A4NPq4+RVV2O9mj5mNmqXOijcLtjaLPc3m4n3QeVr+C7DtGjjlaGyMa8BzXAOFwHNNwfJSvQVGxOz1NSgiCJrOtruPi45lWbowV5dLV+02QjeN3cGDNx8uA6lBjLBvWWt9otsO7+NsLg5kYONurXudbIkflDdRzVbXyTTPc+RzgCcowTgA4AW18SpIqUWFvRBnVbdfhwxN7u+rr4neDcgB4rV6qEOJLt4nUnMm/U5q9q6eypakanXwQa5tfZoLXC11R9mNqSUk4wOOBzgHDxyxD581uUzb5HO4Wj7bpSx7x0uOfiEHZezEdPDUGoZC2ORzC12Dda8Eg3LBle41Flv1PtFj+NvFcy7Kzd7Swy8XMF/FbNRvsg3IFeqko6ohW0Ewd48kEqEIQCEIQCELF7rBBHIc7nQLUO0XbYQTdxHC6SQgG7nBrAHXA0BcdDyWyTvJ1XLu18DTtCJwJxXjZYG1wbnXog2Kr2vUyNbhdhLvyCwHnmfiq2fvIxYG5PvGxN/PPPzVlXvEEZddzrNJdcC/8ASLcP1Wt1k9UYjIHNaeEWA4tL+8crcEFoytIGWJx5AXKknri0A4HZ6HLP4rVBJNcXuSfDL0WxVVDLNE28r24GZ2tnc5E3GuXwQLVm1i5mTDd17EkD4WVDJs5xN5Z22/KcIt6k/EJbarXYQxpJLMvW5GnDX0KUZs9r2NFmYw4OLiCTl+Egm1kDxcGODSSW8CCD8LC/qFV9q4nOjcWDNmrrZFrgNPrJYy7NMT2YDwsQNHdT1V6WXic13FuY8Qgu/ZhIHUMQ4tBafEFbfHDnZc59lc4jMsJyvhePEZO/Vq6c0XCCSDrrxT8VxmEqGXAIGfHqponWQW0EuIdeKkVdE+1iE+x1xcIMkIQgFDKbmylJUeFAnUFc926A2rFxcuMbgbaA5Wv/ANvxXQa3Q+C0/bEGOVjrC7RkeNroLKqpA9ov9c1Xd0wZXv6W9Vc7OzYOij2hCyxLmtPiAg1+qkijBOJt+mZHQDiVdfZLQZauF3W4G2Q8hktSkBlnaGgd3G5rnAAAGxBsfRbW/bLBiGCQXOth8j0Qc62iMLnZXOdv1tdeUj2yi7Wm4yNrXB5FP7UJc7E1lxcgX3cx5XVZQDC8yCwJtcfJA++nORcNPrNRynUnirdzw5txncKnebg+aDXKCR0FWJAcgfg7Ufqu00Eoc1pGYIC5HExpeC7S9jlwcCL+S6L2UkIja130Rqg2mmOanawJRuScifdB40WTNPJY9CsfJFuSB5CEIPHBY4VmsJH2CCv204Nj6kgD5rWL4nlx8LeGitdovxSXPBIyWHqP7oHNmts23VLbelswnovaWozI6KPacPeMI4ZoENkUoY3EfecfU2uB15eSrqzarG2bjJ96+GxyOWbtLLyJr5XlrycEeWG+TjncuOtrcE62gaW4Ym4L8A6zb9EGp1+0wNGvPG+gzJPLqqwbSYQ7I2vxBtfoQFsddsq4cThsBfMk5DzVDKw8RlwQWWyJi4OP4cvXO/yUMmuXVY0VVgxRnI6jzXhk1tndBDTQjF9ePkt62ANR5halT01yCVsuy34HDkg22IXGeqkjdYrFnA+qmkZldBMHefwWV0tFJzF1Mx3kgskLwmyjfOBqgkKSrpLZqR9Y3qkZj3gJBOXBBWzG1yUs14cSDy/3Tk1M021JPPh5JmWia3CQLWN/kUFDgLSCDx5j6CeqZsI4KyqaMcMwegskK+ntoLWz+vRBU0tJhY6+Ru53739VBVR4Ncxb9csk3VSWaD1APDdALgDf6KhMZN+Wl/j66/BBSyyXDgL2IGXQnj52SLoM78A3Fw93/dXUcWIXA96wz1Fr/vfzKWrKfECwXOTs+Wd/roEFPtWK+G3vYiAeNvqyloqUWF9SRrl4W9VLs9mK2IXsSD1tl65/BQNrx3hEebWBzy4DUC9wOuRQW32WxBta+aetokBtgnADbuzY3t7pPG/AG6uXwZILrYs+JtjqLehTsALXOYfdIJb05j4qn2Ccz5K+c246oIWhZHW4S8s2E20PVYfaeAvfpmgunO4qKVl2+By8CpXt1H1fkVjT53HggrXneWbN1pPND2b1lnPyQJYcgeRViTiYlYm7pClozqEE1I64IUbwH5G3EeY4dF5T5P8AFJ1B7uoz/hygB3R7fdcPI2Pggp9rMLH2cMrh19bnLMc8r5JET4mWFjiv8wdPRbdWUrXjBKLgaHiOoK1XbXZ97LGAgWzbf3b8nflQYUpDRcaA/wByfHgkaiqDW52JOpOlj+o4qg2rt18B7uWNzHagcD/MCMnDwTHZ7Y8tZaWW7ISN0fjlH8n5GX/F6c0Cgmqaxxjo22aBaSRxsxt76kDN2ZyHJbFT9nWU9M+PEZHuY7FIRYuJGdhwCv2U8UDBHC0MYLmw4k6nxy1WBbcG/FBp+zqcmAA/hu0+S2fszV940xu99lvNvA/JL7Ko/wCI3mT8UpDG6KYPGrTn1HEINmgi7qX+V+h5EcFeNKViwyMzGRt/YgqJtQYjhfmODufQ8igcnYCM0hbCbi4I0Vi14cMjdK1EaC2cCDbjw6jkeqwBzBHHI+KlOe6fL90tISCb6jXqPzDqEBI37zxzUMWbj0CYqOBHJL0WrkEbBa6ypveWczLKOm95BnJ7yj2zDiZ8R5LKZ2+p5xdqCCilxxi+o+KzaOXmDoUjRvwP6FMVwwkOGiBTamxoJQBJGHtBvgcLgOHEcfJeyEppjsQuoz1QVJhzWeBPGJQvYgUoId5y8q6TeurCljsR1XtSzNBFsolu76fMK1cxrwQR5KuDNCNQrAbwBCCufRuYd0n5+amjqjo4ef7hPRvxZHUfEKCaCyC1njuMtRoljJiHJw+BTJdZK1TL7w149UGA/h+BIUdF7xXscl2O6O+SKMZoJqkKCnG8mqgZKKAIFZzvJuHNpCUlGaYpDwQV1S2xvyT8e+yygqm2cVlQmxQeUbN0g8Cf3XkzE8Y8z1UbmIEYznZFQxSTw8QgnE1BFGdFnXNUbHBDnXyQexKemkwusdHfqloyvZmXCB2ojscsuSyZLiHI8QqN9Y9pyNxyOY8uSsmO0cProUFvLlmtV9o87mbNqpI3OY5sTiHNJa5pyzDhmCtsJVdPunoUHO5drPjkqfsU2OBz9nMDyTMxs08xikEbnOOIhhaS0HI20uti21t0R0M0lO/vZM4IyNXVDndyG5Ws7GfC4V9Tn38+Df1cmqJByyetMZp6aed7HUu0W2mn3n9zNTVDo3yYzbXvGC5/BdIbX7UTVNIGVLmQ3joZGswAGoMk5D3sBzDW4WZDTFcrtTyoCSEHIu1XaiSWGpp3PZiwbXErAAHNbA5op7jVt2knrqrXtVNMHbOZDicXQ1P3YmlhxlsMZbd0eZIJJA58lv7yqw7ag+8Ilae7eGPtc2ecgzLV1zaw4oNLp+2Lg6gjbOZi4UbXl7GNMgmY+7xvl5cHMzIGEWtmTcU+wO0VRS0UDGPYb0kMjMTBuF1R3JBz3hY8eK6rWbbgLIT3rfvi4RC5vIWi7g1upsBml9n7Tjle5rHEuYGlzS17SA/FhJDgDnhd6FBrH/N9RG93eStexstfHlCC4CmYx7H4WuGJ+8bgWBy04wUHbKeZ7GRytwuqjEJMMT3GP7J9oHuEsLg8EXHDLULoFZtWKBgdM8MBva9z7oLibAE2ABJPBRHbMGNzO+biAJNzYANaHnfO7k1zSc9CCg1Sr2/JPsqjfmJ6zuY/urtcMecr487ghjZHDPgqrs9O51XQRyFxlgG04X4ycZwfZixzyfxOjcx3mt+O3qcNjd3zcMoJYd6xaHBpcct1uJzRc2GasZAg5PtLak1PLW909tQ8R1MrHNke4wCMsHc1FNm1v8rha+F2uZU8XaiaWfBDLEY3VXdNe1rXjB9k7+4Oh3xryXUA64ssS0hByqg7YTYGOme0CSCjku1jB3bp5XRkXe4NDchvOOWeuiqq7bk09O+bEGS/YS4yxbr7Mq8Bs4HdbYXsPVdjkesO8QVM7Lta5ru8BA3hhIcPzDDln0TdPJuqaYpWWTU9EGwucla1lxcIQgTppMyObf0P91YUeiEIJyl5V6hAs9azU7Mme+dzmRbz4nR2qJWuBi3WkuEO6SM8r8sxmhCDCj7GvZ3Uv2hxe2QPkBDS0C8j3NiJbiF3S53OdgeAs9sqgczvTI77yV7nOcwnIe6xrSfytAGmtzbNCEDm16Kd8IihLC11xL3kjmPdGRm1r2sdYu0JtkNM8wlSbHmY9lhD3ccskzGh77l8jHN7onu7NYC92+ASRh3RncQghm2BVPpmQHuG4S4h4mmJY4yCRsgZ3YbKRnuOyyBvmQtvm0KEIIY81m52SEIEZSoroQgxc66Wl1QhB//Z"/>
          <p:cNvSpPr>
            <a:spLocks noChangeAspect="1" noChangeArrowheads="1"/>
          </p:cNvSpPr>
          <p:nvPr/>
        </p:nvSpPr>
        <p:spPr bwMode="auto">
          <a:xfrm>
            <a:off x="6640513"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ar-SA"/>
          </a:p>
        </p:txBody>
      </p:sp>
      <p:sp>
        <p:nvSpPr>
          <p:cNvPr id="32" name="مربع نص 31"/>
          <p:cNvSpPr txBox="1"/>
          <p:nvPr/>
        </p:nvSpPr>
        <p:spPr>
          <a:xfrm>
            <a:off x="2000240" y="5429256"/>
            <a:ext cx="4714908" cy="3539430"/>
          </a:xfrm>
          <a:prstGeom prst="rect">
            <a:avLst/>
          </a:prstGeom>
          <a:noFill/>
          <a:ln w="28575">
            <a:solidFill>
              <a:schemeClr val="tx1"/>
            </a:solidFill>
          </a:ln>
          <a:scene3d>
            <a:camera prst="orthographicFront"/>
            <a:lightRig rig="threePt" dir="t"/>
          </a:scene3d>
          <a:sp3d>
            <a:bevelB/>
          </a:sp3d>
        </p:spPr>
        <p:txBody>
          <a:bodyPr wrap="square" rtlCol="1">
            <a:spAutoFit/>
          </a:bodyPr>
          <a:lstStyle/>
          <a:p>
            <a:pPr algn="ctr"/>
            <a:r>
              <a:rPr lang="en-US" sz="1400" dirty="0" smtClean="0"/>
              <a:t>…………………………………………….</a:t>
            </a:r>
          </a:p>
          <a:p>
            <a:pPr algn="ctr"/>
            <a:r>
              <a:rPr lang="en-US" sz="1400" dirty="0" smtClean="0"/>
              <a:t>…………………………………….……………………………………………………………………………………………………………………………………………………………………………………………………………………………………………………………………………………………………………………………………………………………………………………………………………………………………………………………………………………………………………………………………………………………………</a:t>
            </a:r>
          </a:p>
          <a:p>
            <a:r>
              <a:rPr lang="en-US" sz="1400" dirty="0" smtClean="0"/>
              <a:t>………………………………………………………………………….…………………………………………………………..……………………………………………………………………………………………………………………………………………………………………….……………………………………………..…………………………………………………………………………………………………………………….…………………..…………………………………………………………………………………………………………………………………………………………………………………………………………………………………………………………………………………………..……</a:t>
            </a:r>
          </a:p>
          <a:p>
            <a:r>
              <a:rPr lang="en-US" sz="1400" dirty="0" smtClean="0"/>
              <a:t>………………………………………………………………………………………………..</a:t>
            </a:r>
            <a:endParaRPr lang="ar-SA" sz="1400" dirty="0"/>
          </a:p>
        </p:txBody>
      </p:sp>
      <p:sp>
        <p:nvSpPr>
          <p:cNvPr id="24" name="مربع نص 23"/>
          <p:cNvSpPr txBox="1"/>
          <p:nvPr/>
        </p:nvSpPr>
        <p:spPr>
          <a:xfrm>
            <a:off x="2000240" y="3404708"/>
            <a:ext cx="4714908" cy="954107"/>
          </a:xfrm>
          <a:prstGeom prst="rect">
            <a:avLst/>
          </a:prstGeom>
          <a:noFill/>
          <a:ln w="28575">
            <a:solidFill>
              <a:schemeClr val="tx1"/>
            </a:solidFill>
          </a:ln>
          <a:scene3d>
            <a:camera prst="orthographicFront"/>
            <a:lightRig rig="threePt" dir="t"/>
          </a:scene3d>
          <a:sp3d>
            <a:bevelB/>
          </a:sp3d>
        </p:spPr>
        <p:txBody>
          <a:bodyPr wrap="square" rtlCol="1">
            <a:spAutoFit/>
          </a:bodyPr>
          <a:lstStyle/>
          <a:p>
            <a:pPr algn="l"/>
            <a:r>
              <a:rPr lang="en-US" sz="1400" dirty="0" smtClean="0"/>
              <a:t>1…………………………………….………………………………………………………</a:t>
            </a:r>
          </a:p>
          <a:p>
            <a:pPr algn="l"/>
            <a:r>
              <a:rPr lang="en-US" sz="1400" dirty="0" smtClean="0"/>
              <a:t>………………………………………………………………………………………………</a:t>
            </a:r>
          </a:p>
          <a:p>
            <a:pPr algn="l"/>
            <a:r>
              <a:rPr lang="en-US" sz="1400" dirty="0" smtClean="0"/>
              <a:t>2</a:t>
            </a:r>
            <a:r>
              <a:rPr lang="en-US" sz="1400" dirty="0" smtClean="0"/>
              <a:t>…………………………………………..…………………………..……………………</a:t>
            </a:r>
          </a:p>
          <a:p>
            <a:pPr algn="l"/>
            <a:r>
              <a:rPr lang="en-US" sz="1400" dirty="0" smtClean="0"/>
              <a:t>………………………………….………………………………………………………..…</a:t>
            </a:r>
            <a:endParaRPr lang="ar-SA" sz="1400" dirty="0"/>
          </a:p>
        </p:txBody>
      </p:sp>
      <p:pic>
        <p:nvPicPr>
          <p:cNvPr id="1026" name="Picture 2" descr="C:\Users\raheel66ee\Documents\images.jpg"/>
          <p:cNvPicPr>
            <a:picLocks noChangeAspect="1" noChangeArrowheads="1"/>
          </p:cNvPicPr>
          <p:nvPr/>
        </p:nvPicPr>
        <p:blipFill>
          <a:blip r:embed="rId5"/>
          <a:srcRect l="3333" t="20000" b="16666"/>
          <a:stretch>
            <a:fillRect/>
          </a:stretch>
        </p:blipFill>
        <p:spPr bwMode="auto">
          <a:xfrm>
            <a:off x="142852" y="1928794"/>
            <a:ext cx="1571636" cy="1143008"/>
          </a:xfrm>
          <a:prstGeom prst="rect">
            <a:avLst/>
          </a:prstGeom>
          <a:noFill/>
        </p:spPr>
      </p:pic>
      <p:pic>
        <p:nvPicPr>
          <p:cNvPr id="1027" name="Picture 3" descr="C:\Users\raheel66ee\Documents\images (2).jpg"/>
          <p:cNvPicPr>
            <a:picLocks noChangeAspect="1" noChangeArrowheads="1"/>
          </p:cNvPicPr>
          <p:nvPr/>
        </p:nvPicPr>
        <p:blipFill>
          <a:blip r:embed="rId6"/>
          <a:srcRect l="12837" t="440" r="12838"/>
          <a:stretch>
            <a:fillRect/>
          </a:stretch>
        </p:blipFill>
        <p:spPr bwMode="auto">
          <a:xfrm>
            <a:off x="142876" y="3000364"/>
            <a:ext cx="1000108" cy="1369840"/>
          </a:xfrm>
          <a:prstGeom prst="rect">
            <a:avLst/>
          </a:prstGeom>
          <a:noFill/>
        </p:spPr>
      </p:pic>
      <p:sp>
        <p:nvSpPr>
          <p:cNvPr id="27" name="مربع نص 26"/>
          <p:cNvSpPr txBox="1"/>
          <p:nvPr/>
        </p:nvSpPr>
        <p:spPr>
          <a:xfrm rot="20336780">
            <a:off x="771052" y="3484528"/>
            <a:ext cx="785818" cy="461665"/>
          </a:xfrm>
          <a:prstGeom prst="rect">
            <a:avLst/>
          </a:prstGeom>
          <a:noFill/>
        </p:spPr>
        <p:txBody>
          <a:bodyPr wrap="square" rtlCol="1">
            <a:spAutoFit/>
          </a:bodyPr>
          <a:lstStyle/>
          <a:p>
            <a:pPr algn="ctr"/>
            <a:r>
              <a:rPr lang="en-US" sz="1200" b="1" dirty="0" smtClean="0"/>
              <a:t>Ha   </a:t>
            </a:r>
            <a:r>
              <a:rPr lang="en-US" sz="1200" b="1" dirty="0" err="1" smtClean="0"/>
              <a:t>Ha</a:t>
            </a:r>
            <a:endParaRPr lang="en-US" sz="1200" b="1" dirty="0" smtClean="0"/>
          </a:p>
          <a:p>
            <a:pPr algn="ctr"/>
            <a:r>
              <a:rPr lang="en-US" sz="1200" b="1" dirty="0" smtClean="0"/>
              <a:t>   Ha</a:t>
            </a:r>
            <a:endParaRPr lang="ar-SA" sz="1200" b="1" dirty="0"/>
          </a:p>
        </p:txBody>
      </p:sp>
      <p:sp>
        <p:nvSpPr>
          <p:cNvPr id="34" name="سهم إلى اليمين 33"/>
          <p:cNvSpPr/>
          <p:nvPr/>
        </p:nvSpPr>
        <p:spPr>
          <a:xfrm>
            <a:off x="1714488" y="2643174"/>
            <a:ext cx="214314" cy="142876"/>
          </a:xfrm>
          <a:prstGeom prst="rightArrow">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35" name="سهم إلى اليمين 34"/>
          <p:cNvSpPr/>
          <p:nvPr/>
        </p:nvSpPr>
        <p:spPr>
          <a:xfrm>
            <a:off x="1500174" y="3714744"/>
            <a:ext cx="357190" cy="142876"/>
          </a:xfrm>
          <a:prstGeom prst="rightArrow">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5" name="مربع نص 24"/>
          <p:cNvSpPr txBox="1"/>
          <p:nvPr/>
        </p:nvSpPr>
        <p:spPr>
          <a:xfrm>
            <a:off x="71438" y="5680558"/>
            <a:ext cx="1857364" cy="2893100"/>
          </a:xfrm>
          <a:prstGeom prst="rect">
            <a:avLst/>
          </a:prstGeom>
          <a:noFill/>
          <a:ln>
            <a:solidFill>
              <a:schemeClr val="accent1"/>
            </a:solidFill>
          </a:ln>
        </p:spPr>
        <p:txBody>
          <a:bodyPr wrap="square" rtlCol="1">
            <a:spAutoFit/>
          </a:bodyPr>
          <a:lstStyle/>
          <a:p>
            <a:pPr algn="l"/>
            <a:r>
              <a:rPr lang="en-US" sz="1400" b="1" u="sng" dirty="0" smtClean="0"/>
              <a:t>Ideas to help me:</a:t>
            </a:r>
          </a:p>
          <a:p>
            <a:pPr algn="l"/>
            <a:r>
              <a:rPr lang="en-US" sz="1400" dirty="0" smtClean="0"/>
              <a:t>*sweet life</a:t>
            </a:r>
          </a:p>
          <a:p>
            <a:pPr algn="l"/>
            <a:r>
              <a:rPr lang="en-US" sz="1400" dirty="0" smtClean="0"/>
              <a:t>*enjoy it</a:t>
            </a:r>
          </a:p>
          <a:p>
            <a:pPr algn="l"/>
            <a:r>
              <a:rPr lang="en-US" sz="1400" dirty="0" smtClean="0"/>
              <a:t>*stay healthy</a:t>
            </a:r>
          </a:p>
          <a:p>
            <a:pPr algn="l"/>
            <a:r>
              <a:rPr lang="en-US" sz="1400" dirty="0" smtClean="0"/>
              <a:t>* sleep</a:t>
            </a:r>
          </a:p>
          <a:p>
            <a:pPr algn="l"/>
            <a:r>
              <a:rPr lang="en-US" sz="1400" dirty="0" smtClean="0"/>
              <a:t>*healthy food </a:t>
            </a:r>
          </a:p>
          <a:p>
            <a:pPr algn="l"/>
            <a:r>
              <a:rPr lang="en-US" sz="1400" dirty="0" smtClean="0"/>
              <a:t>*examples</a:t>
            </a:r>
          </a:p>
          <a:p>
            <a:pPr algn="l"/>
            <a:r>
              <a:rPr lang="en-US" sz="1400" dirty="0" smtClean="0"/>
              <a:t>*avoid junk food</a:t>
            </a:r>
          </a:p>
          <a:p>
            <a:pPr algn="l"/>
            <a:r>
              <a:rPr lang="en-US" sz="1400" dirty="0" smtClean="0"/>
              <a:t>*examples</a:t>
            </a:r>
          </a:p>
          <a:p>
            <a:pPr algn="l"/>
            <a:r>
              <a:rPr lang="en-US" sz="1400" dirty="0" smtClean="0"/>
              <a:t>*avoid/stop smoking</a:t>
            </a:r>
          </a:p>
          <a:p>
            <a:pPr algn="l"/>
            <a:r>
              <a:rPr lang="en-US" sz="1400" dirty="0" smtClean="0"/>
              <a:t>*daily exercises like..</a:t>
            </a:r>
          </a:p>
          <a:p>
            <a:pPr algn="l"/>
            <a:r>
              <a:rPr lang="en-US" sz="1400" dirty="0" smtClean="0"/>
              <a:t>*lots of water</a:t>
            </a:r>
          </a:p>
          <a:p>
            <a:pPr algn="l"/>
            <a:r>
              <a:rPr lang="en-US" sz="1400" dirty="0" smtClean="0"/>
              <a:t>*live healthy &amp; happily</a:t>
            </a:r>
            <a:endParaRPr lang="ar-SA" sz="1400" dirty="0"/>
          </a:p>
        </p:txBody>
      </p:sp>
      <p:pic>
        <p:nvPicPr>
          <p:cNvPr id="2050" name="Picture 2" descr="C:\Users\raheel66ee\Documents\animated-student-thinking-1194986510209566846blueman_301_01.svg.hi.png"/>
          <p:cNvPicPr>
            <a:picLocks noChangeAspect="1" noChangeArrowheads="1"/>
          </p:cNvPicPr>
          <p:nvPr/>
        </p:nvPicPr>
        <p:blipFill>
          <a:blip r:embed="rId7" cstate="print"/>
          <a:srcRect/>
          <a:stretch>
            <a:fillRect/>
          </a:stretch>
        </p:blipFill>
        <p:spPr bwMode="auto">
          <a:xfrm>
            <a:off x="1285860" y="6009359"/>
            <a:ext cx="570459" cy="92009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383698" y="175965"/>
            <a:ext cx="6349777" cy="1210685"/>
          </a:xfrm>
          <a:prstGeom prst="rect">
            <a:avLst/>
          </a:prstGeom>
          <a:noFill/>
        </p:spPr>
        <p:txBody>
          <a:bodyPr wrap="square" lIns="86457" tIns="43228" rIns="86457" bIns="43228" rtlCol="1">
            <a:spAutoFit/>
          </a:bodyPr>
          <a:lstStyle/>
          <a:p>
            <a:pPr algn="ctr"/>
            <a:r>
              <a:rPr lang="en-US" sz="1100" b="1" u="sng" dirty="0"/>
              <a:t>       </a:t>
            </a:r>
            <a:r>
              <a:rPr lang="en-US" b="1" u="sng" dirty="0"/>
              <a:t>2-Comprehension</a:t>
            </a:r>
          </a:p>
          <a:p>
            <a:pPr algn="l"/>
            <a:endParaRPr lang="en-US" sz="1100" b="1" u="sng" dirty="0"/>
          </a:p>
          <a:p>
            <a:pPr algn="l"/>
            <a:r>
              <a:rPr lang="en-US" sz="1100" i="1" u="sng" dirty="0"/>
              <a:t> </a:t>
            </a:r>
          </a:p>
          <a:p>
            <a:pPr algn="l"/>
            <a:r>
              <a:rPr lang="en-US" sz="1100" dirty="0" smtClean="0"/>
              <a:t>  </a:t>
            </a:r>
            <a:endParaRPr lang="en-US" sz="1100" dirty="0"/>
          </a:p>
          <a:p>
            <a:pPr algn="ctr"/>
            <a:endParaRPr lang="en-US" sz="1100" dirty="0"/>
          </a:p>
          <a:p>
            <a:pPr algn="l"/>
            <a:endParaRPr lang="en-US" sz="1100" i="1" u="sng" dirty="0"/>
          </a:p>
        </p:txBody>
      </p:sp>
      <p:pic>
        <p:nvPicPr>
          <p:cNvPr id="3" name="Picture 6" descr="C:\Users\raheel66ee\Desktop\images (16).jpg"/>
          <p:cNvPicPr>
            <a:picLocks noChangeAspect="1" noChangeArrowheads="1"/>
          </p:cNvPicPr>
          <p:nvPr/>
        </p:nvPicPr>
        <p:blipFill>
          <a:blip r:embed="rId2"/>
          <a:srcRect/>
          <a:stretch>
            <a:fillRect/>
          </a:stretch>
        </p:blipFill>
        <p:spPr bwMode="auto">
          <a:xfrm>
            <a:off x="2285992" y="61925"/>
            <a:ext cx="453556" cy="462932"/>
          </a:xfrm>
          <a:prstGeom prst="rect">
            <a:avLst/>
          </a:prstGeom>
          <a:noFill/>
        </p:spPr>
      </p:pic>
      <p:pic>
        <p:nvPicPr>
          <p:cNvPr id="4" name="Picture 6" descr="C:\Users\raheel66ee\Documents\scallopedcircle.jpg"/>
          <p:cNvPicPr>
            <a:picLocks noChangeAspect="1" noChangeArrowheads="1"/>
          </p:cNvPicPr>
          <p:nvPr/>
        </p:nvPicPr>
        <p:blipFill>
          <a:blip r:embed="rId3"/>
          <a:srcRect/>
          <a:stretch>
            <a:fillRect/>
          </a:stretch>
        </p:blipFill>
        <p:spPr bwMode="auto">
          <a:xfrm>
            <a:off x="5054591" y="56850"/>
            <a:ext cx="731863" cy="728936"/>
          </a:xfrm>
          <a:prstGeom prst="rect">
            <a:avLst/>
          </a:prstGeom>
          <a:noFill/>
        </p:spPr>
      </p:pic>
      <p:sp>
        <p:nvSpPr>
          <p:cNvPr id="5" name="مربع نص 4"/>
          <p:cNvSpPr txBox="1"/>
          <p:nvPr/>
        </p:nvSpPr>
        <p:spPr>
          <a:xfrm>
            <a:off x="4929198" y="353223"/>
            <a:ext cx="642942" cy="292376"/>
          </a:xfrm>
          <a:prstGeom prst="rect">
            <a:avLst/>
          </a:prstGeom>
          <a:noFill/>
        </p:spPr>
        <p:txBody>
          <a:bodyPr wrap="square" lIns="91428" tIns="45714" rIns="91428" bIns="45714" rtlCol="1">
            <a:spAutoFit/>
          </a:bodyPr>
          <a:lstStyle/>
          <a:p>
            <a:r>
              <a:rPr lang="en-US" sz="1300" b="1" dirty="0" smtClean="0"/>
              <a:t>6</a:t>
            </a:r>
            <a:endParaRPr lang="ar-SA" sz="1300" b="1" dirty="0"/>
          </a:p>
        </p:txBody>
      </p:sp>
      <p:cxnSp>
        <p:nvCxnSpPr>
          <p:cNvPr id="6" name="رابط مستقيم 5"/>
          <p:cNvCxnSpPr/>
          <p:nvPr/>
        </p:nvCxnSpPr>
        <p:spPr>
          <a:xfrm>
            <a:off x="5214950" y="385300"/>
            <a:ext cx="388759"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مربع نص 28"/>
          <p:cNvSpPr txBox="1"/>
          <p:nvPr/>
        </p:nvSpPr>
        <p:spPr>
          <a:xfrm>
            <a:off x="0" y="507094"/>
            <a:ext cx="6858000" cy="6494081"/>
          </a:xfrm>
          <a:prstGeom prst="rect">
            <a:avLst/>
          </a:prstGeom>
          <a:noFill/>
        </p:spPr>
        <p:txBody>
          <a:bodyPr wrap="square" lIns="91437" tIns="45718" rIns="91437" bIns="45718" rtlCol="1">
            <a:spAutoFit/>
          </a:bodyPr>
          <a:lstStyle/>
          <a:p>
            <a:pPr algn="l" defTabSz="896901"/>
            <a:r>
              <a:rPr lang="en-US" sz="1300" b="1" u="sng" dirty="0" smtClean="0">
                <a:cs typeface="+mj-cs"/>
              </a:rPr>
              <a:t>Read </a:t>
            </a:r>
            <a:r>
              <a:rPr lang="en-US" sz="1300" b="1" u="sng" dirty="0">
                <a:cs typeface="+mj-cs"/>
              </a:rPr>
              <a:t>the following passage then answer the questions below</a:t>
            </a:r>
            <a:r>
              <a:rPr lang="en-US" sz="1300" b="1" u="sng" dirty="0" smtClean="0">
                <a:cs typeface="+mj-cs"/>
              </a:rPr>
              <a:t>:</a:t>
            </a:r>
          </a:p>
          <a:p>
            <a:pPr algn="l" defTabSz="896901"/>
            <a:r>
              <a:rPr lang="en-US" sz="1300" dirty="0">
                <a:cs typeface="+mj-cs"/>
              </a:rPr>
              <a:t> </a:t>
            </a:r>
            <a:r>
              <a:rPr lang="en-US" sz="1300" dirty="0" smtClean="0">
                <a:cs typeface="+mj-cs"/>
              </a:rPr>
              <a:t>    The White House  is the official residence and main workplace of the President of the United States. It is in Washington, D.C. and  was built between 1792 and 1800.The White House has four stories , the Ground Floor, State Floor, Second Floor and Third Floor plus a two-story basement. Today, the White House Complex includes the Executive Residence where the president  </a:t>
            </a:r>
            <a:r>
              <a:rPr lang="en-US" sz="1300" dirty="0" smtClean="0">
                <a:cs typeface="+mj-cs"/>
              </a:rPr>
              <a:t>and </a:t>
            </a:r>
            <a:r>
              <a:rPr lang="en-US" sz="1300" dirty="0" smtClean="0">
                <a:cs typeface="+mj-cs"/>
              </a:rPr>
              <a:t>his family live. Also, there is the West Wing which is the location of the Oval Office.</a:t>
            </a:r>
          </a:p>
          <a:p>
            <a:pPr algn="l" defTabSz="896901"/>
            <a:r>
              <a:rPr lang="en-US" sz="1300" dirty="0">
                <a:cs typeface="+mj-cs"/>
              </a:rPr>
              <a:t> </a:t>
            </a:r>
            <a:r>
              <a:rPr lang="en-US" sz="1300" dirty="0" smtClean="0">
                <a:cs typeface="+mj-cs"/>
              </a:rPr>
              <a:t>   There are many famous rooms in the White House. The Entrance Halls is the primary and formal entrance. There are three  state parlors on the State Floor of the White House: The Green Room, The Blue Room and the Red Room. They are all decorated  in shades of their respective colors and have been used for small receptions and tea.</a:t>
            </a:r>
          </a:p>
          <a:p>
            <a:pPr algn="l" defTabSz="896901"/>
            <a:r>
              <a:rPr lang="en-US" sz="1300" dirty="0">
                <a:cs typeface="+mj-cs"/>
              </a:rPr>
              <a:t> </a:t>
            </a:r>
            <a:r>
              <a:rPr lang="en-US" sz="1300" dirty="0" smtClean="0">
                <a:cs typeface="+mj-cs"/>
              </a:rPr>
              <a:t>    The East Room is the largest room in the White House . It is used for entertaining, press conferences, ceremonies and occasionally for a large dinner. The White House’s oldest possession, a portrait of George Washington that was painted in 1797, hangs in the East Room next to </a:t>
            </a:r>
            <a:endParaRPr lang="en-US" sz="1300" dirty="0" smtClean="0">
              <a:cs typeface="+mj-cs"/>
            </a:endParaRPr>
          </a:p>
          <a:p>
            <a:pPr algn="l" defTabSz="896901"/>
            <a:r>
              <a:rPr lang="en-US" sz="1300" dirty="0" smtClean="0">
                <a:cs typeface="+mj-cs"/>
              </a:rPr>
              <a:t>a </a:t>
            </a:r>
            <a:r>
              <a:rPr lang="en-US" sz="1300" dirty="0" smtClean="0">
                <a:cs typeface="+mj-cs"/>
              </a:rPr>
              <a:t>portrait of his wife, Martha Washington, which was painted in 1878.</a:t>
            </a:r>
          </a:p>
          <a:p>
            <a:pPr algn="l" defTabSz="896901"/>
            <a:r>
              <a:rPr lang="en-US" sz="1300" dirty="0">
                <a:cs typeface="+mj-cs"/>
              </a:rPr>
              <a:t> </a:t>
            </a:r>
            <a:r>
              <a:rPr lang="en-US" sz="1300" dirty="0" smtClean="0">
                <a:cs typeface="+mj-cs"/>
              </a:rPr>
              <a:t>    The State  Dining Room is the larger of two dining rooms on the State Floor of the White House. It has 140 seats. The family Dining Room is also located on the State Floor. The room is used for smaller, more private meals. Today, the president uses the Family Dining Room more for working lunches and small dinners</a:t>
            </a:r>
            <a:r>
              <a:rPr lang="en-US" sz="1300" dirty="0" smtClean="0">
                <a:cs typeface="+mj-cs"/>
              </a:rPr>
              <a:t>.   </a:t>
            </a:r>
            <a:endParaRPr lang="en-US" sz="1300" dirty="0" smtClean="0">
              <a:cs typeface="+mj-cs"/>
            </a:endParaRPr>
          </a:p>
          <a:p>
            <a:pPr algn="l"/>
            <a:r>
              <a:rPr lang="en-US" sz="1300" b="1" u="sng" dirty="0" smtClean="0">
                <a:cs typeface="+mj-cs"/>
              </a:rPr>
              <a:t>1-Answer correctly &amp; shortly from the passage:</a:t>
            </a:r>
            <a:endParaRPr lang="en-US" sz="1300" b="1" dirty="0" smtClean="0">
              <a:cs typeface="+mj-cs"/>
            </a:endParaRPr>
          </a:p>
          <a:p>
            <a:pPr algn="l"/>
            <a:r>
              <a:rPr lang="en-US" sz="1300" dirty="0" smtClean="0">
                <a:cs typeface="+mj-cs"/>
              </a:rPr>
              <a:t>a-Where is the White House?.........................................................</a:t>
            </a:r>
          </a:p>
          <a:p>
            <a:pPr algn="l"/>
            <a:r>
              <a:rPr lang="en-US" sz="1300" dirty="0" smtClean="0">
                <a:cs typeface="+mj-cs"/>
              </a:rPr>
              <a:t>b-How many stories are there? ……………………………………….…………</a:t>
            </a:r>
          </a:p>
          <a:p>
            <a:pPr algn="l"/>
            <a:r>
              <a:rPr lang="en-US" sz="1300" dirty="0" smtClean="0">
                <a:cs typeface="+mj-cs"/>
              </a:rPr>
              <a:t>c- Who live in the Executive Residence</a:t>
            </a:r>
            <a:r>
              <a:rPr lang="en-US" sz="1300" dirty="0" smtClean="0">
                <a:cs typeface="+mj-cs"/>
              </a:rPr>
              <a:t>?......................................</a:t>
            </a:r>
            <a:endParaRPr lang="en-US" sz="1300" b="1" dirty="0" smtClean="0">
              <a:cs typeface="+mj-cs"/>
            </a:endParaRPr>
          </a:p>
          <a:p>
            <a:pPr algn="l"/>
            <a:r>
              <a:rPr lang="en-US" sz="1300" dirty="0" smtClean="0">
                <a:cs typeface="+mj-cs"/>
              </a:rPr>
              <a:t>d-What is the largest room in the White House</a:t>
            </a:r>
            <a:r>
              <a:rPr lang="en-US" sz="1300" dirty="0" smtClean="0">
                <a:cs typeface="+mj-cs"/>
              </a:rPr>
              <a:t>?..........................</a:t>
            </a:r>
          </a:p>
          <a:p>
            <a:pPr algn="l"/>
            <a:r>
              <a:rPr lang="en-US" sz="1300" dirty="0" smtClean="0">
                <a:cs typeface="+mj-cs"/>
              </a:rPr>
              <a:t>e-What two colors are there in the passage?.............................</a:t>
            </a:r>
            <a:endParaRPr lang="en-US" sz="1300" dirty="0" smtClean="0">
              <a:cs typeface="+mj-cs"/>
            </a:endParaRPr>
          </a:p>
          <a:p>
            <a:pPr algn="l"/>
            <a:r>
              <a:rPr lang="en-US" sz="1300" b="1" u="sng" dirty="0" smtClean="0">
                <a:cs typeface="+mj-cs"/>
              </a:rPr>
              <a:t>2-Mark (T) for true sentences and (</a:t>
            </a:r>
            <a:r>
              <a:rPr lang="en-US" sz="1300" b="1" u="sng" dirty="0" smtClean="0">
                <a:cs typeface="+mj-cs"/>
              </a:rPr>
              <a:t>F) </a:t>
            </a:r>
            <a:r>
              <a:rPr lang="en-US" sz="1300" b="1" u="sng" dirty="0" smtClean="0">
                <a:cs typeface="+mj-cs"/>
              </a:rPr>
              <a:t>for false ones:</a:t>
            </a:r>
          </a:p>
          <a:p>
            <a:pPr algn="l"/>
            <a:r>
              <a:rPr lang="en-US" sz="1300" dirty="0" smtClean="0">
                <a:cs typeface="+mj-cs"/>
              </a:rPr>
              <a:t>a-(      ) The Oval Office is in the West Wing.</a:t>
            </a:r>
          </a:p>
          <a:p>
            <a:pPr algn="l"/>
            <a:r>
              <a:rPr lang="en-US" sz="1300" dirty="0" smtClean="0">
                <a:cs typeface="+mj-cs"/>
              </a:rPr>
              <a:t>b-(      ) The portraits of George Washington and his wife, Martha, were painted in the same year.</a:t>
            </a:r>
          </a:p>
          <a:p>
            <a:pPr algn="l"/>
            <a:r>
              <a:rPr lang="en-US" sz="1300" dirty="0" smtClean="0">
                <a:cs typeface="+mj-cs"/>
              </a:rPr>
              <a:t>c-(      ) The State Dining Room can have 140 people.</a:t>
            </a:r>
          </a:p>
          <a:p>
            <a:pPr algn="l"/>
            <a:r>
              <a:rPr lang="en-US" sz="1300" dirty="0" smtClean="0">
                <a:cs typeface="+mj-cs"/>
              </a:rPr>
              <a:t>d-(      ) Conferences and ceremonies are held in Dining Room.</a:t>
            </a:r>
          </a:p>
          <a:p>
            <a:pPr algn="l"/>
            <a:r>
              <a:rPr lang="en-US" sz="1300" b="1" u="sng" dirty="0" smtClean="0">
                <a:cs typeface="+mj-cs"/>
              </a:rPr>
              <a:t>3- </a:t>
            </a:r>
            <a:r>
              <a:rPr lang="en-US" sz="1300" b="1" u="sng" dirty="0" smtClean="0">
                <a:cs typeface="+mj-cs"/>
              </a:rPr>
              <a:t>Give </a:t>
            </a:r>
            <a:r>
              <a:rPr lang="en-US" sz="1300" b="1" u="sng" dirty="0" smtClean="0">
                <a:cs typeface="+mj-cs"/>
              </a:rPr>
              <a:t>a suitable title for the text.</a:t>
            </a:r>
          </a:p>
          <a:p>
            <a:pPr algn="l"/>
            <a:r>
              <a:rPr lang="en-US" sz="1300" dirty="0" smtClean="0">
                <a:cs typeface="+mj-cs"/>
              </a:rPr>
              <a:t>………………………………………………………………….</a:t>
            </a:r>
            <a:endParaRPr lang="en-US" sz="1300" dirty="0" smtClean="0">
              <a:cs typeface="+mj-cs"/>
            </a:endParaRPr>
          </a:p>
          <a:p>
            <a:pPr algn="l"/>
            <a:r>
              <a:rPr lang="en-US" sz="1300" b="1" u="sng" dirty="0" smtClean="0">
                <a:cs typeface="+mj-cs"/>
              </a:rPr>
              <a:t>4-Write the correct word under its picture::</a:t>
            </a:r>
            <a:r>
              <a:rPr lang="en-US" sz="1300" dirty="0" smtClean="0">
                <a:cs typeface="+mj-cs"/>
              </a:rPr>
              <a:t> </a:t>
            </a:r>
            <a:endParaRPr lang="ar-SA" sz="1300" dirty="0">
              <a:cs typeface="+mj-cs"/>
            </a:endParaRPr>
          </a:p>
        </p:txBody>
      </p:sp>
      <p:sp>
        <p:nvSpPr>
          <p:cNvPr id="40" name="مربع نص 39"/>
          <p:cNvSpPr txBox="1"/>
          <p:nvPr/>
        </p:nvSpPr>
        <p:spPr>
          <a:xfrm>
            <a:off x="285728" y="7702988"/>
            <a:ext cx="6286544" cy="1369606"/>
          </a:xfrm>
          <a:prstGeom prst="rect">
            <a:avLst/>
          </a:prstGeom>
          <a:noFill/>
          <a:ln w="25400" cmpd="dbl">
            <a:solidFill>
              <a:schemeClr val="tx1"/>
            </a:solidFill>
          </a:ln>
        </p:spPr>
        <p:txBody>
          <a:bodyPr wrap="square" rtlCol="1">
            <a:spAutoFit/>
          </a:bodyPr>
          <a:lstStyle/>
          <a:p>
            <a:pPr algn="ctr"/>
            <a:r>
              <a:rPr lang="en-US" b="1" u="sng" dirty="0" smtClean="0">
                <a:cs typeface="+mj-cs"/>
              </a:rPr>
              <a:t>3-Grammar</a:t>
            </a:r>
          </a:p>
          <a:p>
            <a:pPr algn="l"/>
            <a:r>
              <a:rPr lang="en-US" sz="1300" b="1" u="sng" dirty="0" smtClean="0">
                <a:cs typeface="+mj-cs"/>
              </a:rPr>
              <a:t>A-Choose the correct words :</a:t>
            </a:r>
          </a:p>
          <a:p>
            <a:pPr algn="l"/>
            <a:r>
              <a:rPr lang="en-US" sz="1300" dirty="0" smtClean="0">
                <a:cs typeface="+mj-cs"/>
              </a:rPr>
              <a:t>a- There are (new, enormous / enormous, new / new &amp; enormous) windows.</a:t>
            </a:r>
          </a:p>
          <a:p>
            <a:pPr algn="l"/>
            <a:r>
              <a:rPr lang="en-US" sz="1300" dirty="0" smtClean="0">
                <a:cs typeface="+mj-cs"/>
              </a:rPr>
              <a:t>b- (The hard / The harder / The hardest) test I have taken was in chemistry class.</a:t>
            </a:r>
          </a:p>
          <a:p>
            <a:pPr algn="l"/>
            <a:r>
              <a:rPr lang="en-US" sz="1300" dirty="0" smtClean="0">
                <a:cs typeface="+mj-cs"/>
              </a:rPr>
              <a:t>c-People who talk about themselves all the time are (irritate / irritating / irritated ).</a:t>
            </a:r>
          </a:p>
          <a:p>
            <a:pPr algn="l"/>
            <a:r>
              <a:rPr lang="en-US" sz="1300" dirty="0" smtClean="0">
                <a:cs typeface="+mj-cs"/>
              </a:rPr>
              <a:t>d- They act as if they (are /were / have been) kings.</a:t>
            </a:r>
            <a:endParaRPr lang="ar-SA" sz="1300" dirty="0">
              <a:cs typeface="+mj-cs"/>
            </a:endParaRPr>
          </a:p>
        </p:txBody>
      </p:sp>
      <p:pic>
        <p:nvPicPr>
          <p:cNvPr id="41" name="Picture 6" descr="C:\Users\raheel66ee\Desktop\images (16).jpg"/>
          <p:cNvPicPr>
            <a:picLocks noChangeAspect="1" noChangeArrowheads="1"/>
          </p:cNvPicPr>
          <p:nvPr/>
        </p:nvPicPr>
        <p:blipFill>
          <a:blip r:embed="rId2"/>
          <a:srcRect/>
          <a:stretch>
            <a:fillRect/>
          </a:stretch>
        </p:blipFill>
        <p:spPr bwMode="auto">
          <a:xfrm>
            <a:off x="2403940" y="7752406"/>
            <a:ext cx="453556" cy="462932"/>
          </a:xfrm>
          <a:prstGeom prst="rect">
            <a:avLst/>
          </a:prstGeom>
          <a:noFill/>
        </p:spPr>
      </p:pic>
      <p:pic>
        <p:nvPicPr>
          <p:cNvPr id="42" name="Picture 6" descr="C:\Users\raheel66ee\Documents\scallopedcircle.jpg"/>
          <p:cNvPicPr>
            <a:picLocks noChangeAspect="1" noChangeArrowheads="1"/>
          </p:cNvPicPr>
          <p:nvPr/>
        </p:nvPicPr>
        <p:blipFill>
          <a:blip r:embed="rId3"/>
          <a:srcRect/>
          <a:stretch>
            <a:fillRect/>
          </a:stretch>
        </p:blipFill>
        <p:spPr bwMode="auto">
          <a:xfrm>
            <a:off x="5768971" y="7772154"/>
            <a:ext cx="731863" cy="728936"/>
          </a:xfrm>
          <a:prstGeom prst="rect">
            <a:avLst/>
          </a:prstGeom>
          <a:noFill/>
        </p:spPr>
      </p:pic>
      <p:sp>
        <p:nvSpPr>
          <p:cNvPr id="43" name="مربع نص 42"/>
          <p:cNvSpPr txBox="1"/>
          <p:nvPr/>
        </p:nvSpPr>
        <p:spPr>
          <a:xfrm>
            <a:off x="5808037" y="8137276"/>
            <a:ext cx="642942" cy="292376"/>
          </a:xfrm>
          <a:prstGeom prst="rect">
            <a:avLst/>
          </a:prstGeom>
          <a:noFill/>
        </p:spPr>
        <p:txBody>
          <a:bodyPr wrap="square" lIns="91428" tIns="45714" rIns="91428" bIns="45714" rtlCol="1">
            <a:spAutoFit/>
          </a:bodyPr>
          <a:lstStyle/>
          <a:p>
            <a:pPr algn="ctr"/>
            <a:r>
              <a:rPr lang="en-US" sz="1300" b="1" dirty="0" smtClean="0"/>
              <a:t>6</a:t>
            </a:r>
            <a:endParaRPr lang="ar-SA" sz="1300" b="1" dirty="0"/>
          </a:p>
        </p:txBody>
      </p:sp>
      <p:cxnSp>
        <p:nvCxnSpPr>
          <p:cNvPr id="44" name="رابط مستقيم 43"/>
          <p:cNvCxnSpPr/>
          <p:nvPr/>
        </p:nvCxnSpPr>
        <p:spPr>
          <a:xfrm>
            <a:off x="5950913" y="8143899"/>
            <a:ext cx="388759"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مربع نص 14"/>
          <p:cNvSpPr txBox="1"/>
          <p:nvPr/>
        </p:nvSpPr>
        <p:spPr>
          <a:xfrm>
            <a:off x="5072074" y="7407495"/>
            <a:ext cx="1000132" cy="307777"/>
          </a:xfrm>
          <a:prstGeom prst="rect">
            <a:avLst/>
          </a:prstGeom>
          <a:noFill/>
        </p:spPr>
        <p:txBody>
          <a:bodyPr wrap="square" rtlCol="1">
            <a:spAutoFit/>
          </a:bodyPr>
          <a:lstStyle/>
          <a:p>
            <a:pPr algn="ctr"/>
            <a:r>
              <a:rPr lang="en-US" sz="1400" dirty="0" smtClean="0"/>
              <a:t>2-…………..</a:t>
            </a:r>
            <a:endParaRPr lang="ar-SA" sz="1400" dirty="0"/>
          </a:p>
        </p:txBody>
      </p:sp>
      <p:pic>
        <p:nvPicPr>
          <p:cNvPr id="1027" name="Picture 3" descr="C:\Users\raheel66ee\Documents\تنزيل (7).jpg"/>
          <p:cNvPicPr>
            <a:picLocks noChangeAspect="1" noChangeArrowheads="1"/>
          </p:cNvPicPr>
          <p:nvPr/>
        </p:nvPicPr>
        <p:blipFill>
          <a:blip r:embed="rId4"/>
          <a:srcRect/>
          <a:stretch>
            <a:fillRect/>
          </a:stretch>
        </p:blipFill>
        <p:spPr bwMode="auto">
          <a:xfrm>
            <a:off x="5072074" y="6215074"/>
            <a:ext cx="1214446" cy="1252913"/>
          </a:xfrm>
          <a:prstGeom prst="rect">
            <a:avLst/>
          </a:prstGeom>
          <a:noFill/>
        </p:spPr>
      </p:pic>
      <p:pic>
        <p:nvPicPr>
          <p:cNvPr id="26" name="Picture 4" descr="C:\Users\raheel66ee\Documents\images (1).png"/>
          <p:cNvPicPr>
            <a:picLocks noChangeAspect="1" noChangeArrowheads="1"/>
          </p:cNvPicPr>
          <p:nvPr/>
        </p:nvPicPr>
        <p:blipFill>
          <a:blip r:embed="rId5"/>
          <a:srcRect l="2952" t="50000"/>
          <a:stretch>
            <a:fillRect/>
          </a:stretch>
        </p:blipFill>
        <p:spPr bwMode="auto">
          <a:xfrm>
            <a:off x="3286124" y="6649086"/>
            <a:ext cx="1600969" cy="566120"/>
          </a:xfrm>
          <a:prstGeom prst="rect">
            <a:avLst/>
          </a:prstGeom>
          <a:noFill/>
        </p:spPr>
      </p:pic>
      <p:cxnSp>
        <p:nvCxnSpPr>
          <p:cNvPr id="27" name="رابط كسهم مستقيم 26"/>
          <p:cNvCxnSpPr/>
          <p:nvPr/>
        </p:nvCxnSpPr>
        <p:spPr>
          <a:xfrm rot="5400000" flipH="1" flipV="1">
            <a:off x="3643314" y="7215206"/>
            <a:ext cx="357190" cy="2143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مربع نص 27"/>
          <p:cNvSpPr txBox="1"/>
          <p:nvPr/>
        </p:nvSpPr>
        <p:spPr>
          <a:xfrm>
            <a:off x="3143248" y="7407495"/>
            <a:ext cx="1000132" cy="307777"/>
          </a:xfrm>
          <a:prstGeom prst="rect">
            <a:avLst/>
          </a:prstGeom>
          <a:noFill/>
        </p:spPr>
        <p:txBody>
          <a:bodyPr wrap="square" rtlCol="1">
            <a:spAutoFit/>
          </a:bodyPr>
          <a:lstStyle/>
          <a:p>
            <a:pPr algn="l"/>
            <a:r>
              <a:rPr lang="en-US" sz="1400" dirty="0" smtClean="0"/>
              <a:t>1-…………..</a:t>
            </a:r>
            <a:endParaRPr lang="ar-SA" sz="1400" dirty="0"/>
          </a:p>
        </p:txBody>
      </p:sp>
      <p:sp>
        <p:nvSpPr>
          <p:cNvPr id="30" name="مربع نص 29"/>
          <p:cNvSpPr txBox="1"/>
          <p:nvPr/>
        </p:nvSpPr>
        <p:spPr>
          <a:xfrm>
            <a:off x="214290" y="6951337"/>
            <a:ext cx="1500198" cy="692497"/>
          </a:xfrm>
          <a:prstGeom prst="rect">
            <a:avLst/>
          </a:prstGeom>
          <a:noFill/>
          <a:ln>
            <a:solidFill>
              <a:schemeClr val="tx1"/>
            </a:solidFill>
          </a:ln>
        </p:spPr>
        <p:txBody>
          <a:bodyPr wrap="square" rtlCol="1">
            <a:spAutoFit/>
          </a:bodyPr>
          <a:lstStyle/>
          <a:p>
            <a:pPr algn="l"/>
            <a:r>
              <a:rPr lang="en-US" sz="1300" dirty="0" smtClean="0"/>
              <a:t>*a portrait</a:t>
            </a:r>
          </a:p>
          <a:p>
            <a:pPr algn="l"/>
            <a:r>
              <a:rPr lang="en-US" sz="1300" dirty="0" smtClean="0"/>
              <a:t>*a seat</a:t>
            </a:r>
          </a:p>
          <a:p>
            <a:pPr algn="l"/>
            <a:r>
              <a:rPr lang="en-US" sz="1300" dirty="0" smtClean="0"/>
              <a:t>* an oval shape</a:t>
            </a:r>
            <a:endParaRPr lang="ar-SA" sz="1300" dirty="0"/>
          </a:p>
        </p:txBody>
      </p:sp>
      <p:sp>
        <p:nvSpPr>
          <p:cNvPr id="33" name="سهم إلى اليمين 32"/>
          <p:cNvSpPr/>
          <p:nvPr/>
        </p:nvSpPr>
        <p:spPr>
          <a:xfrm>
            <a:off x="1928802" y="7215206"/>
            <a:ext cx="928694" cy="142876"/>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 name="Picture 6" descr="C:\Users\raheel66ee\Desktop\images (16).jpg"/>
          <p:cNvPicPr>
            <a:picLocks noChangeAspect="1" noChangeArrowheads="1"/>
          </p:cNvPicPr>
          <p:nvPr/>
        </p:nvPicPr>
        <p:blipFill>
          <a:blip r:embed="rId2"/>
          <a:srcRect/>
          <a:stretch>
            <a:fillRect/>
          </a:stretch>
        </p:blipFill>
        <p:spPr bwMode="auto">
          <a:xfrm>
            <a:off x="2118188" y="4572000"/>
            <a:ext cx="382118" cy="390017"/>
          </a:xfrm>
          <a:prstGeom prst="rect">
            <a:avLst/>
          </a:prstGeom>
          <a:noFill/>
        </p:spPr>
      </p:pic>
      <p:sp>
        <p:nvSpPr>
          <p:cNvPr id="31" name="مربع نص 30"/>
          <p:cNvSpPr txBox="1"/>
          <p:nvPr/>
        </p:nvSpPr>
        <p:spPr>
          <a:xfrm>
            <a:off x="214290" y="71406"/>
            <a:ext cx="6500858" cy="4308872"/>
          </a:xfrm>
          <a:prstGeom prst="rect">
            <a:avLst/>
          </a:prstGeom>
          <a:noFill/>
          <a:ln>
            <a:solidFill>
              <a:schemeClr val="tx1"/>
            </a:solidFill>
          </a:ln>
        </p:spPr>
        <p:txBody>
          <a:bodyPr wrap="square" rtlCol="1">
            <a:spAutoFit/>
          </a:bodyPr>
          <a:lstStyle/>
          <a:p>
            <a:pPr algn="l"/>
            <a:r>
              <a:rPr lang="en-US" sz="1400" b="1" u="sng" dirty="0" smtClean="0">
                <a:latin typeface="+mj-lt"/>
                <a:cs typeface="Times New Roman" pitchFamily="18" charset="0"/>
              </a:rPr>
              <a:t>B-Do as shown between brackets:</a:t>
            </a:r>
          </a:p>
          <a:p>
            <a:pPr algn="l"/>
            <a:endParaRPr lang="en-US" sz="1300" dirty="0">
              <a:latin typeface="+mj-lt"/>
              <a:cs typeface="Times New Roman" pitchFamily="18" charset="0"/>
            </a:endParaRPr>
          </a:p>
          <a:p>
            <a:pPr algn="l"/>
            <a:r>
              <a:rPr lang="en-US" sz="1300" dirty="0" smtClean="0">
                <a:latin typeface="+mj-lt"/>
                <a:cs typeface="Times New Roman" pitchFamily="18" charset="0"/>
              </a:rPr>
              <a:t>1- I am not rich to buy that house.                </a:t>
            </a:r>
            <a:r>
              <a:rPr lang="en-US" sz="1300" u="sng" dirty="0" smtClean="0">
                <a:latin typeface="+mj-lt"/>
                <a:cs typeface="Times New Roman" pitchFamily="18" charset="0"/>
              </a:rPr>
              <a:t>(</a:t>
            </a:r>
            <a:r>
              <a:rPr lang="en-US" sz="1300" b="1" u="sng" dirty="0" smtClean="0">
                <a:latin typeface="+mj-lt"/>
                <a:cs typeface="Times New Roman" pitchFamily="18" charset="0"/>
              </a:rPr>
              <a:t>Insert (enough) into the correct place</a:t>
            </a:r>
            <a:r>
              <a:rPr lang="en-US" sz="1300" u="sng" dirty="0" smtClean="0">
                <a:latin typeface="+mj-lt"/>
                <a:cs typeface="Times New Roman" pitchFamily="18" charset="0"/>
              </a:rPr>
              <a:t>)</a:t>
            </a:r>
          </a:p>
          <a:p>
            <a:pPr algn="l"/>
            <a:r>
              <a:rPr lang="en-US" sz="1300" dirty="0" smtClean="0">
                <a:latin typeface="+mj-lt"/>
                <a:cs typeface="Times New Roman" pitchFamily="18" charset="0"/>
              </a:rPr>
              <a:t>………………………………………………………………………….</a:t>
            </a:r>
          </a:p>
          <a:p>
            <a:pPr algn="l"/>
            <a:endParaRPr lang="en-US" sz="1300" dirty="0" smtClean="0">
              <a:latin typeface="+mj-lt"/>
              <a:cs typeface="Times New Roman" pitchFamily="18" charset="0"/>
            </a:endParaRPr>
          </a:p>
          <a:p>
            <a:pPr algn="l"/>
            <a:r>
              <a:rPr lang="en-US" sz="1300" dirty="0" smtClean="0">
                <a:latin typeface="+mj-lt"/>
                <a:cs typeface="Times New Roman" pitchFamily="18" charset="0"/>
              </a:rPr>
              <a:t>2-………………………………………is a bit boring.</a:t>
            </a:r>
          </a:p>
          <a:p>
            <a:pPr algn="l"/>
            <a:r>
              <a:rPr lang="en-US" sz="1300" dirty="0" smtClean="0">
                <a:latin typeface="+mj-lt"/>
                <a:cs typeface="Times New Roman" pitchFamily="18" charset="0"/>
              </a:rPr>
              <a:t>                                                                                    </a:t>
            </a:r>
            <a:r>
              <a:rPr lang="en-US" sz="1300" b="1" u="sng" dirty="0" smtClean="0">
                <a:latin typeface="+mj-lt"/>
                <a:cs typeface="Times New Roman" pitchFamily="18" charset="0"/>
              </a:rPr>
              <a:t>( Complete with a gerund or gerund phrase</a:t>
            </a:r>
            <a:r>
              <a:rPr lang="en-US" sz="1300" dirty="0" smtClean="0">
                <a:latin typeface="+mj-lt"/>
                <a:cs typeface="Times New Roman" pitchFamily="18" charset="0"/>
              </a:rPr>
              <a:t>)  </a:t>
            </a:r>
          </a:p>
          <a:p>
            <a:pPr algn="l"/>
            <a:endParaRPr lang="en-US" sz="1300" dirty="0" smtClean="0">
              <a:latin typeface="+mj-lt"/>
              <a:cs typeface="Times New Roman" pitchFamily="18" charset="0"/>
            </a:endParaRPr>
          </a:p>
          <a:p>
            <a:pPr algn="l"/>
            <a:r>
              <a:rPr lang="en-US" sz="1300" dirty="0" smtClean="0">
                <a:latin typeface="+mj-lt"/>
                <a:cs typeface="Times New Roman" pitchFamily="18" charset="0"/>
              </a:rPr>
              <a:t>3-What will happen if you don’t do your homework. </a:t>
            </a:r>
          </a:p>
          <a:p>
            <a:pPr algn="ctr"/>
            <a:r>
              <a:rPr lang="en-US" sz="1300" dirty="0" smtClean="0">
                <a:latin typeface="+mj-lt"/>
                <a:cs typeface="Times New Roman" pitchFamily="18" charset="0"/>
              </a:rPr>
              <a:t> </a:t>
            </a:r>
            <a:r>
              <a:rPr lang="en-US" sz="1300" b="1" u="sng" dirty="0" smtClean="0">
                <a:latin typeface="+mj-lt"/>
                <a:cs typeface="Times New Roman" pitchFamily="18" charset="0"/>
              </a:rPr>
              <a:t>(Complete the </a:t>
            </a:r>
            <a:r>
              <a:rPr lang="en-US" sz="1300" b="1" u="sng" dirty="0" smtClean="0">
                <a:latin typeface="+mj-lt"/>
                <a:cs typeface="Times New Roman" pitchFamily="18" charset="0"/>
              </a:rPr>
              <a:t>sentence </a:t>
            </a:r>
            <a:r>
              <a:rPr lang="en-US" sz="1300" b="1" u="sng" dirty="0" smtClean="0">
                <a:latin typeface="+mj-lt"/>
                <a:cs typeface="Times New Roman" pitchFamily="18" charset="0"/>
              </a:rPr>
              <a:t>with get + </a:t>
            </a:r>
            <a:r>
              <a:rPr lang="en-US" sz="1300" b="1" u="sng" dirty="0" smtClean="0">
                <a:latin typeface="+mj-lt"/>
                <a:cs typeface="Times New Roman" pitchFamily="18" charset="0"/>
              </a:rPr>
              <a:t>adjective/past participle)</a:t>
            </a:r>
            <a:endParaRPr lang="en-US" sz="1300" b="1" u="sng" dirty="0" smtClean="0">
              <a:latin typeface="+mj-lt"/>
              <a:cs typeface="Times New Roman" pitchFamily="18" charset="0"/>
            </a:endParaRPr>
          </a:p>
          <a:p>
            <a:pPr algn="l"/>
            <a:r>
              <a:rPr lang="en-US" sz="1300" dirty="0" smtClean="0">
                <a:latin typeface="+mj-lt"/>
                <a:cs typeface="Times New Roman" pitchFamily="18" charset="0"/>
              </a:rPr>
              <a:t>………………………………………………………………………………………………………………………….</a:t>
            </a:r>
            <a:endParaRPr lang="en-US" sz="1300" dirty="0" smtClean="0">
              <a:latin typeface="+mj-lt"/>
              <a:cs typeface="Times New Roman" pitchFamily="18" charset="0"/>
            </a:endParaRPr>
          </a:p>
          <a:p>
            <a:pPr algn="l"/>
            <a:endParaRPr lang="en-US" sz="1300" b="1" dirty="0" smtClean="0">
              <a:latin typeface="+mj-lt"/>
              <a:cs typeface="Times New Roman" pitchFamily="18" charset="0"/>
            </a:endParaRPr>
          </a:p>
          <a:p>
            <a:pPr algn="l"/>
            <a:r>
              <a:rPr lang="en-US" sz="1300" b="1" u="sng" dirty="0" smtClean="0">
                <a:latin typeface="+mj-lt"/>
                <a:cs typeface="Times New Roman" pitchFamily="18" charset="0"/>
              </a:rPr>
              <a:t>4- Write a sentence about the following picture, using a suitable phrasal verb:</a:t>
            </a:r>
          </a:p>
          <a:p>
            <a:pPr algn="l"/>
            <a:endParaRPr lang="en-US" sz="1300" dirty="0" smtClean="0">
              <a:latin typeface="+mj-lt"/>
              <a:cs typeface="Times New Roman" pitchFamily="18" charset="0"/>
            </a:endParaRPr>
          </a:p>
          <a:p>
            <a:pPr algn="l"/>
            <a:r>
              <a:rPr lang="en-US" sz="1300" dirty="0" smtClean="0">
                <a:latin typeface="+mj-lt"/>
                <a:cs typeface="Times New Roman" pitchFamily="18" charset="0"/>
              </a:rPr>
              <a:t>………………………………………………………………………………………………………</a:t>
            </a:r>
            <a:endParaRPr lang="en-US" sz="1300" dirty="0" smtClean="0">
              <a:latin typeface="+mj-lt"/>
              <a:cs typeface="Times New Roman" pitchFamily="18" charset="0"/>
            </a:endParaRPr>
          </a:p>
          <a:p>
            <a:pPr algn="l"/>
            <a:endParaRPr lang="en-US" sz="1300" dirty="0" smtClean="0">
              <a:latin typeface="+mj-lt"/>
              <a:cs typeface="Times New Roman" pitchFamily="18" charset="0"/>
            </a:endParaRPr>
          </a:p>
          <a:p>
            <a:pPr algn="l"/>
            <a:r>
              <a:rPr lang="en-US" sz="1300" dirty="0" smtClean="0">
                <a:latin typeface="+mj-lt"/>
                <a:cs typeface="Times New Roman" pitchFamily="18" charset="0"/>
              </a:rPr>
              <a:t>5- People should not feed wild animals.        (</a:t>
            </a:r>
            <a:r>
              <a:rPr lang="en-US" sz="1300" b="1" u="sng" dirty="0" smtClean="0">
                <a:latin typeface="+mj-lt"/>
                <a:cs typeface="Times New Roman" pitchFamily="18" charset="0"/>
              </a:rPr>
              <a:t>Change into passive)</a:t>
            </a:r>
          </a:p>
          <a:p>
            <a:pPr algn="l"/>
            <a:r>
              <a:rPr lang="en-US" sz="1300" dirty="0" smtClean="0">
                <a:latin typeface="+mj-lt"/>
                <a:cs typeface="Times New Roman" pitchFamily="18" charset="0"/>
              </a:rPr>
              <a:t>……………………………………………………………………………………………………………………………………..</a:t>
            </a:r>
          </a:p>
          <a:p>
            <a:pPr algn="l"/>
            <a:endParaRPr lang="en-US" sz="1300" dirty="0" smtClean="0">
              <a:latin typeface="+mj-lt"/>
              <a:cs typeface="Times New Roman" pitchFamily="18" charset="0"/>
            </a:endParaRPr>
          </a:p>
          <a:p>
            <a:pPr algn="l"/>
            <a:r>
              <a:rPr lang="en-US" sz="1300" dirty="0" smtClean="0">
                <a:latin typeface="+mj-lt"/>
                <a:cs typeface="Times New Roman" pitchFamily="18" charset="0"/>
              </a:rPr>
              <a:t>6- </a:t>
            </a:r>
            <a:r>
              <a:rPr lang="en-US" sz="1300" dirty="0" smtClean="0">
                <a:latin typeface="+mj-lt"/>
                <a:cs typeface="Times New Roman" pitchFamily="18" charset="0"/>
              </a:rPr>
              <a:t>If money grew on trees, </a:t>
            </a:r>
            <a:r>
              <a:rPr lang="en-US" sz="1300" dirty="0" smtClean="0">
                <a:latin typeface="+mj-lt"/>
                <a:cs typeface="Times New Roman" pitchFamily="18" charset="0"/>
              </a:rPr>
              <a:t> …………………………………………………………………………………………</a:t>
            </a:r>
          </a:p>
          <a:p>
            <a:pPr algn="ctr"/>
            <a:r>
              <a:rPr lang="en-US" sz="1300" b="1" u="sng" dirty="0" smtClean="0">
                <a:latin typeface="+mj-lt"/>
                <a:cs typeface="Times New Roman" pitchFamily="18" charset="0"/>
              </a:rPr>
              <a:t>(Complete the </a:t>
            </a:r>
            <a:r>
              <a:rPr lang="en-US" sz="1300" b="1" u="sng" dirty="0" smtClean="0">
                <a:latin typeface="+mj-lt"/>
                <a:cs typeface="Times New Roman" pitchFamily="18" charset="0"/>
              </a:rPr>
              <a:t>sentence correctly)</a:t>
            </a:r>
            <a:endParaRPr lang="ar-SA" sz="1300" b="1" u="sng" dirty="0">
              <a:latin typeface="+mj-lt"/>
              <a:cs typeface="Times New Roman" pitchFamily="18" charset="0"/>
            </a:endParaRPr>
          </a:p>
        </p:txBody>
      </p:sp>
      <p:sp>
        <p:nvSpPr>
          <p:cNvPr id="37" name="مربع نص 36"/>
          <p:cNvSpPr txBox="1"/>
          <p:nvPr/>
        </p:nvSpPr>
        <p:spPr>
          <a:xfrm>
            <a:off x="285728" y="4557599"/>
            <a:ext cx="5929354" cy="800219"/>
          </a:xfrm>
          <a:prstGeom prst="rect">
            <a:avLst/>
          </a:prstGeom>
          <a:noFill/>
        </p:spPr>
        <p:txBody>
          <a:bodyPr wrap="square" rtlCol="1">
            <a:spAutoFit/>
          </a:bodyPr>
          <a:lstStyle/>
          <a:p>
            <a:pPr algn="ctr"/>
            <a:r>
              <a:rPr lang="en-US" b="1" u="sng" dirty="0" smtClean="0"/>
              <a:t>4-Vocabulary</a:t>
            </a:r>
          </a:p>
          <a:p>
            <a:pPr algn="l"/>
            <a:endParaRPr lang="en-US" sz="1400" b="1" u="sng" dirty="0" smtClean="0"/>
          </a:p>
          <a:p>
            <a:pPr algn="l"/>
            <a:endParaRPr lang="ar-SA" sz="1400" dirty="0"/>
          </a:p>
        </p:txBody>
      </p:sp>
      <p:sp>
        <p:nvSpPr>
          <p:cNvPr id="1036" name="AutoShape 12" descr="data:image/jpeg;base64,/9j/4AAQSkZJRgABAQAAAQABAAD/2wCEAAkGBxQSEhQUExQWFBQUFxcUFBQVGBUVFBQUFBQYFhYUGBYYHCogGBwnHRQUITMhJiorLy4uFyAzODUsNyktLjcBCgoKDAwNDgwMDzcZFBkrNysrLCssLCsrKyssLCsrLCsrKywsKywrKysrKysrKzcrLCsrKysrKysrKysrKysrK//AABEIAL4BCQMBIgACEQEDEQH/xAAbAAACAwEBAQAAAAAAAAAAAAAAAQIEBQYDB//EAEYQAAIBAwIEBAIGBwMKBwAAAAECAwAEERIhBRMxQQYiUWEycRQjQoGRoSQzUmJygrEHc5JDRGODk6LBwtHwFRZTVLKz4f/EABQBAQAAAAAAAAAAAAAAAAAAAAD/xAAUEQEAAAAAAAAAAAAAAAAAAAAA/9oADAMBAAIRAxEAPwD7jRQajQSopCnQFFRNAoJUUUjQOio1KgKKDUaCVFIU6AoqNMUDoopNQOio1KgKKRpUEqKQp0BRUaYoHRRSNA6KiKlQFFI0qCVFAooCo6alRQICnRRQIigCnRQFIinRQR01KiigKjpqVFAgKdVuIX8cCGSZ1jQYBZiAMk4A9ySQAO9ZC+JiuWmtp4ojukmFlyP3kiLPGe+4wB1I6UG+VoArKg4jJOuqJAqHo7FWY7bYVWwO25PrkV53FrMoDGZs6lGNQHxMF7JpA3zupoNqkRWNb38yXHJlUPG36qZSNXw5IlXAAOQwyNvh9TjaoFpp0UUBUdNSooAUUV5zTBBk9zgDux9B77H8KCemgCs9RNKfMOVF6A/Wt8zjyD5b+4rxl4ErEHUFIOQyonMBG4YSPls5x1JB6EEGg16RFZMVvdKd7iN/YxYPtsrDP4ivZ794xmaMhepkj86qPV1+Jfu1AYySKDQ006KKANR01KigKKKKAqOalUcUDFOkKdAiaAaRFMCgdImnSNAs1Ko4qVAVHNSNfP8AjXGJLuURxAm2jdGkOdKyqkgyGbIyrsNAHQqSxyCMBs3ksd3PGPK0UWZdexQhTgt6YJBUH2fG1aM1zLMzJCYlC9TIrSMex+rBXSPQk74O2ME50YXlme1AKSMjSK2oGIxyanAVQSv28qBszFhnJqNvdAhR9J5zM7LDOsbaI2bOmPmjKuuQFIZiTtQe44FJr5rTsJF3zEkSnGkgpkoSy57EkbA7HBq9/wCG8xcSSSHc9GZD5W8p8hAyMA+lZPhXi006PzRgguo1FNQ0voBOlcDLcxenWI+uB01v8K7Y2G3Qjbpigo/Q0SSJUGDl5D3yFTQfmcyJv7Vok1j3k5W+tlPwyQXKg/6RXt2C/eokP8lbBoFmpVHFSoA1HNM0sUDFZfGIhI6IxZQUZgyHDI4lh0OD6gn+o3zitMtgZOwG5PYCud43eYZJl/VgRjWQVXe6hJwT1GhWORnpQWLS+m0ctAJpUZld3ISNSD0ZlXJODsAN8AnGc1ZtYbrrJNCf3UhcAfzGY5/AVV4NdqqrsMStnmBgwaZ1DkH0znA9xjYkZ2ncKMnYD/vGO59qCogdZdTldJUKGGQNWondT8PUAbnPttXOcJ4kZLNJZM62WSS5VjnTJBMguIcE4CgLImnpgd8mtXiXHAhKHQrEZKsQzKp7uuQqKf3nHyrEt+HTZeFUjaORpndkLBInliaNkbUTqyWzpXOCN+ooO2zTqpaMwZkdtRCoxOAvxagQAO2UJ79at0CNLNM0sUEhRQKKAoopZoHRSBp0BRSzQDQOiikTQOilmnQYfjW7aOzl5ZIkk0QRkdVe4kWEOP4der7qoWVijRLbxOqFEjkCbZaM5wMdVGDnPZnzjoKf9oshEEAH27u2QfNpRp/PFeEHAgJ2M5TMRLQzMWV9LYGpNJUIQMITnOBj4SMhfKcst9EjZZFC8yIgCOTYadRZhvgaRIuem+rTiqd7bTfQmDRMjpOLrGqLZUvBdFchuygqfXf1rQvbkBQrOS3SOdQVOdsh9IwBtkkYBwehArz8SWGuyuOVLIJDDIUYSO3mCEgYLEEHoR70HtBbiKa5RBgTcu49ua5MUhA9Pq4iR6sT3rcFcxwu9554fKBkTWplY7eXaBwSM+rY74JG3cdMDQY3iSDe1lHWG5jP3TBrdh8sT5+4VtVR45gQSMeiAS/7JhJ/y1dJoHRSzToCiilmg87qLWjr01KVz6ZGM1jNLHF/mRDaQTpW27nAAOsE77VvVhcat3a6tdONBEiyDv5WilRh7gxEfzUHpxRQkCoQNTupIBCjIfmvhttOFRsEkdFGaqWUzzDVE8jCQAxGTQOVGcjnDyZy24XUG2XVvkg1PEE6vK2rUEjBRiM5WIBGmK4+27NFCO4w5XcGo31+Y4vNFBJrOWjM+lRsMIVSMqQoCrv6ZoL1rYJGrRvJJckklokCBckbiTSAGJHUyt5t/lVLiHG7hom+j8qLTpXSVLujB1V0bOFjKhkzswGrOcCszhUFxLMPo00fDtJLSWml5klGcllilSPSCScvEcEk5Oa6K34W8ciBpuYZG1yjQq6wiHB6lsaypxnGWPrQavCYiIkLDEjKrSZzkyFRqzn8PYACrlLNOgKKKWaB0UUUAahmp0UCFOiigiaBUqKApNTooIZqdFZN9es7SxQuBJHGJMDSSzMWATzbD4N9vtr07hjePrSS4jj5cYkWCZJXycedDhTp+0qE629dON8nGnAHKBZFkbHmSddOtDjYjJLMdzvpORswO+atixj+tTnkNu8fL1I57kaV1iTbq3XocdRK3hjaZvozupOHkw0g5bEDCGJwVGoL8JXKbnYsKCzwwzMWHO1FMA82Ncnb4tKBCufQ+h6gg1V4paSvLHmFV8wLzRklnU5BTGjb7ztkEHbZ+J+IvbRa3UuxykMkSspWRlOkSYDYQlRlgD28vStKxumMWW3btjGT5QSM9CQxKe5AoOb/ALPNrSzB3MX0mzz/AHUzAH8LYfjXaCuJ8E25hjeJtuRxG4UAdAsyu0f/AN6/jXcUHldwCRHQ9HVlPyYEH+tU+A3hmtoJGGGeNC47h9I1qfcNkfdWjWD4bmWM3MBIBhuJCoJGSk4W4BA9AZmX+Sg3AalXgbyPOOYmfTUv/WvUSD1H40DNRzU6KBCqIYGd2OyxIBv0BbzMfwC1eJx1rBnnXAB63BeSU/s28Q3LD3URoR6ufSg52HXmF2ilkBf6VKgMSlXkLvbwtzHXyprkkI3IOntXTNxWYnAgXI+JXlJZcjusMb/niqM0kALLdq6ucSl05oBR8hQzw9NO8eG66duprwubBWUm0NyuWy6v9I5MuGJdXEvmUk6ssgO/xBx5aCN02po45LeRodR8ghlmjjGwGktCrrsXGNwBjGMYqwZoY7q2EUXJMjPG45fLLo0MkinOPNvB93tkVzXGGgtQJ0jTGoJPGyJE8bEMV1CLSDqKlQ477HX9nT45zs2kkcduORcKIgszusjygoVLmIaMqXXPm3YbYoO6BqVZ/BeMR3KFk1KyHRLE40ywyAZMbr2O43GQQQQSCDWhQI1HNTooEKdFFAUUGoUE6KQp0BRUTQKCVec0yoMswUdMsQBn03qhdcciRtOc4OCQRgHpg5OT0IyARkEdazhxVXdijwS7aXiWVHbTtqQLjIYDfB+LocZBAW7ziac2OJnKrNlEKsVJcDPxDcDHTB3PqCKojh6RyZefTcRj6pn0qhT+EYyp2DgEZIHTCYm0caYePLRTKEVlUyFBv5AM5VTjsM5GOygSXieto0yySr0lljeJXQ7EASBdTNj4B0IDYwFyFeS8Esqi3cidgebHHICkW+DORurD2xl8j4cGte71RLrcc1UUlmUYmUAZJAX4+nRdJ22BzivW4t3I3EcoHRXBU59dQyM/JRWF4b4hPJK2tGjjwhVXYF/MJCwdN+WyERrsxHrgnFBe4FxEz8wMCY8to5igMUAQglcDGdbDBGQYzn21YI8nVjGNlHTAG2MY26fn8q80hGSEVVGQWIA8xB3BG3bGD/8AlWwMUHI2jj6TxBDsTeWbjPf6i16f7Fvwrr64riHk4hO7HTGg4fNnoMvJc27ZJ7AMre2kVduuNvMheJhbW3T6XIvnkycAW8LDzEnGlmBB2wr5oNPjfHY7bSuGlmkzyreMapZMdSB9lR3dsKO5rhrePi7G6EItGZp9crSliI3aGP8ARk8hEgROWuvYE5GMg16X/HorJJvo8bc7SZJmcl7twASHuJDkWyenMOrHlWPOBWp/ZLeSS2AaSAw5kkdXLE/SOaxkeYAjKgs7AZJyBnJ60Hhwq+4sPJLwu3b1l+kxxof5VjY/lWld8GvJACosISeoaB7jHsHzHn56a6mpUHEcP4DxSMn9JtQmdkSK4VRsBhVEwVOmehGSa63hkcqxIsziSUDDuo0hj66e22Ksmo0FDjbEhIgcGZ9DEdRGAXkPt5V0/wAwrMkGvHQc5o4FHTTGRzpEH+pUfzZqxxubRcW3oy3C7ftcsMAPUkK34V5cIbYStuELxRKM+eTP1zj21KyqeyITnDUHtfvBz3EsojYxog1OqBlkMnlAbZjlT61E3D2oKSEBGd3FyR9XGrsXIkGfK25Go+XuSDhaVtMkkko+r5kY87uucK5KkBdQwuY2XJI+DoetedpwiWMMbe5BUtlYyAYkGkDlpuQiZBOAM+Y74wKD3nt7aPMpTnyYyXIWR8HGPM3ljU7bZUelZHF7ISO0TRCAvocNC2s5jJkjuCuhQskbxL65B7gYFiHh2rXHcabXOoskB0wzD4mk1NsPU4CsMbkgiva6ldAWhjuGA/yjyIUKnqdMz6tOwzjTnse9BdvLflMLsKNYQLcBN+ZEN8+rFCWZe+CwHxVrqwIyNwdwR0Iqhwq+EqKdskZwMnpgEZIGcH8ip70cJ8mqH/0iAg/0Lbx49hhk/wBWaDQopGo0E6KQp0BS006KBAU6Kq8wyfDsnd+7eye3734eoDw4vxiG3XMjqD2UsoJ7dzsPf/jgVUSCefzOxijPSNMqWGxBZvjPyGjruK14rdVzpUDPxbbsfUnufc1UbhgXeBuSf2QMxN/FF0HzXSfftQVH8NIyaOZIg2wIjygpGOmndum4csDv615vYNGgjmjW5gXoyoqzJ+8Y0AVj1OYwp7BTWnZ3upjG66JQMlc5Vl6a0b7S5IHQEZGQMjL4lNpTAOC5CAjYjV1I9wNR+6g5/h20rxquuzkABkH1emcnGAq49gWXThtG2dbVo2fMBkiLszxgHTIFZJY2zpcEAEElWBBOxB2wRVy/4cHt2hXyBl0DSdOB0wCOmwxkVncF4ZLGwMrtJgtpZxGCiNq+qDJvIMuNyBnQMjNBlcAF010JHCRQhNPJRnZt1z9YpVVQqcgbAtnptmupEocsq9QcNkewIyO4INTDF+mwz36EdwR1B6/97V7quNv+/wAaBIgAwKpcY4tHbKC+WZzoiiQapJZDuERe52JycAAEkgAmvLi3GRERHGpmuHGUgQgHH7cjHaKMd2PpgBjgHJFs8LmWRknvpFIDHK29pDnJxndYxjJPxSEdgBpDG4hJcmbiL3CRqEs4JoY18y4jkmkKSPjLHUmCQMYOwPU0uMcXkKLPOZYUclIFjQ/T7pm/ydrCc/RkIzl2HMI66NqzvC98s/EL6NdbLc8PYrPLs11okZDcafsoxlYKo2CRr7V2ngbwvHAiXUjvc3c0as9xMSzgOAxSNTtEu/Qe2c4FBj8K8FSXSRi8RLa0RhInDoSW5jdQ95Od5mzuR3PUmvoYQAAAYA2AHQCpUUC006KKApaadFBheKyBGGH62M6oM9BPMDbw59i035V72NosQHVY4E5aA9o41A+/Okk/JayOMOZLuGPsLtC/91b2wlQ/7eeKtrit8kMMkjAMDq8pOzYU5B26aUYnY9D1oOf4ZdRSPLLEsMWHYa5jJIx31OyoSoiQsW3U6WIJGRgnRtrISSSSfVvkJiS2fTIHBbUW3GARo8pZgcHIrw4fdJJBE0YlkMsccghhcoUDqGXmSsysCAQMMwyBsu2KzJCOazm0bmgmMcm+l+kSad9IUFdQye7YBzn1oNmW1lnDQlxLH0MksZjmicdGGnAc9CMKgwc5PSnOJEj5fP5hRQjBLdpBsAPOFbY43xqFTWBSuXW8iJGMFmkcA9tcTOf96oW8FpHpiEsqEDKo09yjlc7nSXBIy3XHU0EOBX6FjbaozLGFkQxMSHXoQUclomGNJRidiuD1A1pHw8cnTVmJ+oAycqTn0ddI/vPeub4hxGCzkEqS8wZUSwSSu0oDMI+fEsrZYjWARvkHy4OzdJOqyArqIEy6kburAZDKD0I8rD3FBfNLTVThN2ZYgzDS4LJIvYSRsUcDPbUpwe4wauUBRRRQFRzUqjigzb29Qzx2pPmkR5SOxSIoGXPuZFyPTPrWoK4XxHZPLIssUghuYpXe2lfeFmBMMkEvcI4VF26FVPUgG5H43EPl4hbTWbDrJpM1qfdZ4wQB38wWg6wmmKy+G+IbS5/UXMMp9EkRm/wg5FaRYDckAe9B439kJVAyVZTqSRfijbGNQ/Egg7EEg5BrE4nxMhYxLhZop4FbGysJn5Kypn7J1nY5wQRvjJv3/iWzg/W3UEfs8san8Cc1w3jLxjY3HINtKbiaCeOTEEUsp5YcFxlVwfhRsZGSi0H0H6WwC6kZSex0k5xkjCsQO/cjY+2ZQK0gDP5evkHTIbZg2xxsfTIO47VyNj4kurhSYeG3Gsj9ZcmO1RW06TpJzIR13C9z0qV2vEHBE95bWS53S2Qzz4Yk45kuAp36hKDquLcXgtk1zypEvYuQMn0UdWPsKwV4ldX21urWluf85lUc9xvnlQsPL2wz+vSqnBvCUUbiVImlm/8AeXzGace6KenU4xpFSuvFKoFSWUvLqdEtrfz3dwUdkBKqBygdJJOw76gMig2bK0jtUdIANR8000rFjqA3knlY6nYDtnpgeUbjg/FHiGOSEnzNZu+ktuJuLzjZbeFRuLfVgM42IGlQQcn38T3hAjF+uoyEfROC2x1NM2djcuPjUHcjAQY+2a8L3wlO1xa3N3N+kSHli3jC/R7aJsII0yM4UPkkY1FSM4OaDM8P3cMDvPdSO3EbtGhaOFWb6NC76fKiA6Qqxpj5Y6AtXecD8Uwz4W1uYpfsiCZWt5cjbSp0jp6aD8xW9wjg8VsgSJQv7Tba3bqWdurMSSfvrL8W+CbXiKYmTS43WaPCyKQNjnGGHswNBffj8SHTKHiburKWH+NNS/nUV8QRvtEskx9ERh+LPpUfjXKcMseM2I5Q5HEoV2jaSRoLhR6FmDAj5lj79q03tuK3Qw7wcPjPXkk3FxjuA7KqJ8wDQWuN+Ikt1/SJ0gJGRFGOdcN6aRj7vgI9646/49xC4H6Lwy9ZD/lJ7mW1cj+6jkQL9xruuBeFbe0JaNNUrfHPIeZM/wA3O/c7DArcoPjFjx2+tnX6ZZXqR5A5kc11MUydy2ZjGw9239c1uW3jxivMt5ku4sqNMgVZQz9FZkClN9Iy0eN+p619LNcv4ltrPe4nSPTbfWyyhFMmpVISENjJJ1/CDk5UfaoKVpxNGuoYXIE8oWXTnLKWLXEgxscBIoEyR9pfeujvLKOZAshI0HWCrsrocFc6gc4ILj3BNfOPBtvctfX1xdQvBJI0N0oYZcQGG4gAUjIJRZFyP3cYzXTXfEZprj6JbNHFKiB5J282IX0/qkGA7nCd8AEE/ZoNy3CRYt7dAujsB5YgftuTuWO565bOT1JrQtrZUGFAHqcDLHuSR1NYsHhfC6WurkjrhHEIyepzGocn3ZiT3Jqa+EbfbUZ5Mft3Ny/45k3++g3qx/EfBzcKjRty54Trgk3wG7o+OsbDYj5EbgGrMHBoEGEjCfwllP4g5r1NgnoT/Ezt/U0HNi+S6KW13FyLhGSREmUSJI6b6onACyAEA7EMMbgDr0VxGURAucRlPclB5T9+Kr3/AAGKZNDh8ZBGmSRSrKcq64bysCNiN6z4EmhxDdScyMvphuMKmQ36uOYAABwwADDAYlRjO1BOS/EF6sRc/pTZWMr5Q3JZshwNj+jSZBO+pcYOc7+a5a6tOZPDMf8AIvGUIO2kBoAxz2b6TcHPcRqa6nFBIUUCigKKKWaDFDRiWeCQZTyTgnZUE/MUqT280Ujatvjx8/ZeGyRj6ibC9o5AHT5AjdVx2Fc9458ZDh0iObW4kXT55kUcjQW+BpCfK4IBGdvNjvkWfDHjCxv9raYxS9TC2Ef3wjZV/crn50C4h4ZSU5m4fZTsergBG/NCfzqrH4JtFO3Cbb+Zkb8iprsMSD7SH20sv56j/Spgv6L+J/6UGJZcGWMfVWdrB/Cqf8qj/jWiI5yMao091BYf4SB/WrTMQMkqPn0/qKxb/wAUWUJPNvYVI3KCSPUBnHwrl+tBfHDif1krt6geVD/Lv/Wi3eFf1QDEZH1Y14PdSw2X5Eiufl8bWj4EMc94x6LFDI/5yAAUCbit2MLHFw2I/akIubrHqqLiNPvLfKg6K6utCl5XS3jG5Z2XIHqWY6E/3vur5x4TvJ5VlThltHEHlnM3E5hlZC07kNEvxTnSRgkhQa6q08AWocSXJkvZRuJLt+aAf3Yto1HyWuoQAAADAGwA2AA7AUGD4a8JQ2jNKS091J+tupsNK+fsjsidAFXbAHXFZfj+9WGazcyIjNJhFdtIZ1IZQT9lCfKW7FlHeu0Brm/G/gyHicarIWSSPJilXBK6salKnZlOBkew3FBtcO4gky5XII2dGwHjb9lh/wARsRuCQQat18ji8I8WsccmSO8jQYXzmC6Rf2Y5GBwv7jF122Wuw8M+JzKrBg7PDhZ43ULdQkj4njUASKd/Mir0+HrQdZRUYpAwDKQykAgg5BB6EEdRTJoHXheXaRKXkYKowMnuScBQOpJJAAG5JwKnNMFBZtgPv+4Abk+w3NcF4wa7bX9HAFwVBMjHK2FszBMqBkGdwZGJG4VWGfKuQv8AG/FsaNokZ1ZvgtIcvfz56eRDmBTv1IPqUwRWhZcFaUxPcokaRNrgtI9443ByskrYHMkHUADSpOfMQGqHgvwhDYR+VQ0zD62Zt5ZCTklm3OSxJO/oN8CukzQZV8r8/XFgyRRjyE4EkcjHUmezZjUg+ox0JNVLnhkd1GDExXQ2pV3RoZh1Kn4oX3II3UhjlWDHPtxK6MN5bMdop1e3Y+koxJBk9gQs6+5ZRV+74crtrBaOTGOZGdLYHQMCCrgZOAwIGaDnU4le2u0yrdRjq4CwXAHYnJ5Ep+TRn93tV+LxhbH4udH7y29wi/4ymgj3BIq8sNwuwmRh+/EdZ+bJIq/gtMW7k5ZISfXBB/MGgzv/ADxw/ot1E56aYyZHz6aUBP5VNfE6v+pguJf3hHoUfPWQR+FaipL2Ma/ys3/MKDFIesmP4FVfx16qDML30vRYbde+SZZCPUEAKp9iGrwbgoYgTzS3bAg8onRESN1MkaYQjv5tthgZArcFsPtFm/iY4P8AKNvyqUjpEhJKxooyScKqj1J6CgpcQTRBJqI1yYTPbXIRHGi+2plA9znqa065Ca5kvLy3ABW3gdpSrAq8jrGdDMD8IBdCEO+4YgeTPXZoHRRRQFQqdFBFkDAggEHYg7gg9QQa4Hjv9kVhO2uPXatnP1JGjI6ERsCF/l019AooPmKf2dX8QAi4rMQOmpph9rO+JCDttVmP+z26kXFxxS665PJeRT1O2pmIHX07V9FooONt/wCzKwGOas1yR3uJ5ZMn1K6gp/Ct7h3h61t/1FtDF7pGik/MgZNalFBGpUUUAahU6KBCnRRQRNZfGeBpcFXDNDPHnlXEZAkTPY5GHQ90YEH0zvWtSdgASeg3PyFBy9nfywMyyoA6gvNHGCUkjzg3luu56ka4tyCcjJIMl3iHiSJMBCJC3wkE8s7ZwrKCZGwPgjDN0yADmuY8TeMrZZ9nZ5rZRNHHEJHfI1GZWVAV80RAw+64LELgZjcwTPeS2lm6xjCytPpybe3lGVTJPnJfmaI9kUaiQfLQX+L+IBB5riUW5YYjLANcvnb9HtBq0k52Z9R3wRivbwxFPOdTwtaWgOtIpTqu7qTb624JJ0AYHlyWJUZIUaTpeH/CFtZkuiGSdvjuZiZbhz3JkbcZwNhge1b1AjUanRQUeM8MS5geGT4XHUZBVgdSOpG4ZWCsD2IFcr4c8WOjvbXIeSSDAdgmbiPpjmwoMupyMTRAqRuwTv3FYHiXwjb3pV5A0c0f6q4hYxzx9fhcdRudjkb0Gta3iSjVG6uPVSDj2OOhqwK4GSy4panzJDxWIfCx0296g9NRGh8DG+QTVWbx8IjiThnFlb2V3X7m5uDQfRXlA7E/IH+vSvKS4IBJRgB3JjAHuTq2r58PHruPquFcTY9tfNjH4gkVFeOcXmP1XCI4/R7mUMR7nJVqDvBek9CvzQPN/wDEDFZvGpooY+dcyGNVOzuQ0pbskMabK56AqNR+e9ZSw8cmGh5LK0XABliEk82e5VXwg79elafB/BsMMgnleS7uV6T3La2TPXlp8EX8oB96C/wK3xGJGjMTONoictGmSyo2NtZ1FmO/mY7nANadSooAUUUUBSzTNQoJ0UhToDNGaiaBQSoopNQGadQqdAUs0zUKCdFIU6AzUJEDAqwBDAgg7ggjBBpmhaDl+LeHI4Y4Da2kcnJdwYsqpeK4jeOYF365Lqx1HzaPWtfg9gUMksiqJpypk07gKi6Y4w3cKM/ezetadJqAzTqNSoClmg1GgnRSFOgWadRpigdFFRNA806iKlQFLNBqNBOikKdAUsU6KAooooFijFOigKMUUUCxToooClinRQFFFFAsUYp0UBSIp0UCxToooClinRQFFFFAsU8UUUBSxTooFinRRQFLFOigKKKKD//Z"/>
          <p:cNvSpPr>
            <a:spLocks noChangeAspect="1" noChangeArrowheads="1"/>
          </p:cNvSpPr>
          <p:nvPr/>
        </p:nvSpPr>
        <p:spPr bwMode="auto">
          <a:xfrm>
            <a:off x="6640513"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ar-SA"/>
          </a:p>
        </p:txBody>
      </p:sp>
      <p:sp>
        <p:nvSpPr>
          <p:cNvPr id="1038" name="AutoShape 14" descr="data:image/jpeg;base64,/9j/4AAQSkZJRgABAQAAAQABAAD/2wCEAAkGBxQSEhQUExQWFBQUFxcUFBQVGBUVFBQUFBQYFhYUGBYYHCogGBwnHRQUITMhJiorLy4uFyAzODUsNyktLjcBCgoKDAwNDgwMDzcZFBkrNysrLCssLCsrKyssLCsrLCsrKywsKywrKysrKysrKzcrLCsrKysrKysrKysrKysrK//AABEIAL4BCQMBIgACEQEDEQH/xAAbAAACAwEBAQAAAAAAAAAAAAAAAQIEBQYDB//EAEYQAAIBAwIEBAIGBwMKBwAAAAECAwAEERIhBRMxQQYiUWEycRQjQoGRoSQzUmJygrEHc5JDRGODk6LBwtHwFRZTVLKz4f/EABQBAQAAAAAAAAAAAAAAAAAAAAD/xAAUEQEAAAAAAAAAAAAAAAAAAAAA/9oADAMBAAIRAxEAPwD7jRQajQSopCnQFFRNAoJUUUjQOio1KgKKDUaCVFIU6AoqNMUDoopNQOio1KgKKRpUEqKQp0BRUaYoHRRSNA6KiKlQFFI0qCVFAooCo6alRQICnRRQIigCnRQFIinRQR01KiigKjpqVFAgKdVuIX8cCGSZ1jQYBZiAMk4A9ySQAO9ZC+JiuWmtp4ojukmFlyP3kiLPGe+4wB1I6UG+VoArKg4jJOuqJAqHo7FWY7bYVWwO25PrkV53FrMoDGZs6lGNQHxMF7JpA3zupoNqkRWNb38yXHJlUPG36qZSNXw5IlXAAOQwyNvh9TjaoFpp0UUBUdNSooAUUV5zTBBk9zgDux9B77H8KCemgCs9RNKfMOVF6A/Wt8zjyD5b+4rxl4ErEHUFIOQyonMBG4YSPls5x1JB6EEGg16RFZMVvdKd7iN/YxYPtsrDP4ivZ794xmaMhepkj86qPV1+Jfu1AYySKDQ006KKANR01KigKKKKAqOalUcUDFOkKdAiaAaRFMCgdImnSNAs1Ko4qVAVHNSNfP8AjXGJLuURxAm2jdGkOdKyqkgyGbIyrsNAHQqSxyCMBs3ksd3PGPK0UWZdexQhTgt6YJBUH2fG1aM1zLMzJCYlC9TIrSMex+rBXSPQk74O2ME50YXlme1AKSMjSK2oGIxyanAVQSv28qBszFhnJqNvdAhR9J5zM7LDOsbaI2bOmPmjKuuQFIZiTtQe44FJr5rTsJF3zEkSnGkgpkoSy57EkbA7HBq9/wCG8xcSSSHc9GZD5W8p8hAyMA+lZPhXi006PzRgguo1FNQ0voBOlcDLcxenWI+uB01v8K7Y2G3Qjbpigo/Q0SSJUGDl5D3yFTQfmcyJv7Vok1j3k5W+tlPwyQXKg/6RXt2C/eokP8lbBoFmpVHFSoA1HNM0sUDFZfGIhI6IxZQUZgyHDI4lh0OD6gn+o3zitMtgZOwG5PYCud43eYZJl/VgRjWQVXe6hJwT1GhWORnpQWLS+m0ctAJpUZld3ISNSD0ZlXJODsAN8AnGc1ZtYbrrJNCf3UhcAfzGY5/AVV4NdqqrsMStnmBgwaZ1DkH0znA9xjYkZ2ncKMnYD/vGO59qCogdZdTldJUKGGQNWondT8PUAbnPttXOcJ4kZLNJZM62WSS5VjnTJBMguIcE4CgLImnpgd8mtXiXHAhKHQrEZKsQzKp7uuQqKf3nHyrEt+HTZeFUjaORpndkLBInliaNkbUTqyWzpXOCN+ooO2zTqpaMwZkdtRCoxOAvxagQAO2UJ79at0CNLNM0sUEhRQKKAoopZoHRSBp0BRSzQDQOiikTQOilmnQYfjW7aOzl5ZIkk0QRkdVe4kWEOP4der7qoWVijRLbxOqFEjkCbZaM5wMdVGDnPZnzjoKf9oshEEAH27u2QfNpRp/PFeEHAgJ2M5TMRLQzMWV9LYGpNJUIQMITnOBj4SMhfKcst9EjZZFC8yIgCOTYadRZhvgaRIuem+rTiqd7bTfQmDRMjpOLrGqLZUvBdFchuygqfXf1rQvbkBQrOS3SOdQVOdsh9IwBtkkYBwehArz8SWGuyuOVLIJDDIUYSO3mCEgYLEEHoR70HtBbiKa5RBgTcu49ua5MUhA9Pq4iR6sT3rcFcxwu9554fKBkTWplY7eXaBwSM+rY74JG3cdMDQY3iSDe1lHWG5jP3TBrdh8sT5+4VtVR45gQSMeiAS/7JhJ/y1dJoHRSzToCiilmg87qLWjr01KVz6ZGM1jNLHF/mRDaQTpW27nAAOsE77VvVhcat3a6tdONBEiyDv5WilRh7gxEfzUHpxRQkCoQNTupIBCjIfmvhttOFRsEkdFGaqWUzzDVE8jCQAxGTQOVGcjnDyZy24XUG2XVvkg1PEE6vK2rUEjBRiM5WIBGmK4+27NFCO4w5XcGo31+Y4vNFBJrOWjM+lRsMIVSMqQoCrv6ZoL1rYJGrRvJJckklokCBckbiTSAGJHUyt5t/lVLiHG7hom+j8qLTpXSVLujB1V0bOFjKhkzswGrOcCszhUFxLMPo00fDtJLSWml5klGcllilSPSCScvEcEk5Oa6K34W8ciBpuYZG1yjQq6wiHB6lsaypxnGWPrQavCYiIkLDEjKrSZzkyFRqzn8PYACrlLNOgKKKWaB0UUUAahmp0UCFOiigiaBUqKApNTooIZqdFZN9es7SxQuBJHGJMDSSzMWATzbD4N9vtr07hjePrSS4jj5cYkWCZJXycedDhTp+0qE629dON8nGnAHKBZFkbHmSddOtDjYjJLMdzvpORswO+atixj+tTnkNu8fL1I57kaV1iTbq3XocdRK3hjaZvozupOHkw0g5bEDCGJwVGoL8JXKbnYsKCzwwzMWHO1FMA82Ncnb4tKBCufQ+h6gg1V4paSvLHmFV8wLzRklnU5BTGjb7ztkEHbZ+J+IvbRa3UuxykMkSspWRlOkSYDYQlRlgD28vStKxumMWW3btjGT5QSM9CQxKe5AoOb/ALPNrSzB3MX0mzz/AHUzAH8LYfjXaCuJ8E25hjeJtuRxG4UAdAsyu0f/AN6/jXcUHldwCRHQ9HVlPyYEH+tU+A3hmtoJGGGeNC47h9I1qfcNkfdWjWD4bmWM3MBIBhuJCoJGSk4W4BA9AZmX+Sg3AalXgbyPOOYmfTUv/WvUSD1H40DNRzU6KBCqIYGd2OyxIBv0BbzMfwC1eJx1rBnnXAB63BeSU/s28Q3LD3URoR6ufSg52HXmF2ilkBf6VKgMSlXkLvbwtzHXyprkkI3IOntXTNxWYnAgXI+JXlJZcjusMb/niqM0kALLdq6ucSl05oBR8hQzw9NO8eG66duprwubBWUm0NyuWy6v9I5MuGJdXEvmUk6ssgO/xBx5aCN02po45LeRodR8ghlmjjGwGktCrrsXGNwBjGMYqwZoY7q2EUXJMjPG45fLLo0MkinOPNvB93tkVzXGGgtQJ0jTGoJPGyJE8bEMV1CLSDqKlQ477HX9nT45zs2kkcduORcKIgszusjygoVLmIaMqXXPm3YbYoO6BqVZ/BeMR3KFk1KyHRLE40ywyAZMbr2O43GQQQQSCDWhQI1HNTooEKdFFAUUGoUE6KQp0BRUTQKCVec0yoMswUdMsQBn03qhdcciRtOc4OCQRgHpg5OT0IyARkEdazhxVXdijwS7aXiWVHbTtqQLjIYDfB+LocZBAW7ziac2OJnKrNlEKsVJcDPxDcDHTB3PqCKojh6RyZefTcRj6pn0qhT+EYyp2DgEZIHTCYm0caYePLRTKEVlUyFBv5AM5VTjsM5GOygSXieto0yySr0lljeJXQ7EASBdTNj4B0IDYwFyFeS8Esqi3cidgebHHICkW+DORurD2xl8j4cGte71RLrcc1UUlmUYmUAZJAX4+nRdJ22BzivW4t3I3EcoHRXBU59dQyM/JRWF4b4hPJK2tGjjwhVXYF/MJCwdN+WyERrsxHrgnFBe4FxEz8wMCY8to5igMUAQglcDGdbDBGQYzn21YI8nVjGNlHTAG2MY26fn8q80hGSEVVGQWIA8xB3BG3bGD/8AlWwMUHI2jj6TxBDsTeWbjPf6i16f7Fvwrr64riHk4hO7HTGg4fNnoMvJc27ZJ7AMre2kVduuNvMheJhbW3T6XIvnkycAW8LDzEnGlmBB2wr5oNPjfHY7bSuGlmkzyreMapZMdSB9lR3dsKO5rhrePi7G6EItGZp9crSliI3aGP8ARk8hEgROWuvYE5GMg16X/HorJJvo8bc7SZJmcl7twASHuJDkWyenMOrHlWPOBWp/ZLeSS2AaSAw5kkdXLE/SOaxkeYAjKgs7AZJyBnJ60Hhwq+4sPJLwu3b1l+kxxof5VjY/lWld8GvJACosISeoaB7jHsHzHn56a6mpUHEcP4DxSMn9JtQmdkSK4VRsBhVEwVOmehGSa63hkcqxIsziSUDDuo0hj66e22Ksmo0FDjbEhIgcGZ9DEdRGAXkPt5V0/wAwrMkGvHQc5o4FHTTGRzpEH+pUfzZqxxubRcW3oy3C7ftcsMAPUkK34V5cIbYStuELxRKM+eTP1zj21KyqeyITnDUHtfvBz3EsojYxog1OqBlkMnlAbZjlT61E3D2oKSEBGd3FyR9XGrsXIkGfK25Go+XuSDhaVtMkkko+r5kY87uucK5KkBdQwuY2XJI+DoetedpwiWMMbe5BUtlYyAYkGkDlpuQiZBOAM+Y74wKD3nt7aPMpTnyYyXIWR8HGPM3ljU7bZUelZHF7ISO0TRCAvocNC2s5jJkjuCuhQskbxL65B7gYFiHh2rXHcabXOoskB0wzD4mk1NsPU4CsMbkgiva6ldAWhjuGA/yjyIUKnqdMz6tOwzjTnse9BdvLflMLsKNYQLcBN+ZEN8+rFCWZe+CwHxVrqwIyNwdwR0Iqhwq+EqKdskZwMnpgEZIGcH8ip70cJ8mqH/0iAg/0Lbx49hhk/wBWaDQopGo0E6KQp0BS006KBAU6Kq8wyfDsnd+7eye3734eoDw4vxiG3XMjqD2UsoJ7dzsPf/jgVUSCefzOxijPSNMqWGxBZvjPyGjruK14rdVzpUDPxbbsfUnufc1UbhgXeBuSf2QMxN/FF0HzXSfftQVH8NIyaOZIg2wIjygpGOmndum4csDv615vYNGgjmjW5gXoyoqzJ+8Y0AVj1OYwp7BTWnZ3upjG66JQMlc5Vl6a0b7S5IHQEZGQMjL4lNpTAOC5CAjYjV1I9wNR+6g5/h20rxquuzkABkH1emcnGAq49gWXThtG2dbVo2fMBkiLszxgHTIFZJY2zpcEAEElWBBOxB2wRVy/4cHt2hXyBl0DSdOB0wCOmwxkVncF4ZLGwMrtJgtpZxGCiNq+qDJvIMuNyBnQMjNBlcAF010JHCRQhNPJRnZt1z9YpVVQqcgbAtnptmupEocsq9QcNkewIyO4INTDF+mwz36EdwR1B6/97V7quNv+/wAaBIgAwKpcY4tHbKC+WZzoiiQapJZDuERe52JycAAEkgAmvLi3GRERHGpmuHGUgQgHH7cjHaKMd2PpgBjgHJFs8LmWRknvpFIDHK29pDnJxndYxjJPxSEdgBpDG4hJcmbiL3CRqEs4JoY18y4jkmkKSPjLHUmCQMYOwPU0uMcXkKLPOZYUclIFjQ/T7pm/ydrCc/RkIzl2HMI66NqzvC98s/EL6NdbLc8PYrPLs11okZDcafsoxlYKo2CRr7V2ngbwvHAiXUjvc3c0as9xMSzgOAxSNTtEu/Qe2c4FBj8K8FSXSRi8RLa0RhInDoSW5jdQ95Od5mzuR3PUmvoYQAAAYA2AHQCpUUC006KKApaadFBheKyBGGH62M6oM9BPMDbw59i035V72NosQHVY4E5aA9o41A+/Okk/JayOMOZLuGPsLtC/91b2wlQ/7eeKtrit8kMMkjAMDq8pOzYU5B26aUYnY9D1oOf4ZdRSPLLEsMWHYa5jJIx31OyoSoiQsW3U6WIJGRgnRtrISSSSfVvkJiS2fTIHBbUW3GARo8pZgcHIrw4fdJJBE0YlkMsccghhcoUDqGXmSsysCAQMMwyBsu2KzJCOazm0bmgmMcm+l+kSad9IUFdQye7YBzn1oNmW1lnDQlxLH0MksZjmicdGGnAc9CMKgwc5PSnOJEj5fP5hRQjBLdpBsAPOFbY43xqFTWBSuXW8iJGMFmkcA9tcTOf96oW8FpHpiEsqEDKo09yjlc7nSXBIy3XHU0EOBX6FjbaozLGFkQxMSHXoQUclomGNJRidiuD1A1pHw8cnTVmJ+oAycqTn0ddI/vPeub4hxGCzkEqS8wZUSwSSu0oDMI+fEsrZYjWARvkHy4OzdJOqyArqIEy6kburAZDKD0I8rD3FBfNLTVThN2ZYgzDS4LJIvYSRsUcDPbUpwe4wauUBRRRQFRzUqjigzb29Qzx2pPmkR5SOxSIoGXPuZFyPTPrWoK4XxHZPLIssUghuYpXe2lfeFmBMMkEvcI4VF26FVPUgG5H43EPl4hbTWbDrJpM1qfdZ4wQB38wWg6wmmKy+G+IbS5/UXMMp9EkRm/wg5FaRYDckAe9B439kJVAyVZTqSRfijbGNQ/Egg7EEg5BrE4nxMhYxLhZop4FbGysJn5Kypn7J1nY5wQRvjJv3/iWzg/W3UEfs8san8Cc1w3jLxjY3HINtKbiaCeOTEEUsp5YcFxlVwfhRsZGSi0H0H6WwC6kZSex0k5xkjCsQO/cjY+2ZQK0gDP5evkHTIbZg2xxsfTIO47VyNj4kurhSYeG3Gsj9ZcmO1RW06TpJzIR13C9z0qV2vEHBE95bWS53S2Qzz4Yk45kuAp36hKDquLcXgtk1zypEvYuQMn0UdWPsKwV4ldX21urWluf85lUc9xvnlQsPL2wz+vSqnBvCUUbiVImlm/8AeXzGace6KenU4xpFSuvFKoFSWUvLqdEtrfz3dwUdkBKqBygdJJOw76gMig2bK0jtUdIANR8000rFjqA3knlY6nYDtnpgeUbjg/FHiGOSEnzNZu+ktuJuLzjZbeFRuLfVgM42IGlQQcn38T3hAjF+uoyEfROC2x1NM2djcuPjUHcjAQY+2a8L3wlO1xa3N3N+kSHli3jC/R7aJsII0yM4UPkkY1FSM4OaDM8P3cMDvPdSO3EbtGhaOFWb6NC76fKiA6Qqxpj5Y6AtXecD8Uwz4W1uYpfsiCZWt5cjbSp0jp6aD8xW9wjg8VsgSJQv7Tba3bqWdurMSSfvrL8W+CbXiKYmTS43WaPCyKQNjnGGHswNBffj8SHTKHiburKWH+NNS/nUV8QRvtEskx9ERh+LPpUfjXKcMseM2I5Q5HEoV2jaSRoLhR6FmDAj5lj79q03tuK3Qw7wcPjPXkk3FxjuA7KqJ8wDQWuN+Ikt1/SJ0gJGRFGOdcN6aRj7vgI9646/49xC4H6Lwy9ZD/lJ7mW1cj+6jkQL9xruuBeFbe0JaNNUrfHPIeZM/wA3O/c7DArcoPjFjx2+tnX6ZZXqR5A5kc11MUydy2ZjGw9239c1uW3jxivMt5ku4sqNMgVZQz9FZkClN9Iy0eN+p619LNcv4ltrPe4nSPTbfWyyhFMmpVISENjJJ1/CDk5UfaoKVpxNGuoYXIE8oWXTnLKWLXEgxscBIoEyR9pfeujvLKOZAshI0HWCrsrocFc6gc4ILj3BNfOPBtvctfX1xdQvBJI0N0oYZcQGG4gAUjIJRZFyP3cYzXTXfEZprj6JbNHFKiB5J282IX0/qkGA7nCd8AEE/ZoNy3CRYt7dAujsB5YgftuTuWO565bOT1JrQtrZUGFAHqcDLHuSR1NYsHhfC6WurkjrhHEIyepzGocn3ZiT3Jqa+EbfbUZ5Mft3Ny/45k3++g3qx/EfBzcKjRty54Trgk3wG7o+OsbDYj5EbgGrMHBoEGEjCfwllP4g5r1NgnoT/Ezt/U0HNi+S6KW13FyLhGSREmUSJI6b6onACyAEA7EMMbgDr0VxGURAucRlPclB5T9+Kr3/AAGKZNDh8ZBGmSRSrKcq64bysCNiN6z4EmhxDdScyMvphuMKmQ36uOYAABwwADDAYlRjO1BOS/EF6sRc/pTZWMr5Q3JZshwNj+jSZBO+pcYOc7+a5a6tOZPDMf8AIvGUIO2kBoAxz2b6TcHPcRqa6nFBIUUCigKKKWaDFDRiWeCQZTyTgnZUE/MUqT280Ujatvjx8/ZeGyRj6ibC9o5AHT5AjdVx2Fc9458ZDh0iObW4kXT55kUcjQW+BpCfK4IBGdvNjvkWfDHjCxv9raYxS9TC2Ef3wjZV/crn50C4h4ZSU5m4fZTsergBG/NCfzqrH4JtFO3Cbb+Zkb8iprsMSD7SH20sv56j/Spgv6L+J/6UGJZcGWMfVWdrB/Cqf8qj/jWiI5yMao091BYf4SB/WrTMQMkqPn0/qKxb/wAUWUJPNvYVI3KCSPUBnHwrl+tBfHDif1krt6geVD/Lv/Wi3eFf1QDEZH1Y14PdSw2X5Eiufl8bWj4EMc94x6LFDI/5yAAUCbit2MLHFw2I/akIubrHqqLiNPvLfKg6K6utCl5XS3jG5Z2XIHqWY6E/3vur5x4TvJ5VlThltHEHlnM3E5hlZC07kNEvxTnSRgkhQa6q08AWocSXJkvZRuJLt+aAf3Yto1HyWuoQAAADAGwA2AA7AUGD4a8JQ2jNKS091J+tupsNK+fsjsidAFXbAHXFZfj+9WGazcyIjNJhFdtIZ1IZQT9lCfKW7FlHeu0Brm/G/gyHicarIWSSPJilXBK6salKnZlOBkew3FBtcO4gky5XII2dGwHjb9lh/wARsRuCQQat18ji8I8WsccmSO8jQYXzmC6Rf2Y5GBwv7jF122Wuw8M+JzKrBg7PDhZ43ULdQkj4njUASKd/Mir0+HrQdZRUYpAwDKQykAgg5BB6EEdRTJoHXheXaRKXkYKowMnuScBQOpJJAAG5JwKnNMFBZtgPv+4Abk+w3NcF4wa7bX9HAFwVBMjHK2FszBMqBkGdwZGJG4VWGfKuQv8AG/FsaNokZ1ZvgtIcvfz56eRDmBTv1IPqUwRWhZcFaUxPcokaRNrgtI9443ByskrYHMkHUADSpOfMQGqHgvwhDYR+VQ0zD62Zt5ZCTklm3OSxJO/oN8CukzQZV8r8/XFgyRRjyE4EkcjHUmezZjUg+ox0JNVLnhkd1GDExXQ2pV3RoZh1Kn4oX3II3UhjlWDHPtxK6MN5bMdop1e3Y+koxJBk9gQs6+5ZRV+74crtrBaOTGOZGdLYHQMCCrgZOAwIGaDnU4le2u0yrdRjq4CwXAHYnJ5Ep+TRn93tV+LxhbH4udH7y29wi/4ymgj3BIq8sNwuwmRh+/EdZ+bJIq/gtMW7k5ZISfXBB/MGgzv/ADxw/ot1E56aYyZHz6aUBP5VNfE6v+pguJf3hHoUfPWQR+FaipL2Ma/ys3/MKDFIesmP4FVfx16qDML30vRYbde+SZZCPUEAKp9iGrwbgoYgTzS3bAg8onRESN1MkaYQjv5tthgZArcFsPtFm/iY4P8AKNvyqUjpEhJKxooyScKqj1J6CgpcQTRBJqI1yYTPbXIRHGi+2plA9znqa065Ca5kvLy3ABW3gdpSrAq8jrGdDMD8IBdCEO+4YgeTPXZoHRRRQFQqdFBFkDAggEHYg7gg9QQa4Hjv9kVhO2uPXatnP1JGjI6ERsCF/l019AooPmKf2dX8QAi4rMQOmpph9rO+JCDttVmP+z26kXFxxS665PJeRT1O2pmIHX07V9FooONt/wCzKwGOas1yR3uJ5ZMn1K6gp/Ct7h3h61t/1FtDF7pGik/MgZNalFBGpUUUAahU6KBCnRRQRNZfGeBpcFXDNDPHnlXEZAkTPY5GHQ90YEH0zvWtSdgASeg3PyFBy9nfywMyyoA6gvNHGCUkjzg3luu56ka4tyCcjJIMl3iHiSJMBCJC3wkE8s7ZwrKCZGwPgjDN0yADmuY8TeMrZZ9nZ5rZRNHHEJHfI1GZWVAV80RAw+64LELgZjcwTPeS2lm6xjCytPpybe3lGVTJPnJfmaI9kUaiQfLQX+L+IBB5riUW5YYjLANcvnb9HtBq0k52Z9R3wRivbwxFPOdTwtaWgOtIpTqu7qTb624JJ0AYHlyWJUZIUaTpeH/CFtZkuiGSdvjuZiZbhz3JkbcZwNhge1b1AjUanRQUeM8MS5geGT4XHUZBVgdSOpG4ZWCsD2IFcr4c8WOjvbXIeSSDAdgmbiPpjmwoMupyMTRAqRuwTv3FYHiXwjb3pV5A0c0f6q4hYxzx9fhcdRudjkb0Gta3iSjVG6uPVSDj2OOhqwK4GSy4panzJDxWIfCx0296g9NRGh8DG+QTVWbx8IjiThnFlb2V3X7m5uDQfRXlA7E/IH+vSvKS4IBJRgB3JjAHuTq2r58PHruPquFcTY9tfNjH4gkVFeOcXmP1XCI4/R7mUMR7nJVqDvBek9CvzQPN/wDEDFZvGpooY+dcyGNVOzuQ0pbskMabK56AqNR+e9ZSw8cmGh5LK0XABliEk82e5VXwg79elafB/BsMMgnleS7uV6T3La2TPXlp8EX8oB96C/wK3xGJGjMTONoictGmSyo2NtZ1FmO/mY7nANadSooAUUUUBSzTNQoJ0UhToDNGaiaBQSoopNQGadQqdAUs0zUKCdFIU6AzUJEDAqwBDAgg7ggjBBpmhaDl+LeHI4Y4Da2kcnJdwYsqpeK4jeOYF365Lqx1HzaPWtfg9gUMksiqJpypk07gKi6Y4w3cKM/ezetadJqAzTqNSoClmg1GgnRSFOgWadRpigdFFRNA806iKlQFLNBqNBOikKdAUsU6KAooooFijFOigKMUUUCxToooClinRQFFFFAsUYp0UBSIp0UCxToooClinRQFFFFAsU8UUUBSxTooFinRRQFLFOigKKKKD//Z"/>
          <p:cNvSpPr>
            <a:spLocks noChangeAspect="1" noChangeArrowheads="1"/>
          </p:cNvSpPr>
          <p:nvPr/>
        </p:nvSpPr>
        <p:spPr bwMode="auto">
          <a:xfrm>
            <a:off x="6640513"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ar-SA"/>
          </a:p>
        </p:txBody>
      </p:sp>
      <p:sp>
        <p:nvSpPr>
          <p:cNvPr id="1040" name="AutoShape 16" descr="data:image/jpeg;base64,/9j/4AAQSkZJRgABAQAAAQABAAD/2wCEAAkGBxQSEhQUExQWFBQUFxcUFBQVGBUVFBQUFBQYFhYUGBYYHCogGBwnHRQUITMhJiorLy4uFyAzODUsNyktLjcBCgoKDAwNDgwMDzcZFBkrNysrLCssLCsrKyssLCsrLCsrKywsKywrKysrKysrKzcrLCsrKysrKysrKysrKysrK//AABEIAL4BCQMBIgACEQEDEQH/xAAbAAACAwEBAQAAAAAAAAAAAAAAAQIEBQYDB//EAEYQAAIBAwIEBAIGBwMKBwAAAAECAwAEERIhBRMxQQYiUWEycRQjQoGRoSQzUmJygrEHc5JDRGODk6LBwtHwFRZTVLKz4f/EABQBAQAAAAAAAAAAAAAAAAAAAAD/xAAUEQEAAAAAAAAAAAAAAAAAAAAA/9oADAMBAAIRAxEAPwD7jRQajQSopCnQFFRNAoJUUUjQOio1KgKKDUaCVFIU6AoqNMUDoopNQOio1KgKKRpUEqKQp0BRUaYoHRRSNA6KiKlQFFI0qCVFAooCo6alRQICnRRQIigCnRQFIinRQR01KiigKjpqVFAgKdVuIX8cCGSZ1jQYBZiAMk4A9ySQAO9ZC+JiuWmtp4ojukmFlyP3kiLPGe+4wB1I6UG+VoArKg4jJOuqJAqHo7FWY7bYVWwO25PrkV53FrMoDGZs6lGNQHxMF7JpA3zupoNqkRWNb38yXHJlUPG36qZSNXw5IlXAAOQwyNvh9TjaoFpp0UUBUdNSooAUUV5zTBBk9zgDux9B77H8KCemgCs9RNKfMOVF6A/Wt8zjyD5b+4rxl4ErEHUFIOQyonMBG4YSPls5x1JB6EEGg16RFZMVvdKd7iN/YxYPtsrDP4ivZ794xmaMhepkj86qPV1+Jfu1AYySKDQ006KKANR01KigKKKKAqOalUcUDFOkKdAiaAaRFMCgdImnSNAs1Ko4qVAVHNSNfP8AjXGJLuURxAm2jdGkOdKyqkgyGbIyrsNAHQqSxyCMBs3ksd3PGPK0UWZdexQhTgt6YJBUH2fG1aM1zLMzJCYlC9TIrSMex+rBXSPQk74O2ME50YXlme1AKSMjSK2oGIxyanAVQSv28qBszFhnJqNvdAhR9J5zM7LDOsbaI2bOmPmjKuuQFIZiTtQe44FJr5rTsJF3zEkSnGkgpkoSy57EkbA7HBq9/wCG8xcSSSHc9GZD5W8p8hAyMA+lZPhXi006PzRgguo1FNQ0voBOlcDLcxenWI+uB01v8K7Y2G3Qjbpigo/Q0SSJUGDl5D3yFTQfmcyJv7Vok1j3k5W+tlPwyQXKg/6RXt2C/eokP8lbBoFmpVHFSoA1HNM0sUDFZfGIhI6IxZQUZgyHDI4lh0OD6gn+o3zitMtgZOwG5PYCud43eYZJl/VgRjWQVXe6hJwT1GhWORnpQWLS+m0ctAJpUZld3ISNSD0ZlXJODsAN8AnGc1ZtYbrrJNCf3UhcAfzGY5/AVV4NdqqrsMStnmBgwaZ1DkH0znA9xjYkZ2ncKMnYD/vGO59qCogdZdTldJUKGGQNWondT8PUAbnPttXOcJ4kZLNJZM62WSS5VjnTJBMguIcE4CgLImnpgd8mtXiXHAhKHQrEZKsQzKp7uuQqKf3nHyrEt+HTZeFUjaORpndkLBInliaNkbUTqyWzpXOCN+ooO2zTqpaMwZkdtRCoxOAvxagQAO2UJ79at0CNLNM0sUEhRQKKAoopZoHRSBp0BRSzQDQOiikTQOilmnQYfjW7aOzl5ZIkk0QRkdVe4kWEOP4der7qoWVijRLbxOqFEjkCbZaM5wMdVGDnPZnzjoKf9oshEEAH27u2QfNpRp/PFeEHAgJ2M5TMRLQzMWV9LYGpNJUIQMITnOBj4SMhfKcst9EjZZFC8yIgCOTYadRZhvgaRIuem+rTiqd7bTfQmDRMjpOLrGqLZUvBdFchuygqfXf1rQvbkBQrOS3SOdQVOdsh9IwBtkkYBwehArz8SWGuyuOVLIJDDIUYSO3mCEgYLEEHoR70HtBbiKa5RBgTcu49ua5MUhA9Pq4iR6sT3rcFcxwu9554fKBkTWplY7eXaBwSM+rY74JG3cdMDQY3iSDe1lHWG5jP3TBrdh8sT5+4VtVR45gQSMeiAS/7JhJ/y1dJoHRSzToCiilmg87qLWjr01KVz6ZGM1jNLHF/mRDaQTpW27nAAOsE77VvVhcat3a6tdONBEiyDv5WilRh7gxEfzUHpxRQkCoQNTupIBCjIfmvhttOFRsEkdFGaqWUzzDVE8jCQAxGTQOVGcjnDyZy24XUG2XVvkg1PEE6vK2rUEjBRiM5WIBGmK4+27NFCO4w5XcGo31+Y4vNFBJrOWjM+lRsMIVSMqQoCrv6ZoL1rYJGrRvJJckklokCBckbiTSAGJHUyt5t/lVLiHG7hom+j8qLTpXSVLujB1V0bOFjKhkzswGrOcCszhUFxLMPo00fDtJLSWml5klGcllilSPSCScvEcEk5Oa6K34W8ciBpuYZG1yjQq6wiHB6lsaypxnGWPrQavCYiIkLDEjKrSZzkyFRqzn8PYACrlLNOgKKKWaB0UUUAahmp0UCFOiigiaBUqKApNTooIZqdFZN9es7SxQuBJHGJMDSSzMWATzbD4N9vtr07hjePrSS4jj5cYkWCZJXycedDhTp+0qE629dON8nGnAHKBZFkbHmSddOtDjYjJLMdzvpORswO+atixj+tTnkNu8fL1I57kaV1iTbq3XocdRK3hjaZvozupOHkw0g5bEDCGJwVGoL8JXKbnYsKCzwwzMWHO1FMA82Ncnb4tKBCufQ+h6gg1V4paSvLHmFV8wLzRklnU5BTGjb7ztkEHbZ+J+IvbRa3UuxykMkSspWRlOkSYDYQlRlgD28vStKxumMWW3btjGT5QSM9CQxKe5AoOb/ALPNrSzB3MX0mzz/AHUzAH8LYfjXaCuJ8E25hjeJtuRxG4UAdAsyu0f/AN6/jXcUHldwCRHQ9HVlPyYEH+tU+A3hmtoJGGGeNC47h9I1qfcNkfdWjWD4bmWM3MBIBhuJCoJGSk4W4BA9AZmX+Sg3AalXgbyPOOYmfTUv/WvUSD1H40DNRzU6KBCqIYGd2OyxIBv0BbzMfwC1eJx1rBnnXAB63BeSU/s28Q3LD3URoR6ufSg52HXmF2ilkBf6VKgMSlXkLvbwtzHXyprkkI3IOntXTNxWYnAgXI+JXlJZcjusMb/niqM0kALLdq6ucSl05oBR8hQzw9NO8eG66duprwubBWUm0NyuWy6v9I5MuGJdXEvmUk6ssgO/xBx5aCN02po45LeRodR8ghlmjjGwGktCrrsXGNwBjGMYqwZoY7q2EUXJMjPG45fLLo0MkinOPNvB93tkVzXGGgtQJ0jTGoJPGyJE8bEMV1CLSDqKlQ477HX9nT45zs2kkcduORcKIgszusjygoVLmIaMqXXPm3YbYoO6BqVZ/BeMR3KFk1KyHRLE40ywyAZMbr2O43GQQQQSCDWhQI1HNTooEKdFFAUUGoUE6KQp0BRUTQKCVec0yoMswUdMsQBn03qhdcciRtOc4OCQRgHpg5OT0IyARkEdazhxVXdijwS7aXiWVHbTtqQLjIYDfB+LocZBAW7ziac2OJnKrNlEKsVJcDPxDcDHTB3PqCKojh6RyZefTcRj6pn0qhT+EYyp2DgEZIHTCYm0caYePLRTKEVlUyFBv5AM5VTjsM5GOygSXieto0yySr0lljeJXQ7EASBdTNj4B0IDYwFyFeS8Esqi3cidgebHHICkW+DORurD2xl8j4cGte71RLrcc1UUlmUYmUAZJAX4+nRdJ22BzivW4t3I3EcoHRXBU59dQyM/JRWF4b4hPJK2tGjjwhVXYF/MJCwdN+WyERrsxHrgnFBe4FxEz8wMCY8to5igMUAQglcDGdbDBGQYzn21YI8nVjGNlHTAG2MY26fn8q80hGSEVVGQWIA8xB3BG3bGD/8AlWwMUHI2jj6TxBDsTeWbjPf6i16f7Fvwrr64riHk4hO7HTGg4fNnoMvJc27ZJ7AMre2kVduuNvMheJhbW3T6XIvnkycAW8LDzEnGlmBB2wr5oNPjfHY7bSuGlmkzyreMapZMdSB9lR3dsKO5rhrePi7G6EItGZp9crSliI3aGP8ARk8hEgROWuvYE5GMg16X/HorJJvo8bc7SZJmcl7twASHuJDkWyenMOrHlWPOBWp/ZLeSS2AaSAw5kkdXLE/SOaxkeYAjKgs7AZJyBnJ60Hhwq+4sPJLwu3b1l+kxxof5VjY/lWld8GvJACosISeoaB7jHsHzHn56a6mpUHEcP4DxSMn9JtQmdkSK4VRsBhVEwVOmehGSa63hkcqxIsziSUDDuo0hj66e22Ksmo0FDjbEhIgcGZ9DEdRGAXkPt5V0/wAwrMkGvHQc5o4FHTTGRzpEH+pUfzZqxxubRcW3oy3C7ftcsMAPUkK34V5cIbYStuELxRKM+eTP1zj21KyqeyITnDUHtfvBz3EsojYxog1OqBlkMnlAbZjlT61E3D2oKSEBGd3FyR9XGrsXIkGfK25Go+XuSDhaVtMkkko+r5kY87uucK5KkBdQwuY2XJI+DoetedpwiWMMbe5BUtlYyAYkGkDlpuQiZBOAM+Y74wKD3nt7aPMpTnyYyXIWR8HGPM3ljU7bZUelZHF7ISO0TRCAvocNC2s5jJkjuCuhQskbxL65B7gYFiHh2rXHcabXOoskB0wzD4mk1NsPU4CsMbkgiva6ldAWhjuGA/yjyIUKnqdMz6tOwzjTnse9BdvLflMLsKNYQLcBN+ZEN8+rFCWZe+CwHxVrqwIyNwdwR0Iqhwq+EqKdskZwMnpgEZIGcH8ip70cJ8mqH/0iAg/0Lbx49hhk/wBWaDQopGo0E6KQp0BS006KBAU6Kq8wyfDsnd+7eye3734eoDw4vxiG3XMjqD2UsoJ7dzsPf/jgVUSCefzOxijPSNMqWGxBZvjPyGjruK14rdVzpUDPxbbsfUnufc1UbhgXeBuSf2QMxN/FF0HzXSfftQVH8NIyaOZIg2wIjygpGOmndum4csDv615vYNGgjmjW5gXoyoqzJ+8Y0AVj1OYwp7BTWnZ3upjG66JQMlc5Vl6a0b7S5IHQEZGQMjL4lNpTAOC5CAjYjV1I9wNR+6g5/h20rxquuzkABkH1emcnGAq49gWXThtG2dbVo2fMBkiLszxgHTIFZJY2zpcEAEElWBBOxB2wRVy/4cHt2hXyBl0DSdOB0wCOmwxkVncF4ZLGwMrtJgtpZxGCiNq+qDJvIMuNyBnQMjNBlcAF010JHCRQhNPJRnZt1z9YpVVQqcgbAtnptmupEocsq9QcNkewIyO4INTDF+mwz36EdwR1B6/97V7quNv+/wAaBIgAwKpcY4tHbKC+WZzoiiQapJZDuERe52JycAAEkgAmvLi3GRERHGpmuHGUgQgHH7cjHaKMd2PpgBjgHJFs8LmWRknvpFIDHK29pDnJxndYxjJPxSEdgBpDG4hJcmbiL3CRqEs4JoY18y4jkmkKSPjLHUmCQMYOwPU0uMcXkKLPOZYUclIFjQ/T7pm/ydrCc/RkIzl2HMI66NqzvC98s/EL6NdbLc8PYrPLs11okZDcafsoxlYKo2CRr7V2ngbwvHAiXUjvc3c0as9xMSzgOAxSNTtEu/Qe2c4FBj8K8FSXSRi8RLa0RhInDoSW5jdQ95Od5mzuR3PUmvoYQAAAYA2AHQCpUUC006KKApaadFBheKyBGGH62M6oM9BPMDbw59i035V72NosQHVY4E5aA9o41A+/Okk/JayOMOZLuGPsLtC/91b2wlQ/7eeKtrit8kMMkjAMDq8pOzYU5B26aUYnY9D1oOf4ZdRSPLLEsMWHYa5jJIx31OyoSoiQsW3U6WIJGRgnRtrISSSSfVvkJiS2fTIHBbUW3GARo8pZgcHIrw4fdJJBE0YlkMsccghhcoUDqGXmSsysCAQMMwyBsu2KzJCOazm0bmgmMcm+l+kSad9IUFdQye7YBzn1oNmW1lnDQlxLH0MksZjmicdGGnAc9CMKgwc5PSnOJEj5fP5hRQjBLdpBsAPOFbY43xqFTWBSuXW8iJGMFmkcA9tcTOf96oW8FpHpiEsqEDKo09yjlc7nSXBIy3XHU0EOBX6FjbaozLGFkQxMSHXoQUclomGNJRidiuD1A1pHw8cnTVmJ+oAycqTn0ddI/vPeub4hxGCzkEqS8wZUSwSSu0oDMI+fEsrZYjWARvkHy4OzdJOqyArqIEy6kburAZDKD0I8rD3FBfNLTVThN2ZYgzDS4LJIvYSRsUcDPbUpwe4wauUBRRRQFRzUqjigzb29Qzx2pPmkR5SOxSIoGXPuZFyPTPrWoK4XxHZPLIssUghuYpXe2lfeFmBMMkEvcI4VF26FVPUgG5H43EPl4hbTWbDrJpM1qfdZ4wQB38wWg6wmmKy+G+IbS5/UXMMp9EkRm/wg5FaRYDckAe9B439kJVAyVZTqSRfijbGNQ/Egg7EEg5BrE4nxMhYxLhZop4FbGysJn5Kypn7J1nY5wQRvjJv3/iWzg/W3UEfs8san8Cc1w3jLxjY3HINtKbiaCeOTEEUsp5YcFxlVwfhRsZGSi0H0H6WwC6kZSex0k5xkjCsQO/cjY+2ZQK0gDP5evkHTIbZg2xxsfTIO47VyNj4kurhSYeG3Gsj9ZcmO1RW06TpJzIR13C9z0qV2vEHBE95bWS53S2Qzz4Yk45kuAp36hKDquLcXgtk1zypEvYuQMn0UdWPsKwV4ldX21urWluf85lUc9xvnlQsPL2wz+vSqnBvCUUbiVImlm/8AeXzGace6KenU4xpFSuvFKoFSWUvLqdEtrfz3dwUdkBKqBygdJJOw76gMig2bK0jtUdIANR8000rFjqA3knlY6nYDtnpgeUbjg/FHiGOSEnzNZu+ktuJuLzjZbeFRuLfVgM42IGlQQcn38T3hAjF+uoyEfROC2x1NM2djcuPjUHcjAQY+2a8L3wlO1xa3N3N+kSHli3jC/R7aJsII0yM4UPkkY1FSM4OaDM8P3cMDvPdSO3EbtGhaOFWb6NC76fKiA6Qqxpj5Y6AtXecD8Uwz4W1uYpfsiCZWt5cjbSp0jp6aD8xW9wjg8VsgSJQv7Tba3bqWdurMSSfvrL8W+CbXiKYmTS43WaPCyKQNjnGGHswNBffj8SHTKHiburKWH+NNS/nUV8QRvtEskx9ERh+LPpUfjXKcMseM2I5Q5HEoV2jaSRoLhR6FmDAj5lj79q03tuK3Qw7wcPjPXkk3FxjuA7KqJ8wDQWuN+Ikt1/SJ0gJGRFGOdcN6aRj7vgI9646/49xC4H6Lwy9ZD/lJ7mW1cj+6jkQL9xruuBeFbe0JaNNUrfHPIeZM/wA3O/c7DArcoPjFjx2+tnX6ZZXqR5A5kc11MUydy2ZjGw9239c1uW3jxivMt5ku4sqNMgVZQz9FZkClN9Iy0eN+p619LNcv4ltrPe4nSPTbfWyyhFMmpVISENjJJ1/CDk5UfaoKVpxNGuoYXIE8oWXTnLKWLXEgxscBIoEyR9pfeujvLKOZAshI0HWCrsrocFc6gc4ILj3BNfOPBtvctfX1xdQvBJI0N0oYZcQGG4gAUjIJRZFyP3cYzXTXfEZprj6JbNHFKiB5J282IX0/qkGA7nCd8AEE/ZoNy3CRYt7dAujsB5YgftuTuWO565bOT1JrQtrZUGFAHqcDLHuSR1NYsHhfC6WurkjrhHEIyepzGocn3ZiT3Jqa+EbfbUZ5Mft3Ny/45k3++g3qx/EfBzcKjRty54Trgk3wG7o+OsbDYj5EbgGrMHBoEGEjCfwllP4g5r1NgnoT/Ezt/U0HNi+S6KW13FyLhGSREmUSJI6b6onACyAEA7EMMbgDr0VxGURAucRlPclB5T9+Kr3/AAGKZNDh8ZBGmSRSrKcq64bysCNiN6z4EmhxDdScyMvphuMKmQ36uOYAABwwADDAYlRjO1BOS/EF6sRc/pTZWMr5Q3JZshwNj+jSZBO+pcYOc7+a5a6tOZPDMf8AIvGUIO2kBoAxz2b6TcHPcRqa6nFBIUUCigKKKWaDFDRiWeCQZTyTgnZUE/MUqT280Ujatvjx8/ZeGyRj6ibC9o5AHT5AjdVx2Fc9458ZDh0iObW4kXT55kUcjQW+BpCfK4IBGdvNjvkWfDHjCxv9raYxS9TC2Ef3wjZV/crn50C4h4ZSU5m4fZTsergBG/NCfzqrH4JtFO3Cbb+Zkb8iprsMSD7SH20sv56j/Spgv6L+J/6UGJZcGWMfVWdrB/Cqf8qj/jWiI5yMao091BYf4SB/WrTMQMkqPn0/qKxb/wAUWUJPNvYVI3KCSPUBnHwrl+tBfHDif1krt6geVD/Lv/Wi3eFf1QDEZH1Y14PdSw2X5Eiufl8bWj4EMc94x6LFDI/5yAAUCbit2MLHFw2I/akIubrHqqLiNPvLfKg6K6utCl5XS3jG5Z2XIHqWY6E/3vur5x4TvJ5VlThltHEHlnM3E5hlZC07kNEvxTnSRgkhQa6q08AWocSXJkvZRuJLt+aAf3Yto1HyWuoQAAADAGwA2AA7AUGD4a8JQ2jNKS091J+tupsNK+fsjsidAFXbAHXFZfj+9WGazcyIjNJhFdtIZ1IZQT9lCfKW7FlHeu0Brm/G/gyHicarIWSSPJilXBK6salKnZlOBkew3FBtcO4gky5XII2dGwHjb9lh/wARsRuCQQat18ji8I8WsccmSO8jQYXzmC6Rf2Y5GBwv7jF122Wuw8M+JzKrBg7PDhZ43ULdQkj4njUASKd/Mir0+HrQdZRUYpAwDKQykAgg5BB6EEdRTJoHXheXaRKXkYKowMnuScBQOpJJAAG5JwKnNMFBZtgPv+4Abk+w3NcF4wa7bX9HAFwVBMjHK2FszBMqBkGdwZGJG4VWGfKuQv8AG/FsaNokZ1ZvgtIcvfz56eRDmBTv1IPqUwRWhZcFaUxPcokaRNrgtI9443ByskrYHMkHUADSpOfMQGqHgvwhDYR+VQ0zD62Zt5ZCTklm3OSxJO/oN8CukzQZV8r8/XFgyRRjyE4EkcjHUmezZjUg+ox0JNVLnhkd1GDExXQ2pV3RoZh1Kn4oX3II3UhjlWDHPtxK6MN5bMdop1e3Y+koxJBk9gQs6+5ZRV+74crtrBaOTGOZGdLYHQMCCrgZOAwIGaDnU4le2u0yrdRjq4CwXAHYnJ5Ep+TRn93tV+LxhbH4udH7y29wi/4ymgj3BIq8sNwuwmRh+/EdZ+bJIq/gtMW7k5ZISfXBB/MGgzv/ADxw/ot1E56aYyZHz6aUBP5VNfE6v+pguJf3hHoUfPWQR+FaipL2Ma/ys3/MKDFIesmP4FVfx16qDML30vRYbde+SZZCPUEAKp9iGrwbgoYgTzS3bAg8onRESN1MkaYQjv5tthgZArcFsPtFm/iY4P8AKNvyqUjpEhJKxooyScKqj1J6CgpcQTRBJqI1yYTPbXIRHGi+2plA9znqa065Ca5kvLy3ABW3gdpSrAq8jrGdDMD8IBdCEO+4YgeTPXZoHRRRQFQqdFBFkDAggEHYg7gg9QQa4Hjv9kVhO2uPXatnP1JGjI6ERsCF/l019AooPmKf2dX8QAi4rMQOmpph9rO+JCDttVmP+z26kXFxxS665PJeRT1O2pmIHX07V9FooONt/wCzKwGOas1yR3uJ5ZMn1K6gp/Ct7h3h61t/1FtDF7pGik/MgZNalFBGpUUUAahU6KBCnRRQRNZfGeBpcFXDNDPHnlXEZAkTPY5GHQ90YEH0zvWtSdgASeg3PyFBy9nfywMyyoA6gvNHGCUkjzg3luu56ka4tyCcjJIMl3iHiSJMBCJC3wkE8s7ZwrKCZGwPgjDN0yADmuY8TeMrZZ9nZ5rZRNHHEJHfI1GZWVAV80RAw+64LELgZjcwTPeS2lm6xjCytPpybe3lGVTJPnJfmaI9kUaiQfLQX+L+IBB5riUW5YYjLANcvnb9HtBq0k52Z9R3wRivbwxFPOdTwtaWgOtIpTqu7qTb624JJ0AYHlyWJUZIUaTpeH/CFtZkuiGSdvjuZiZbhz3JkbcZwNhge1b1AjUanRQUeM8MS5geGT4XHUZBVgdSOpG4ZWCsD2IFcr4c8WOjvbXIeSSDAdgmbiPpjmwoMupyMTRAqRuwTv3FYHiXwjb3pV5A0c0f6q4hYxzx9fhcdRudjkb0Gta3iSjVG6uPVSDj2OOhqwK4GSy4panzJDxWIfCx0296g9NRGh8DG+QTVWbx8IjiThnFlb2V3X7m5uDQfRXlA7E/IH+vSvKS4IBJRgB3JjAHuTq2r58PHruPquFcTY9tfNjH4gkVFeOcXmP1XCI4/R7mUMR7nJVqDvBek9CvzQPN/wDEDFZvGpooY+dcyGNVOzuQ0pbskMabK56AqNR+e9ZSw8cmGh5LK0XABliEk82e5VXwg79elafB/BsMMgnleS7uV6T3La2TPXlp8EX8oB96C/wK3xGJGjMTONoictGmSyo2NtZ1FmO/mY7nANadSooAUUUUBSzTNQoJ0UhToDNGaiaBQSoopNQGadQqdAUs0zUKCdFIU6AzUJEDAqwBDAgg7ggjBBpmhaDl+LeHI4Y4Da2kcnJdwYsqpeK4jeOYF365Lqx1HzaPWtfg9gUMksiqJpypk07gKi6Y4w3cKM/ezetadJqAzTqNSoClmg1GgnRSFOgWadRpigdFFRNA806iKlQFLNBqNBOikKdAUsU6KAooooFijFOigKMUUUCxToooClinRQFFFFAsUYp0UBSIp0UCxToooClinRQFFFFAsU8UUUBSxTooFinRRQFLFOigKKKKD//Z"/>
          <p:cNvSpPr>
            <a:spLocks noChangeAspect="1" noChangeArrowheads="1"/>
          </p:cNvSpPr>
          <p:nvPr/>
        </p:nvSpPr>
        <p:spPr bwMode="auto">
          <a:xfrm>
            <a:off x="6640513"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ar-SA"/>
          </a:p>
        </p:txBody>
      </p:sp>
      <p:sp>
        <p:nvSpPr>
          <p:cNvPr id="44" name="مربع نص 43"/>
          <p:cNvSpPr txBox="1"/>
          <p:nvPr/>
        </p:nvSpPr>
        <p:spPr>
          <a:xfrm>
            <a:off x="214290" y="4865375"/>
            <a:ext cx="5643602" cy="492443"/>
          </a:xfrm>
          <a:prstGeom prst="rect">
            <a:avLst/>
          </a:prstGeom>
          <a:noFill/>
        </p:spPr>
        <p:txBody>
          <a:bodyPr wrap="square" rtlCol="1">
            <a:spAutoFit/>
          </a:bodyPr>
          <a:lstStyle/>
          <a:p>
            <a:pPr algn="l"/>
            <a:r>
              <a:rPr lang="en-US" sz="1300" b="1" dirty="0" smtClean="0"/>
              <a:t>1-Write the words under the correct pictures:</a:t>
            </a:r>
          </a:p>
          <a:p>
            <a:pPr algn="l"/>
            <a:r>
              <a:rPr lang="en-US" sz="1300" dirty="0" smtClean="0"/>
              <a:t>                     </a:t>
            </a:r>
            <a:endParaRPr lang="ar-SA" sz="1300" dirty="0"/>
          </a:p>
        </p:txBody>
      </p:sp>
      <p:sp>
        <p:nvSpPr>
          <p:cNvPr id="45" name="مربع نص 44"/>
          <p:cNvSpPr txBox="1"/>
          <p:nvPr/>
        </p:nvSpPr>
        <p:spPr>
          <a:xfrm>
            <a:off x="1428736" y="5136868"/>
            <a:ext cx="3786214" cy="292388"/>
          </a:xfrm>
          <a:prstGeom prst="rect">
            <a:avLst/>
          </a:prstGeom>
          <a:noFill/>
          <a:ln>
            <a:solidFill>
              <a:schemeClr val="tx1"/>
            </a:solidFill>
          </a:ln>
        </p:spPr>
        <p:txBody>
          <a:bodyPr wrap="square" rtlCol="1">
            <a:spAutoFit/>
          </a:bodyPr>
          <a:lstStyle/>
          <a:p>
            <a:pPr algn="ctr"/>
            <a:r>
              <a:rPr lang="en-US" sz="1300" dirty="0" smtClean="0"/>
              <a:t>snail -  torch-  popsicle-  </a:t>
            </a:r>
            <a:r>
              <a:rPr lang="en-US" sz="1300" dirty="0" smtClean="0"/>
              <a:t>skates- cell</a:t>
            </a:r>
            <a:endParaRPr lang="en-US" sz="1300" dirty="0" smtClean="0"/>
          </a:p>
        </p:txBody>
      </p:sp>
      <p:sp>
        <p:nvSpPr>
          <p:cNvPr id="49" name="مربع نص 48"/>
          <p:cNvSpPr txBox="1"/>
          <p:nvPr/>
        </p:nvSpPr>
        <p:spPr>
          <a:xfrm>
            <a:off x="71414" y="6436728"/>
            <a:ext cx="4143404" cy="2492990"/>
          </a:xfrm>
          <a:prstGeom prst="rect">
            <a:avLst/>
          </a:prstGeom>
          <a:noFill/>
          <a:ln>
            <a:solidFill>
              <a:schemeClr val="tx1"/>
            </a:solidFill>
          </a:ln>
        </p:spPr>
        <p:txBody>
          <a:bodyPr wrap="square" rtlCol="1">
            <a:spAutoFit/>
          </a:bodyPr>
          <a:lstStyle/>
          <a:p>
            <a:pPr algn="l"/>
            <a:r>
              <a:rPr lang="en-US" sz="1300" b="1" u="sng" dirty="0" smtClean="0"/>
              <a:t>2-Choose the suitable words to complete the sentences:</a:t>
            </a:r>
          </a:p>
          <a:p>
            <a:pPr algn="l"/>
            <a:endParaRPr lang="en-US" sz="1300" b="1" u="sng" dirty="0"/>
          </a:p>
          <a:p>
            <a:pPr algn="l"/>
            <a:endParaRPr lang="en-US" sz="1300" b="1" u="sng" dirty="0" smtClean="0"/>
          </a:p>
          <a:p>
            <a:pPr algn="l"/>
            <a:endParaRPr lang="en-US" sz="1300" dirty="0" smtClean="0"/>
          </a:p>
          <a:p>
            <a:pPr algn="l"/>
            <a:r>
              <a:rPr lang="en-US" sz="1300" dirty="0" smtClean="0"/>
              <a:t>a- The museum had a quiet &amp; peaceful ……………………..……..</a:t>
            </a:r>
          </a:p>
          <a:p>
            <a:pPr algn="l"/>
            <a:r>
              <a:rPr lang="en-US" sz="1300" dirty="0" smtClean="0"/>
              <a:t>b- The board chess game </a:t>
            </a:r>
            <a:r>
              <a:rPr lang="en-US" sz="1300" dirty="0" smtClean="0"/>
              <a:t>……………………..……..</a:t>
            </a:r>
            <a:r>
              <a:rPr lang="en-US" sz="1300" dirty="0" smtClean="0"/>
              <a:t>in India in the 16</a:t>
            </a:r>
            <a:r>
              <a:rPr lang="en-US" sz="1300" baseline="30000" dirty="0" smtClean="0"/>
              <a:t>th</a:t>
            </a:r>
            <a:r>
              <a:rPr lang="en-US" sz="1300" dirty="0" smtClean="0"/>
              <a:t> century.</a:t>
            </a:r>
          </a:p>
          <a:p>
            <a:pPr algn="l"/>
            <a:r>
              <a:rPr lang="en-US" sz="1300" dirty="0" smtClean="0"/>
              <a:t>c- </a:t>
            </a:r>
            <a:r>
              <a:rPr lang="en-US" sz="1300" dirty="0" err="1" smtClean="0"/>
              <a:t>Asma’s</a:t>
            </a:r>
            <a:r>
              <a:rPr lang="en-US" sz="1300" dirty="0" smtClean="0"/>
              <a:t> teacher said her paper was </a:t>
            </a:r>
            <a:r>
              <a:rPr lang="en-US" sz="1300" dirty="0" smtClean="0"/>
              <a:t>…………………………</a:t>
            </a:r>
            <a:r>
              <a:rPr lang="en-US" sz="1300" dirty="0" smtClean="0"/>
              <a:t>She gave her A.</a:t>
            </a:r>
          </a:p>
          <a:p>
            <a:pPr algn="l"/>
            <a:r>
              <a:rPr lang="en-US" sz="1300" dirty="0" smtClean="0"/>
              <a:t>d- My sister had to have surgery last week. Even though the</a:t>
            </a:r>
            <a:r>
              <a:rPr lang="en-US" sz="1300" dirty="0" smtClean="0"/>
              <a:t>……………………………..</a:t>
            </a:r>
            <a:r>
              <a:rPr lang="en-US" sz="1300" dirty="0" smtClean="0"/>
              <a:t>of the surgery was only 20 minutes, it seemed like </a:t>
            </a:r>
            <a:r>
              <a:rPr lang="en-US" sz="1300" dirty="0" smtClean="0"/>
              <a:t>a </a:t>
            </a:r>
            <a:r>
              <a:rPr lang="en-US" sz="1300" dirty="0" smtClean="0"/>
              <a:t>really long time.</a:t>
            </a:r>
          </a:p>
        </p:txBody>
      </p:sp>
      <p:sp>
        <p:nvSpPr>
          <p:cNvPr id="52" name="مربع نص 51"/>
          <p:cNvSpPr txBox="1"/>
          <p:nvPr/>
        </p:nvSpPr>
        <p:spPr>
          <a:xfrm>
            <a:off x="285728" y="6079538"/>
            <a:ext cx="928694" cy="276999"/>
          </a:xfrm>
          <a:prstGeom prst="rect">
            <a:avLst/>
          </a:prstGeom>
          <a:noFill/>
        </p:spPr>
        <p:txBody>
          <a:bodyPr wrap="square" rtlCol="1">
            <a:spAutoFit/>
          </a:bodyPr>
          <a:lstStyle/>
          <a:p>
            <a:r>
              <a:rPr lang="en-US" sz="1200" dirty="0" smtClean="0"/>
              <a:t>………………</a:t>
            </a:r>
            <a:endParaRPr lang="ar-SA" sz="1200" dirty="0"/>
          </a:p>
        </p:txBody>
      </p:sp>
      <p:sp>
        <p:nvSpPr>
          <p:cNvPr id="53" name="مربع نص 52"/>
          <p:cNvSpPr txBox="1"/>
          <p:nvPr/>
        </p:nvSpPr>
        <p:spPr>
          <a:xfrm>
            <a:off x="1857364" y="6079538"/>
            <a:ext cx="928694" cy="276999"/>
          </a:xfrm>
          <a:prstGeom prst="rect">
            <a:avLst/>
          </a:prstGeom>
          <a:noFill/>
        </p:spPr>
        <p:txBody>
          <a:bodyPr wrap="square" rtlCol="1">
            <a:spAutoFit/>
          </a:bodyPr>
          <a:lstStyle/>
          <a:p>
            <a:r>
              <a:rPr lang="en-US" sz="1200" dirty="0" smtClean="0"/>
              <a:t>………………</a:t>
            </a:r>
            <a:endParaRPr lang="ar-SA" sz="1200" dirty="0"/>
          </a:p>
        </p:txBody>
      </p:sp>
      <p:sp>
        <p:nvSpPr>
          <p:cNvPr id="54" name="مربع نص 53"/>
          <p:cNvSpPr txBox="1"/>
          <p:nvPr/>
        </p:nvSpPr>
        <p:spPr>
          <a:xfrm>
            <a:off x="3357562" y="6079538"/>
            <a:ext cx="928694" cy="276999"/>
          </a:xfrm>
          <a:prstGeom prst="rect">
            <a:avLst/>
          </a:prstGeom>
          <a:noFill/>
        </p:spPr>
        <p:txBody>
          <a:bodyPr wrap="square" rtlCol="1">
            <a:spAutoFit/>
          </a:bodyPr>
          <a:lstStyle/>
          <a:p>
            <a:r>
              <a:rPr lang="en-US" sz="1200" dirty="0" smtClean="0"/>
              <a:t>………………</a:t>
            </a:r>
            <a:endParaRPr lang="ar-SA" sz="1200" dirty="0"/>
          </a:p>
        </p:txBody>
      </p:sp>
      <p:graphicFrame>
        <p:nvGraphicFramePr>
          <p:cNvPr id="55" name="جدول 54"/>
          <p:cNvGraphicFramePr>
            <a:graphicFrameLocks noGrp="1"/>
          </p:cNvGraphicFramePr>
          <p:nvPr/>
        </p:nvGraphicFramePr>
        <p:xfrm>
          <a:off x="4286280" y="7045390"/>
          <a:ext cx="2428868" cy="1828800"/>
        </p:xfrm>
        <a:graphic>
          <a:graphicData uri="http://schemas.openxmlformats.org/drawingml/2006/table">
            <a:tbl>
              <a:tblPr rtl="1" firstRow="1" bandRow="1">
                <a:tableStyleId>{5940675A-B579-460E-94D1-54222C63F5DA}</a:tableStyleId>
              </a:tblPr>
              <a:tblGrid>
                <a:gridCol w="2075026"/>
                <a:gridCol w="353842"/>
              </a:tblGrid>
              <a:tr h="370840">
                <a:tc>
                  <a:txBody>
                    <a:bodyPr/>
                    <a:lstStyle/>
                    <a:p>
                      <a:pPr algn="l" rtl="1"/>
                      <a:r>
                        <a:rPr lang="en-US" sz="1200" dirty="0" smtClean="0"/>
                        <a:t>1-maintain</a:t>
                      </a:r>
                    </a:p>
                    <a:p>
                      <a:pPr algn="l" rtl="1"/>
                      <a:r>
                        <a:rPr lang="en-US" sz="1200" smtClean="0"/>
                        <a:t>2-vanish</a:t>
                      </a:r>
                      <a:endParaRPr lang="en-US" sz="1200" dirty="0" smtClean="0"/>
                    </a:p>
                    <a:p>
                      <a:pPr algn="l" rtl="1"/>
                      <a:r>
                        <a:rPr lang="en-US" sz="1200" dirty="0" smtClean="0"/>
                        <a:t>3-fragrant smell</a:t>
                      </a:r>
                    </a:p>
                    <a:p>
                      <a:pPr algn="l" rtl="1"/>
                      <a:r>
                        <a:rPr lang="en-US" sz="1200" b="0" dirty="0" smtClean="0"/>
                        <a:t>4-bond</a:t>
                      </a:r>
                      <a:endParaRPr lang="ar-SA" sz="1200" b="0" dirty="0"/>
                    </a:p>
                  </a:txBody>
                  <a:tcPr/>
                </a:tc>
                <a:tc>
                  <a:txBody>
                    <a:bodyPr/>
                    <a:lstStyle/>
                    <a:p>
                      <a:pPr algn="ctr" rtl="1"/>
                      <a:r>
                        <a:rPr lang="en-US" sz="1200" b="1" dirty="0" smtClean="0"/>
                        <a:t>A</a:t>
                      </a:r>
                      <a:endParaRPr lang="ar-SA" sz="1200" b="1" dirty="0"/>
                    </a:p>
                  </a:txBody>
                  <a:tcPr/>
                </a:tc>
              </a:tr>
              <a:tr h="370840">
                <a:tc>
                  <a:txBody>
                    <a:bodyPr/>
                    <a:lstStyle/>
                    <a:p>
                      <a:pPr algn="l" rtl="1"/>
                      <a:r>
                        <a:rPr lang="en-US" sz="1200" dirty="0" smtClean="0"/>
                        <a:t>(    ) aroma</a:t>
                      </a:r>
                    </a:p>
                    <a:p>
                      <a:pPr marL="0" marR="0" indent="0" algn="l" defTabSz="914400" rtl="1" eaLnBrk="1" fontAlgn="auto" latinLnBrk="0" hangingPunct="1">
                        <a:lnSpc>
                          <a:spcPct val="100000"/>
                        </a:lnSpc>
                        <a:spcBef>
                          <a:spcPts val="0"/>
                        </a:spcBef>
                        <a:spcAft>
                          <a:spcPts val="0"/>
                        </a:spcAft>
                        <a:buClrTx/>
                        <a:buSzTx/>
                        <a:buFontTx/>
                        <a:buNone/>
                        <a:tabLst/>
                        <a:defRPr/>
                      </a:pPr>
                      <a:r>
                        <a:rPr lang="en-US" sz="1200" dirty="0" smtClean="0"/>
                        <a:t>(    </a:t>
                      </a:r>
                      <a:r>
                        <a:rPr lang="en-US" sz="1200" baseline="0" dirty="0" smtClean="0"/>
                        <a:t> )connection between living things.</a:t>
                      </a:r>
                      <a:endParaRPr lang="en-US" sz="1200" dirty="0" smtClean="0"/>
                    </a:p>
                    <a:p>
                      <a:pPr algn="l" rtl="1"/>
                      <a:r>
                        <a:rPr lang="en-US" sz="1200" dirty="0" smtClean="0"/>
                        <a:t>(    ) </a:t>
                      </a:r>
                      <a:r>
                        <a:rPr lang="en-US" sz="1200" baseline="0" dirty="0" smtClean="0"/>
                        <a:t>keep in a good condition </a:t>
                      </a:r>
                      <a:endParaRPr lang="en-US" sz="1200" dirty="0" smtClean="0"/>
                    </a:p>
                    <a:p>
                      <a:pPr algn="l" rtl="1"/>
                      <a:r>
                        <a:rPr lang="en-US" sz="1200" dirty="0" smtClean="0"/>
                        <a:t>(     )disappear</a:t>
                      </a:r>
                      <a:endParaRPr lang="ar-SA" sz="1200" dirty="0"/>
                    </a:p>
                  </a:txBody>
                  <a:tcPr/>
                </a:tc>
                <a:tc>
                  <a:txBody>
                    <a:bodyPr/>
                    <a:lstStyle/>
                    <a:p>
                      <a:pPr algn="ctr" rtl="1"/>
                      <a:r>
                        <a:rPr lang="en-US" sz="1200" b="1" dirty="0" smtClean="0"/>
                        <a:t>B</a:t>
                      </a:r>
                      <a:endParaRPr lang="ar-SA" sz="1200" b="1" dirty="0"/>
                    </a:p>
                  </a:txBody>
                  <a:tcPr/>
                </a:tc>
              </a:tr>
            </a:tbl>
          </a:graphicData>
        </a:graphic>
      </p:graphicFrame>
      <p:sp>
        <p:nvSpPr>
          <p:cNvPr id="56" name="مربع نص 55"/>
          <p:cNvSpPr txBox="1"/>
          <p:nvPr/>
        </p:nvSpPr>
        <p:spPr>
          <a:xfrm>
            <a:off x="-285776" y="6779942"/>
            <a:ext cx="4714908" cy="292388"/>
          </a:xfrm>
          <a:prstGeom prst="rect">
            <a:avLst/>
          </a:prstGeom>
          <a:noFill/>
          <a:ln>
            <a:noFill/>
          </a:ln>
        </p:spPr>
        <p:txBody>
          <a:bodyPr wrap="square" rtlCol="1">
            <a:spAutoFit/>
          </a:bodyPr>
          <a:lstStyle/>
          <a:p>
            <a:pPr algn="ctr"/>
            <a:r>
              <a:rPr lang="en-US" sz="1300" b="1" u="sng" dirty="0" smtClean="0"/>
              <a:t>duration-atmosphere-- remarkable –poverty-originated</a:t>
            </a:r>
          </a:p>
        </p:txBody>
      </p:sp>
      <p:sp>
        <p:nvSpPr>
          <p:cNvPr id="57" name="مربع نص 56"/>
          <p:cNvSpPr txBox="1"/>
          <p:nvPr/>
        </p:nvSpPr>
        <p:spPr>
          <a:xfrm>
            <a:off x="4286256" y="6557579"/>
            <a:ext cx="1714512" cy="307777"/>
          </a:xfrm>
          <a:prstGeom prst="rect">
            <a:avLst/>
          </a:prstGeom>
          <a:noFill/>
        </p:spPr>
        <p:txBody>
          <a:bodyPr wrap="square" rtlCol="1">
            <a:spAutoFit/>
          </a:bodyPr>
          <a:lstStyle/>
          <a:p>
            <a:pPr algn="l"/>
            <a:r>
              <a:rPr lang="en-US" sz="1400" b="1" dirty="0" smtClean="0"/>
              <a:t>3-Match correctly</a:t>
            </a:r>
            <a:endParaRPr lang="ar-SA" sz="1400" b="1" dirty="0"/>
          </a:p>
        </p:txBody>
      </p:sp>
      <p:sp>
        <p:nvSpPr>
          <p:cNvPr id="58" name="مربع نص 57"/>
          <p:cNvSpPr txBox="1"/>
          <p:nvPr/>
        </p:nvSpPr>
        <p:spPr>
          <a:xfrm>
            <a:off x="5214950" y="8786842"/>
            <a:ext cx="1428760" cy="369332"/>
          </a:xfrm>
          <a:prstGeom prst="rect">
            <a:avLst/>
          </a:prstGeom>
          <a:noFill/>
        </p:spPr>
        <p:txBody>
          <a:bodyPr wrap="square" rtlCol="1">
            <a:spAutoFit/>
          </a:bodyPr>
          <a:lstStyle/>
          <a:p>
            <a:r>
              <a:rPr lang="en-US" b="1" dirty="0" smtClean="0">
                <a:latin typeface="Curlz MT" pitchFamily="82" charset="0"/>
              </a:rPr>
              <a:t>Good Luck,,,</a:t>
            </a:r>
            <a:endParaRPr lang="ar-SA" b="1" dirty="0">
              <a:latin typeface="Curlz MT" pitchFamily="82" charset="0"/>
            </a:endParaRPr>
          </a:p>
        </p:txBody>
      </p:sp>
      <p:pic>
        <p:nvPicPr>
          <p:cNvPr id="60" name="Picture 6" descr="C:\Users\raheel66ee\Documents\scallopedcircle.jpg"/>
          <p:cNvPicPr>
            <a:picLocks noChangeAspect="1" noChangeArrowheads="1"/>
          </p:cNvPicPr>
          <p:nvPr/>
        </p:nvPicPr>
        <p:blipFill>
          <a:blip r:embed="rId3"/>
          <a:srcRect/>
          <a:stretch>
            <a:fillRect/>
          </a:stretch>
        </p:blipFill>
        <p:spPr bwMode="auto">
          <a:xfrm>
            <a:off x="5961702" y="4843196"/>
            <a:ext cx="731863" cy="728936"/>
          </a:xfrm>
          <a:prstGeom prst="rect">
            <a:avLst/>
          </a:prstGeom>
          <a:noFill/>
        </p:spPr>
      </p:pic>
      <p:sp>
        <p:nvSpPr>
          <p:cNvPr id="61" name="مربع نص 60"/>
          <p:cNvSpPr txBox="1"/>
          <p:nvPr/>
        </p:nvSpPr>
        <p:spPr>
          <a:xfrm>
            <a:off x="5786454" y="5202800"/>
            <a:ext cx="642942" cy="292376"/>
          </a:xfrm>
          <a:prstGeom prst="rect">
            <a:avLst/>
          </a:prstGeom>
          <a:noFill/>
        </p:spPr>
        <p:txBody>
          <a:bodyPr wrap="square" lIns="91428" tIns="45714" rIns="91428" bIns="45714" rtlCol="1">
            <a:spAutoFit/>
          </a:bodyPr>
          <a:lstStyle/>
          <a:p>
            <a:r>
              <a:rPr lang="en-US" sz="1300" b="1" dirty="0" smtClean="0"/>
              <a:t>6</a:t>
            </a:r>
            <a:endParaRPr lang="ar-SA" sz="1300" b="1" dirty="0"/>
          </a:p>
        </p:txBody>
      </p:sp>
      <p:cxnSp>
        <p:nvCxnSpPr>
          <p:cNvPr id="62" name="رابط مستقيم 61"/>
          <p:cNvCxnSpPr/>
          <p:nvPr/>
        </p:nvCxnSpPr>
        <p:spPr>
          <a:xfrm>
            <a:off x="6110424" y="5234877"/>
            <a:ext cx="388759"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descr="C:\Users\raheel66ee\Documents\تنزيل.png"/>
          <p:cNvPicPr>
            <a:picLocks noChangeAspect="1" noChangeArrowheads="1"/>
          </p:cNvPicPr>
          <p:nvPr/>
        </p:nvPicPr>
        <p:blipFill>
          <a:blip r:embed="rId4"/>
          <a:srcRect/>
          <a:stretch>
            <a:fillRect/>
          </a:stretch>
        </p:blipFill>
        <p:spPr bwMode="auto">
          <a:xfrm>
            <a:off x="1994524" y="5476663"/>
            <a:ext cx="548638" cy="666973"/>
          </a:xfrm>
          <a:prstGeom prst="rect">
            <a:avLst/>
          </a:prstGeom>
          <a:noFill/>
        </p:spPr>
      </p:pic>
      <p:pic>
        <p:nvPicPr>
          <p:cNvPr id="1027" name="Picture 3" descr="C:\Users\raheel66ee\Documents\images (3).jpg"/>
          <p:cNvPicPr>
            <a:picLocks noChangeAspect="1" noChangeArrowheads="1"/>
          </p:cNvPicPr>
          <p:nvPr/>
        </p:nvPicPr>
        <p:blipFill>
          <a:blip r:embed="rId5"/>
          <a:srcRect t="16666" r="3333"/>
          <a:stretch>
            <a:fillRect/>
          </a:stretch>
        </p:blipFill>
        <p:spPr bwMode="auto">
          <a:xfrm>
            <a:off x="428604" y="5478472"/>
            <a:ext cx="857249" cy="739007"/>
          </a:xfrm>
          <a:prstGeom prst="rect">
            <a:avLst/>
          </a:prstGeom>
          <a:noFill/>
        </p:spPr>
      </p:pic>
      <p:sp>
        <p:nvSpPr>
          <p:cNvPr id="24" name="مربع نص 23"/>
          <p:cNvSpPr txBox="1"/>
          <p:nvPr/>
        </p:nvSpPr>
        <p:spPr>
          <a:xfrm>
            <a:off x="4786322" y="6088291"/>
            <a:ext cx="928694" cy="276999"/>
          </a:xfrm>
          <a:prstGeom prst="rect">
            <a:avLst/>
          </a:prstGeom>
          <a:noFill/>
        </p:spPr>
        <p:txBody>
          <a:bodyPr wrap="square" rtlCol="1">
            <a:spAutoFit/>
          </a:bodyPr>
          <a:lstStyle/>
          <a:p>
            <a:r>
              <a:rPr lang="en-US" sz="1200" dirty="0" smtClean="0"/>
              <a:t>………………</a:t>
            </a:r>
            <a:endParaRPr lang="ar-SA" sz="1200" dirty="0"/>
          </a:p>
        </p:txBody>
      </p:sp>
      <p:pic>
        <p:nvPicPr>
          <p:cNvPr id="1031" name="Picture 7" descr="C:\Users\raheel66ee\Documents\تنزيل (5).jpg"/>
          <p:cNvPicPr>
            <a:picLocks noChangeAspect="1" noChangeArrowheads="1"/>
          </p:cNvPicPr>
          <p:nvPr/>
        </p:nvPicPr>
        <p:blipFill>
          <a:blip r:embed="rId6"/>
          <a:srcRect/>
          <a:stretch>
            <a:fillRect/>
          </a:stretch>
        </p:blipFill>
        <p:spPr bwMode="auto">
          <a:xfrm>
            <a:off x="3411054" y="5459118"/>
            <a:ext cx="785469" cy="699661"/>
          </a:xfrm>
          <a:prstGeom prst="rect">
            <a:avLst/>
          </a:prstGeom>
          <a:noFill/>
        </p:spPr>
      </p:pic>
      <p:pic>
        <p:nvPicPr>
          <p:cNvPr id="1032" name="Picture 8" descr="C:\Users\raheel66ee\Documents\تنزيل (6).jpg"/>
          <p:cNvPicPr>
            <a:picLocks noChangeAspect="1" noChangeArrowheads="1"/>
          </p:cNvPicPr>
          <p:nvPr/>
        </p:nvPicPr>
        <p:blipFill>
          <a:blip r:embed="rId7"/>
          <a:srcRect t="-186" r="13903"/>
          <a:stretch>
            <a:fillRect/>
          </a:stretch>
        </p:blipFill>
        <p:spPr bwMode="auto">
          <a:xfrm>
            <a:off x="4972061" y="5457097"/>
            <a:ext cx="457202" cy="765317"/>
          </a:xfrm>
          <a:prstGeom prst="rect">
            <a:avLst/>
          </a:prstGeom>
          <a:noFill/>
        </p:spPr>
      </p:pic>
      <p:pic>
        <p:nvPicPr>
          <p:cNvPr id="1033" name="Picture 9" descr="C:\Users\raheel66ee\Documents\images (7).jpg"/>
          <p:cNvPicPr>
            <a:picLocks noChangeAspect="1" noChangeArrowheads="1"/>
          </p:cNvPicPr>
          <p:nvPr/>
        </p:nvPicPr>
        <p:blipFill>
          <a:blip r:embed="rId8"/>
          <a:srcRect/>
          <a:stretch>
            <a:fillRect/>
          </a:stretch>
        </p:blipFill>
        <p:spPr bwMode="auto">
          <a:xfrm>
            <a:off x="5643578" y="2381235"/>
            <a:ext cx="1000132" cy="1333509"/>
          </a:xfrm>
          <a:prstGeom prst="rect">
            <a:avLst/>
          </a:prstGeom>
          <a:noFill/>
        </p:spPr>
      </p:pic>
      <p:sp>
        <p:nvSpPr>
          <p:cNvPr id="30" name="سهم إلى اليمين 29"/>
          <p:cNvSpPr/>
          <p:nvPr/>
        </p:nvSpPr>
        <p:spPr>
          <a:xfrm>
            <a:off x="4929198" y="3143240"/>
            <a:ext cx="714380" cy="142876"/>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9" name="سهم منحني إلى الأسفل 28"/>
          <p:cNvSpPr/>
          <p:nvPr/>
        </p:nvSpPr>
        <p:spPr>
          <a:xfrm>
            <a:off x="2714620" y="357158"/>
            <a:ext cx="500066" cy="214314"/>
          </a:xfrm>
          <a:prstGeom prst="curved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32" name="سهم منحني إلى الأسفل 31"/>
          <p:cNvSpPr/>
          <p:nvPr/>
        </p:nvSpPr>
        <p:spPr>
          <a:xfrm rot="1397459">
            <a:off x="3214686" y="1000100"/>
            <a:ext cx="500066" cy="214314"/>
          </a:xfrm>
          <a:prstGeom prst="curved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33" name="سهم منحني إلى الأسفل 32"/>
          <p:cNvSpPr/>
          <p:nvPr/>
        </p:nvSpPr>
        <p:spPr>
          <a:xfrm rot="1397459">
            <a:off x="3808185" y="1624349"/>
            <a:ext cx="500066" cy="214314"/>
          </a:xfrm>
          <a:prstGeom prst="curved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34" name="سهم منحني إلى الأسفل 33"/>
          <p:cNvSpPr/>
          <p:nvPr/>
        </p:nvSpPr>
        <p:spPr>
          <a:xfrm>
            <a:off x="2857496" y="3143240"/>
            <a:ext cx="500066" cy="214314"/>
          </a:xfrm>
          <a:prstGeom prst="curved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816</TotalTime>
  <Words>1010</Words>
  <Application>Microsoft Office PowerPoint</Application>
  <PresentationFormat>عرض على الشاشة (3:4)‏</PresentationFormat>
  <Paragraphs>164</Paragraphs>
  <Slides>4</Slides>
  <Notes>0</Notes>
  <HiddenSlides>0</HiddenSlides>
  <MMClips>0</MMClips>
  <ScaleCrop>false</ScaleCrop>
  <HeadingPairs>
    <vt:vector size="4" baseType="variant">
      <vt:variant>
        <vt:lpstr>سمة</vt:lpstr>
      </vt:variant>
      <vt:variant>
        <vt:i4>1</vt:i4>
      </vt:variant>
      <vt:variant>
        <vt:lpstr>عناوين الشرائح</vt:lpstr>
      </vt:variant>
      <vt:variant>
        <vt:i4>4</vt:i4>
      </vt:variant>
    </vt:vector>
  </HeadingPairs>
  <TitlesOfParts>
    <vt:vector size="5" baseType="lpstr">
      <vt:lpstr>سمة Office</vt:lpstr>
      <vt:lpstr>الشريحة 1</vt:lpstr>
      <vt:lpstr>الشريحة 2</vt:lpstr>
      <vt:lpstr>الشريحة 3</vt:lpstr>
      <vt:lpstr>الشريحة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Welcome</dc:creator>
  <cp:lastModifiedBy>Welcome</cp:lastModifiedBy>
  <cp:revision>123</cp:revision>
  <dcterms:created xsi:type="dcterms:W3CDTF">2015-05-17T04:18:52Z</dcterms:created>
  <dcterms:modified xsi:type="dcterms:W3CDTF">2015-05-18T18:02:18Z</dcterms:modified>
</cp:coreProperties>
</file>