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44D519-F15D-4FA9-8919-1BF74CBC6E10}" type="datetimeFigureOut">
              <a:rPr lang="en-GB" smtClean="0"/>
              <a:t>22/02/2016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31175B8-6687-4A14-85AB-23F68682A0A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204864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>
                <a:solidFill>
                  <a:schemeClr val="accent5">
                    <a:lumMod val="50000"/>
                  </a:schemeClr>
                </a:solidFill>
              </a:rPr>
              <a:t>Laugh Out </a:t>
            </a: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GB" sz="5400" b="1" dirty="0" smtClean="0">
                <a:solidFill>
                  <a:schemeClr val="accent5">
                    <a:lumMod val="50000"/>
                  </a:schemeClr>
                </a:solidFill>
              </a:rPr>
              <a:t>oud</a:t>
            </a:r>
            <a:endParaRPr lang="en-GB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3389376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Let’s do exercise A page 35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book page 21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TV show or comedian makes you laugh the most? Why?</a:t>
            </a:r>
          </a:p>
          <a:p>
            <a:endParaRPr lang="en-GB" dirty="0" smtClean="0"/>
          </a:p>
          <a:p>
            <a:r>
              <a:rPr lang="en-GB" dirty="0" smtClean="0"/>
              <a:t>What is the funniest joke you know?</a:t>
            </a:r>
          </a:p>
          <a:p>
            <a:endParaRPr lang="en-GB" dirty="0" smtClean="0"/>
          </a:p>
          <a:p>
            <a:r>
              <a:rPr lang="en-GB" dirty="0" smtClean="0"/>
              <a:t>What does the word “joke “mean?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4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this clip then…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you think makes a joke funny?</a:t>
            </a:r>
          </a:p>
          <a:p>
            <a:endParaRPr lang="en-GB" dirty="0"/>
          </a:p>
          <a:p>
            <a:r>
              <a:rPr lang="en-GB" dirty="0" smtClean="0"/>
              <a:t>If someone has to explain a joke to you is it still funny ? Why ? Why not?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6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710952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Open your book</a:t>
            </a:r>
            <a:b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page 34, 35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032448" cy="54006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80761"/>
            <a:ext cx="4032448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80" y="332656"/>
            <a:ext cx="7024744" cy="757888"/>
          </a:xfrm>
        </p:spPr>
        <p:txBody>
          <a:bodyPr/>
          <a:lstStyle/>
          <a:p>
            <a:r>
              <a:rPr lang="en-GB" dirty="0" smtClean="0"/>
              <a:t>Discussion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93" y="1052736"/>
            <a:ext cx="6777317" cy="745308"/>
          </a:xfrm>
        </p:spPr>
        <p:txBody>
          <a:bodyPr/>
          <a:lstStyle/>
          <a:p>
            <a:r>
              <a:rPr lang="en-GB" dirty="0" smtClean="0"/>
              <a:t>What animals are the jokes about?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76" y="1744608"/>
            <a:ext cx="1584176" cy="1422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3" y="2121626"/>
            <a:ext cx="1243283" cy="101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4" y="1836385"/>
            <a:ext cx="1392377" cy="1422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29" y="4707405"/>
            <a:ext cx="2002881" cy="1591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44608"/>
            <a:ext cx="1392377" cy="1392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861273"/>
            <a:ext cx="1392377" cy="1283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35557"/>
            <a:ext cx="1824425" cy="1268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6021" y="3645024"/>
            <a:ext cx="734481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Grasshopper – centipede – mouse- cat-  penguins – snail - parrot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07504" y="1473341"/>
            <a:ext cx="278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Match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2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Listen to the jokes then answer the question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536" y="2348880"/>
            <a:ext cx="6777317" cy="3508977"/>
          </a:xfrm>
        </p:spPr>
        <p:txBody>
          <a:bodyPr/>
          <a:lstStyle/>
          <a:p>
            <a:r>
              <a:rPr lang="en-GB" dirty="0" smtClean="0"/>
              <a:t>What does the word “bilingual” mean?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/>
        </p:blipFill>
        <p:spPr>
          <a:xfrm>
            <a:off x="7236281" y="2169834"/>
            <a:ext cx="1942030" cy="3185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4843" r="13715" b="56140"/>
          <a:stretch/>
        </p:blipFill>
        <p:spPr>
          <a:xfrm>
            <a:off x="416884" y="4581128"/>
            <a:ext cx="7419319" cy="21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Listen to the jokes then answer the question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Does the parrot like the class?</a:t>
            </a:r>
          </a:p>
          <a:p>
            <a:endParaRPr lang="en-GB" dirty="0"/>
          </a:p>
          <a:p>
            <a:r>
              <a:rPr lang="en-GB" dirty="0" smtClean="0"/>
              <a:t>What is the meaning of :</a:t>
            </a:r>
          </a:p>
          <a:p>
            <a:pPr marL="68580" indent="0">
              <a:buNone/>
            </a:pPr>
            <a:r>
              <a:rPr lang="en-GB" dirty="0" smtClean="0"/>
              <a:t>      astonished   -   remarkable     -fascinated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44921" r="8216" b="33690"/>
          <a:stretch/>
        </p:blipFill>
        <p:spPr>
          <a:xfrm>
            <a:off x="886628" y="4293096"/>
            <a:ext cx="732905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Listen to the jokes then answer the question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Did you understand this joke? </a:t>
            </a:r>
          </a:p>
          <a:p>
            <a:endParaRPr lang="en-GB" dirty="0"/>
          </a:p>
          <a:p>
            <a:r>
              <a:rPr lang="en-GB" dirty="0" smtClean="0"/>
              <a:t>“puzzled” means …………………..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4" t="67623" r="8767" b="8485"/>
          <a:stretch/>
        </p:blipFill>
        <p:spPr>
          <a:xfrm>
            <a:off x="467545" y="3914119"/>
            <a:ext cx="8122274" cy="23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Listen to the jokes then answer the question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28" y="1686343"/>
            <a:ext cx="6777317" cy="3508977"/>
          </a:xfrm>
        </p:spPr>
        <p:txBody>
          <a:bodyPr/>
          <a:lstStyle/>
          <a:p>
            <a:r>
              <a:rPr lang="en-GB" dirty="0" smtClean="0"/>
              <a:t>Have you heard this joke before?</a:t>
            </a:r>
          </a:p>
          <a:p>
            <a:endParaRPr lang="en-GB" dirty="0"/>
          </a:p>
          <a:p>
            <a:r>
              <a:rPr lang="en-GB" dirty="0" smtClean="0"/>
              <a:t>“irritated” means …………………..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15412" r="50699" b="56298"/>
          <a:stretch/>
        </p:blipFill>
        <p:spPr>
          <a:xfrm>
            <a:off x="1943263" y="3523634"/>
            <a:ext cx="3418268" cy="2712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2" t="2151" r="6912" b="56299"/>
          <a:stretch/>
        </p:blipFill>
        <p:spPr>
          <a:xfrm>
            <a:off x="5364088" y="2564904"/>
            <a:ext cx="3109850" cy="32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185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Laugh Out Loud</vt:lpstr>
      <vt:lpstr>Introduction </vt:lpstr>
      <vt:lpstr>Watch this clip then…</vt:lpstr>
      <vt:lpstr>Open your book page 34, 35</vt:lpstr>
      <vt:lpstr>Discussion </vt:lpstr>
      <vt:lpstr>Listen to the jokes then answer the question </vt:lpstr>
      <vt:lpstr>Listen to the jokes then answer the question </vt:lpstr>
      <vt:lpstr>Listen to the jokes then answer the question </vt:lpstr>
      <vt:lpstr>Listen to the jokes then answer the question </vt:lpstr>
      <vt:lpstr>Let’s do exercise A page 35</vt:lpstr>
      <vt:lpstr>Home work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Laugh out loud</dc:title>
  <dc:creator>EMT</dc:creator>
  <cp:lastModifiedBy>EMT</cp:lastModifiedBy>
  <cp:revision>9</cp:revision>
  <dcterms:created xsi:type="dcterms:W3CDTF">2016-02-22T18:06:32Z</dcterms:created>
  <dcterms:modified xsi:type="dcterms:W3CDTF">2016-02-22T19:10:28Z</dcterms:modified>
</cp:coreProperties>
</file>