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650413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0F9A-3528-4978-9950-DCB8F5E02BA1}" type="datetimeFigureOut">
              <a:rPr lang="ar-SA" smtClean="0"/>
              <a:t>19/05/37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27FD-27D2-4CCF-AC46-FC24A15532E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8722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0F9A-3528-4978-9950-DCB8F5E02BA1}" type="datetimeFigureOut">
              <a:rPr lang="ar-SA" smtClean="0"/>
              <a:t>19/05/37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27FD-27D2-4CCF-AC46-FC24A15532E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9624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0F9A-3528-4978-9950-DCB8F5E02BA1}" type="datetimeFigureOut">
              <a:rPr lang="ar-SA" smtClean="0"/>
              <a:t>19/05/37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27FD-27D2-4CCF-AC46-FC24A15532E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0668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0F9A-3528-4978-9950-DCB8F5E02BA1}" type="datetimeFigureOut">
              <a:rPr lang="ar-SA" smtClean="0"/>
              <a:t>19/05/37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27FD-27D2-4CCF-AC46-FC24A15532E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2754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0F9A-3528-4978-9950-DCB8F5E02BA1}" type="datetimeFigureOut">
              <a:rPr lang="ar-SA" smtClean="0"/>
              <a:t>19/05/37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27FD-27D2-4CCF-AC46-FC24A15532E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4814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0F9A-3528-4978-9950-DCB8F5E02BA1}" type="datetimeFigureOut">
              <a:rPr lang="ar-SA" smtClean="0"/>
              <a:t>19/05/37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27FD-27D2-4CCF-AC46-FC24A15532E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9769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0F9A-3528-4978-9950-DCB8F5E02BA1}" type="datetimeFigureOut">
              <a:rPr lang="ar-SA" smtClean="0"/>
              <a:t>19/05/37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27FD-27D2-4CCF-AC46-FC24A15532E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9976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0F9A-3528-4978-9950-DCB8F5E02BA1}" type="datetimeFigureOut">
              <a:rPr lang="ar-SA" smtClean="0"/>
              <a:t>19/05/37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27FD-27D2-4CCF-AC46-FC24A15532E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52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0F9A-3528-4978-9950-DCB8F5E02BA1}" type="datetimeFigureOut">
              <a:rPr lang="ar-SA" smtClean="0"/>
              <a:t>19/05/37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27FD-27D2-4CCF-AC46-FC24A15532E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7507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0F9A-3528-4978-9950-DCB8F5E02BA1}" type="datetimeFigureOut">
              <a:rPr lang="ar-SA" smtClean="0"/>
              <a:t>19/05/37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27FD-27D2-4CCF-AC46-FC24A15532E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9637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0F9A-3528-4978-9950-DCB8F5E02BA1}" type="datetimeFigureOut">
              <a:rPr lang="ar-SA" smtClean="0"/>
              <a:t>19/05/37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27FD-27D2-4CCF-AC46-FC24A15532E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1503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50F9A-3528-4978-9950-DCB8F5E02BA1}" type="datetimeFigureOut">
              <a:rPr lang="ar-SA" smtClean="0"/>
              <a:t>19/05/37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327FD-27D2-4CCF-AC46-FC24A15532E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6829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url=http://noor8881985.blogspot.com/2015/10/blog-post_22.html&amp;rct=j&amp;frm=1&amp;q=&amp;esrc=s&amp;sa=U&amp;ved=0ahUKEwiG5MzrkIzLAhULhSwKHa4xDzM4FBDBbggZMAI&amp;usg=AFQjCNHnELgUqB91hChxrfORGAus48KIQw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m.sa/url?url=http://almnatiq.net/140603/&amp;rct=j&amp;frm=1&amp;q=&amp;esrc=s&amp;sa=U&amp;ved=0ahUKEwj_o6yTj4zLAhXGVSwKHcvjCyAQwW4IFTAA&amp;usg=AFQjCNFHfRZSDagwAFU7fkpq6OEV8Ht9ZQ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google.com.sa/url?url=http://1asir.com/n/91669&amp;rct=j&amp;frm=1&amp;q=&amp;esrc=s&amp;sa=U&amp;ved=0ahUKEwjisKKtjYzLAhXJ3CwKHVQcCiMQwW4IFTAA&amp;usg=AFQjCNEGbxhJbvYXril9hvjIgj62go-8g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.sa/url?url=http://almnatiq.net/140603/&amp;rct=j&amp;frm=1&amp;q=&amp;esrc=s&amp;sa=U&amp;ved=0ahUKEwj_o6yTj4zLAhXGVSwKHcvjCyAQwW4IFTAA&amp;usg=AFQjCNFHfRZSDagwAFU7fkpq6OEV8Ht9Z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4.bp.blogspot.com/-aiXKHrL7POI/VlM8dl3ax1I/AAAAAAAACcQ/l67jB__8dbs/s1600/IMG-20151118-WA0005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.sa/url?url=http://almnatiq.net/140603/&amp;rct=j&amp;frm=1&amp;q=&amp;esrc=s&amp;sa=U&amp;ved=0ahUKEwj_o6yTj4zLAhXGVSwKHcvjCyAQwW4IFTAA&amp;usg=AFQjCNFHfRZSDagwAFU7fkpq6OEV8Ht9Z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4" t="13731" r="14367" b="21988"/>
          <a:stretch/>
        </p:blipFill>
        <p:spPr bwMode="auto">
          <a:xfrm>
            <a:off x="323528" y="260648"/>
            <a:ext cx="8496944" cy="6408712"/>
          </a:xfrm>
          <a:prstGeom prst="rect">
            <a:avLst/>
          </a:prstGeom>
          <a:ln w="889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67544" y="5373216"/>
            <a:ext cx="204163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DecoType Naskh Variants" pitchFamily="2" charset="-78"/>
              </a:rPr>
              <a:t>مع تحيات عضوات فطن </a:t>
            </a:r>
          </a:p>
          <a:p>
            <a:pPr algn="ctr"/>
            <a:r>
              <a:rPr lang="ar-SA" sz="2400" b="1" dirty="0" smtClean="0">
                <a:cs typeface="DecoType Naskh Variants" pitchFamily="2" charset="-78"/>
              </a:rPr>
              <a:t> الابتدائية</a:t>
            </a:r>
            <a:r>
              <a:rPr lang="ar-SA" sz="2400" b="1" smtClean="0">
                <a:cs typeface="DecoType Naskh Variants" pitchFamily="2" charset="-78"/>
              </a:rPr>
              <a:t>/ </a:t>
            </a:r>
            <a:r>
              <a:rPr lang="ar-SA" sz="2400" b="1" smtClean="0">
                <a:cs typeface="DecoType Naskh Variants" pitchFamily="2" charset="-78"/>
              </a:rPr>
              <a:t>....</a:t>
            </a:r>
            <a:endParaRPr lang="ar-SA" sz="2400" b="1" dirty="0">
              <a:cs typeface="DecoType Naskh Variant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60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51520" y="2492896"/>
            <a:ext cx="8604448" cy="3785652"/>
          </a:xfrm>
          <a:prstGeom prst="rect">
            <a:avLst/>
          </a:prstGeom>
          <a:blipFill dpi="0"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8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6000" b="1" dirty="0" smtClean="0">
                <a:cs typeface="Akhbar MT" pitchFamily="2" charset="-78"/>
              </a:rPr>
              <a:t>معاً, لنعمل </a:t>
            </a:r>
            <a:r>
              <a:rPr lang="ar-SA" sz="6000" b="1" dirty="0">
                <a:cs typeface="Akhbar MT" pitchFamily="2" charset="-78"/>
              </a:rPr>
              <a:t>على بناء فكر هادف واعي وحصين ضد كل ما يمس أمن الوطن وفكر الأبناء ويقاوم </a:t>
            </a:r>
            <a:r>
              <a:rPr lang="ar-SA" sz="6000" b="1" dirty="0" smtClean="0">
                <a:cs typeface="Akhbar MT" pitchFamily="2" charset="-78"/>
              </a:rPr>
              <a:t>الانحرافات </a:t>
            </a:r>
            <a:r>
              <a:rPr lang="ar-SA" sz="6000" b="1" dirty="0">
                <a:cs typeface="Akhbar MT" pitchFamily="2" charset="-78"/>
              </a:rPr>
              <a:t>العقائدية والفكرية </a:t>
            </a:r>
            <a:r>
              <a:rPr lang="ar-SA" sz="6000" b="1" dirty="0" smtClean="0">
                <a:cs typeface="Akhbar MT" pitchFamily="2" charset="-78"/>
              </a:rPr>
              <a:t>والسلوكية في مجتمعنا .</a:t>
            </a:r>
            <a:endParaRPr lang="en-US" sz="6000" b="1" dirty="0">
              <a:cs typeface="Akhbar MT" pitchFamily="2" charset="-78"/>
            </a:endParaRPr>
          </a:p>
        </p:txBody>
      </p:sp>
      <p:pic>
        <p:nvPicPr>
          <p:cNvPr id="2052" name="Picture 4" descr="نتيجة بحث الصور عن فطن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t="13655" r="11064"/>
          <a:stretch/>
        </p:blipFill>
        <p:spPr bwMode="auto">
          <a:xfrm>
            <a:off x="2987824" y="139862"/>
            <a:ext cx="3580402" cy="22322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نتيجة بحث الصور عن شعار وزارة التعليم الجديد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404664"/>
            <a:ext cx="208823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تمرير عمودي 5"/>
          <p:cNvSpPr/>
          <p:nvPr/>
        </p:nvSpPr>
        <p:spPr>
          <a:xfrm>
            <a:off x="245169" y="5373216"/>
            <a:ext cx="2169277" cy="769376"/>
          </a:xfrm>
          <a:prstGeom prst="verticalScroll">
            <a:avLst/>
          </a:prstGeom>
          <a:ln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منسقة فطن /</a:t>
            </a:r>
          </a:p>
          <a:p>
            <a:pPr algn="ctr"/>
            <a:r>
              <a:rPr lang="ar-SA" dirty="0" smtClean="0"/>
              <a:t> المعلمة </a:t>
            </a:r>
            <a:r>
              <a:rPr lang="ar-SA" dirty="0" smtClean="0"/>
              <a:t>...........</a:t>
            </a:r>
            <a:endParaRPr lang="ar-SA" dirty="0"/>
          </a:p>
        </p:txBody>
      </p:sp>
      <p:sp>
        <p:nvSpPr>
          <p:cNvPr id="3" name="مستطيل 2"/>
          <p:cNvSpPr/>
          <p:nvPr/>
        </p:nvSpPr>
        <p:spPr>
          <a:xfrm>
            <a:off x="6948264" y="332656"/>
            <a:ext cx="1907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>
                <a:latin typeface="Andalus" pitchFamily="18" charset="-78"/>
                <a:cs typeface="Andalus" pitchFamily="18" charset="-78"/>
              </a:rPr>
              <a:t>وزارة التعليم          </a:t>
            </a:r>
            <a:endParaRPr lang="ar-SA" dirty="0" smtClean="0">
              <a:latin typeface="Andalus" pitchFamily="18" charset="-78"/>
              <a:cs typeface="Andalus" pitchFamily="18" charset="-78"/>
            </a:endParaRPr>
          </a:p>
          <a:p>
            <a:r>
              <a:rPr lang="ar-SA" dirty="0" smtClean="0">
                <a:latin typeface="Andalus" pitchFamily="18" charset="-78"/>
                <a:cs typeface="Andalus" pitchFamily="18" charset="-78"/>
              </a:rPr>
              <a:t>برنامج </a:t>
            </a:r>
            <a:r>
              <a:rPr lang="ar-SA" dirty="0">
                <a:latin typeface="Andalus" pitchFamily="18" charset="-78"/>
                <a:cs typeface="Andalus" pitchFamily="18" charset="-78"/>
              </a:rPr>
              <a:t>فطّن   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r>
              <a:rPr lang="ar-SA" dirty="0">
                <a:latin typeface="Andalus" pitchFamily="18" charset="-78"/>
                <a:cs typeface="Andalus" pitchFamily="18" charset="-78"/>
              </a:rPr>
              <a:t>المدرسة: </a:t>
            </a:r>
            <a:r>
              <a:rPr lang="ar-SA" dirty="0" smtClean="0">
                <a:latin typeface="Andalus" pitchFamily="18" charset="-78"/>
                <a:cs typeface="Andalus" pitchFamily="18" charset="-78"/>
              </a:rPr>
              <a:t>..... </a:t>
            </a:r>
            <a:r>
              <a:rPr lang="ar-SA" dirty="0" smtClean="0">
                <a:latin typeface="Andalus" pitchFamily="18" charset="-78"/>
                <a:cs typeface="Andalus" pitchFamily="18" charset="-78"/>
              </a:rPr>
              <a:t>الابتدائية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7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نتيجة بحث الصور عن فطن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253"/>
            <a:ext cx="7979350" cy="538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316759" y="1510686"/>
            <a:ext cx="8503713" cy="5016758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8000" b="1" dirty="0" smtClean="0">
                <a:latin typeface="Traditional Arabic" pitchFamily="18" charset="-78"/>
                <a:cs typeface="Traditional Arabic" pitchFamily="18" charset="-78"/>
              </a:rPr>
              <a:t>نحتاج لخلق بيئة تربوية آمنة في مدارسنا باعتبارها المنطلق الأول في بناء شخصية</a:t>
            </a:r>
          </a:p>
          <a:p>
            <a:r>
              <a:rPr lang="ar-SA" sz="8000" b="1" dirty="0" smtClean="0">
                <a:latin typeface="Traditional Arabic" pitchFamily="18" charset="-78"/>
                <a:cs typeface="Traditional Arabic" pitchFamily="18" charset="-78"/>
              </a:rPr>
              <a:t> المواطن .</a:t>
            </a:r>
            <a:endParaRPr lang="ar-SA" sz="8000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5" name="Picture 4" descr="نتيجة بحث الصور عن فطن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86" y="70128"/>
            <a:ext cx="2067458" cy="137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نتيجة بحث الصور عن شعار وزارة التعليم الجديد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088232" cy="9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تمرير عمودي 6"/>
          <p:cNvSpPr/>
          <p:nvPr/>
        </p:nvSpPr>
        <p:spPr>
          <a:xfrm>
            <a:off x="410707" y="5453346"/>
            <a:ext cx="3168352" cy="936104"/>
          </a:xfrm>
          <a:prstGeom prst="verticalScroll">
            <a:avLst/>
          </a:prstGeom>
          <a:ln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منسقة فطن / المعلمة </a:t>
            </a:r>
            <a:r>
              <a:rPr lang="ar-SA" dirty="0" smtClean="0"/>
              <a:t>..........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6948264" y="389220"/>
            <a:ext cx="1907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/>
              <a:t>وزارة التعليم          </a:t>
            </a:r>
            <a:endParaRPr lang="ar-SA" dirty="0" smtClean="0"/>
          </a:p>
          <a:p>
            <a:r>
              <a:rPr lang="ar-SA" dirty="0" smtClean="0"/>
              <a:t>برنامج </a:t>
            </a:r>
            <a:r>
              <a:rPr lang="ar-SA" dirty="0"/>
              <a:t>فطّن   </a:t>
            </a:r>
            <a:endParaRPr lang="en-US" dirty="0"/>
          </a:p>
          <a:p>
            <a:r>
              <a:rPr lang="ar-SA" dirty="0"/>
              <a:t>المدرسة: </a:t>
            </a:r>
            <a:r>
              <a:rPr lang="ar-SA" dirty="0" smtClean="0"/>
              <a:t>.... </a:t>
            </a:r>
            <a:r>
              <a:rPr lang="ar-SA" dirty="0" smtClean="0"/>
              <a:t>الابتدائية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46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6" t="9159" r="7740" b="11527"/>
          <a:stretch/>
        </p:blipFill>
        <p:spPr bwMode="auto">
          <a:xfrm>
            <a:off x="323528" y="260648"/>
            <a:ext cx="8568951" cy="6336703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88549" y="5674477"/>
            <a:ext cx="2041630" cy="830997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DecoType Naskh Variants" pitchFamily="2" charset="-78"/>
              </a:rPr>
              <a:t>مع تحيات عضوات فطن </a:t>
            </a:r>
          </a:p>
          <a:p>
            <a:pPr algn="ctr"/>
            <a:r>
              <a:rPr lang="ar-SA" sz="2400" b="1" dirty="0" smtClean="0">
                <a:cs typeface="DecoType Naskh Variants" pitchFamily="2" charset="-78"/>
              </a:rPr>
              <a:t> الابتدائية/ </a:t>
            </a:r>
            <a:r>
              <a:rPr lang="ar-SA" sz="2400" b="1" dirty="0" smtClean="0">
                <a:cs typeface="DecoType Naskh Variants" pitchFamily="2" charset="-78"/>
              </a:rPr>
              <a:t>....</a:t>
            </a:r>
            <a:endParaRPr lang="ar-SA" sz="2400" b="1" dirty="0">
              <a:cs typeface="DecoType Naskh Variant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38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10722" r="1408" b="12007"/>
          <a:stretch/>
        </p:blipFill>
        <p:spPr bwMode="auto">
          <a:xfrm>
            <a:off x="395537" y="404664"/>
            <a:ext cx="8280920" cy="6048671"/>
          </a:xfrm>
          <a:prstGeom prst="rect">
            <a:avLst/>
          </a:prstGeom>
          <a:ln w="88900" cap="sq" cmpd="thickThin">
            <a:solidFill>
              <a:srgbClr val="008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6444208" y="5517232"/>
            <a:ext cx="204163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DecoType Naskh Variants" pitchFamily="2" charset="-78"/>
              </a:rPr>
              <a:t>مع تحيات عضوات فطن </a:t>
            </a:r>
          </a:p>
          <a:p>
            <a:pPr algn="ctr"/>
            <a:r>
              <a:rPr lang="ar-SA" sz="2400" b="1" dirty="0" smtClean="0">
                <a:cs typeface="DecoType Naskh Variants" pitchFamily="2" charset="-78"/>
              </a:rPr>
              <a:t> الابتدائية/ </a:t>
            </a:r>
            <a:r>
              <a:rPr lang="ar-SA" sz="2400" b="1" dirty="0" smtClean="0">
                <a:cs typeface="DecoType Naskh Variants" pitchFamily="2" charset="-78"/>
              </a:rPr>
              <a:t>....</a:t>
            </a:r>
            <a:endParaRPr lang="ar-SA" sz="2400" b="1" dirty="0">
              <a:cs typeface="DecoType Naskh Variant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8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 t="10937" r="3327" b="12221"/>
          <a:stretch/>
        </p:blipFill>
        <p:spPr bwMode="auto">
          <a:xfrm>
            <a:off x="251520" y="332656"/>
            <a:ext cx="8568951" cy="62646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95536" y="5661248"/>
            <a:ext cx="204163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DecoType Naskh Variants" pitchFamily="2" charset="-78"/>
              </a:rPr>
              <a:t>مع تحيات عضوات فطن </a:t>
            </a:r>
          </a:p>
          <a:p>
            <a:pPr algn="ctr"/>
            <a:r>
              <a:rPr lang="ar-SA" sz="2400" b="1" dirty="0" smtClean="0">
                <a:cs typeface="DecoType Naskh Variants" pitchFamily="2" charset="-78"/>
              </a:rPr>
              <a:t> الابتدائية/ </a:t>
            </a:r>
            <a:r>
              <a:rPr lang="ar-SA" sz="2400" b="1" dirty="0" smtClean="0">
                <a:cs typeface="DecoType Naskh Variants" pitchFamily="2" charset="-78"/>
              </a:rPr>
              <a:t>....</a:t>
            </a:r>
            <a:endParaRPr lang="ar-SA" sz="2400" b="1" dirty="0">
              <a:cs typeface="DecoType Naskh Variant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12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" t="11151" r="2208" b="14575"/>
          <a:stretch/>
        </p:blipFill>
        <p:spPr bwMode="auto">
          <a:xfrm>
            <a:off x="323528" y="404664"/>
            <a:ext cx="8496943" cy="61206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6444208" y="5517232"/>
            <a:ext cx="204163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DecoType Naskh Variants" pitchFamily="2" charset="-78"/>
              </a:rPr>
              <a:t>مع تحيات عضوات فطن </a:t>
            </a:r>
          </a:p>
          <a:p>
            <a:pPr algn="ctr"/>
            <a:r>
              <a:rPr lang="ar-SA" sz="2400" b="1" dirty="0" smtClean="0">
                <a:cs typeface="DecoType Naskh Variants" pitchFamily="2" charset="-78"/>
              </a:rPr>
              <a:t> الابتدائية/ </a:t>
            </a:r>
            <a:r>
              <a:rPr lang="ar-SA" sz="2400" b="1" dirty="0" smtClean="0">
                <a:cs typeface="DecoType Naskh Variants" pitchFamily="2" charset="-78"/>
              </a:rPr>
              <a:t>....</a:t>
            </a:r>
            <a:endParaRPr lang="ar-SA" sz="2400" b="1" dirty="0">
              <a:cs typeface="DecoType Naskh Variant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71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10508" r="1569" b="12007"/>
          <a:stretch/>
        </p:blipFill>
        <p:spPr bwMode="auto">
          <a:xfrm>
            <a:off x="323528" y="404664"/>
            <a:ext cx="8352927" cy="61206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6444208" y="5517232"/>
            <a:ext cx="204163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DecoType Naskh Variants" pitchFamily="2" charset="-78"/>
              </a:rPr>
              <a:t>مع تحيات عضوات فطن </a:t>
            </a:r>
          </a:p>
          <a:p>
            <a:pPr algn="ctr"/>
            <a:r>
              <a:rPr lang="ar-SA" sz="2400" b="1" dirty="0" smtClean="0">
                <a:cs typeface="DecoType Naskh Variants" pitchFamily="2" charset="-78"/>
              </a:rPr>
              <a:t> الابتدائية/ </a:t>
            </a:r>
            <a:r>
              <a:rPr lang="ar-SA" sz="2400" b="1" dirty="0" smtClean="0">
                <a:cs typeface="DecoType Naskh Variants" pitchFamily="2" charset="-78"/>
              </a:rPr>
              <a:t>.....</a:t>
            </a:r>
            <a:endParaRPr lang="ar-SA" sz="2400" b="1" dirty="0">
              <a:cs typeface="DecoType Naskh Variant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18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4.bp.blogspot.com/-aiXKHrL7POI/VlM8dl3ax1I/AAAAAAAACcQ/l67jB__8dbs/s320/IMG-20151118-WA000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76672"/>
            <a:ext cx="8496944" cy="5825060"/>
          </a:xfrm>
          <a:prstGeom prst="rect">
            <a:avLst/>
          </a:prstGeom>
          <a:ln w="228600" cap="sq" cmpd="thickThin">
            <a:solidFill>
              <a:srgbClr val="008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عمودي 1"/>
          <p:cNvSpPr/>
          <p:nvPr/>
        </p:nvSpPr>
        <p:spPr>
          <a:xfrm>
            <a:off x="6012160" y="5334506"/>
            <a:ext cx="2736305" cy="936104"/>
          </a:xfrm>
          <a:prstGeom prst="verticalScroll">
            <a:avLst/>
          </a:prstGeom>
          <a:ln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القائدة التربوية / أ – مها الحربي </a:t>
            </a:r>
            <a:endParaRPr lang="ar-SA" dirty="0"/>
          </a:p>
        </p:txBody>
      </p:sp>
      <p:sp>
        <p:nvSpPr>
          <p:cNvPr id="4" name="تمرير عمودي 3"/>
          <p:cNvSpPr/>
          <p:nvPr/>
        </p:nvSpPr>
        <p:spPr>
          <a:xfrm>
            <a:off x="326977" y="5320911"/>
            <a:ext cx="3168352" cy="936104"/>
          </a:xfrm>
          <a:prstGeom prst="verticalScroll">
            <a:avLst/>
          </a:prstGeom>
          <a:ln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منسقة فطن / المعلمة حسناء المحمدي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4517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45" y="188640"/>
            <a:ext cx="8856984" cy="64785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خطط انسيابي: معالجة 1"/>
          <p:cNvSpPr/>
          <p:nvPr/>
        </p:nvSpPr>
        <p:spPr>
          <a:xfrm>
            <a:off x="5796136" y="4690719"/>
            <a:ext cx="2304256" cy="1152128"/>
          </a:xfrm>
          <a:prstGeom prst="flowChartProcess">
            <a:avLst/>
          </a:prstGeom>
          <a:solidFill>
            <a:srgbClr val="008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إعداد عضوات فطن بـ 73</a:t>
            </a:r>
          </a:p>
          <a:p>
            <a:pPr algn="ctr"/>
            <a:r>
              <a:rPr lang="ar-SA" dirty="0" smtClean="0"/>
              <a:t>القائدة التروية / أ مها الحربي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18584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70910" y="1484784"/>
            <a:ext cx="8640959" cy="5078313"/>
          </a:xfrm>
          <a:prstGeom prst="rect">
            <a:avLst/>
          </a:prstGeom>
          <a:blipFill dpi="0"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8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5400" b="1" dirty="0" smtClean="0">
                <a:cs typeface="Akhbar MT" pitchFamily="2" charset="-78"/>
              </a:rPr>
              <a:t>يجب أن </a:t>
            </a:r>
            <a:r>
              <a:rPr lang="ar-SA" sz="5400" b="1" dirty="0">
                <a:cs typeface="Akhbar MT" pitchFamily="2" charset="-78"/>
              </a:rPr>
              <a:t>يقف المجتمع السعودي بأكمله صفاً واحداً لوقاية أبنائه وبناته من </a:t>
            </a:r>
            <a:r>
              <a:rPr lang="ar-SA" sz="5400" b="1" dirty="0" smtClean="0">
                <a:cs typeface="Akhbar MT" pitchFamily="2" charset="-78"/>
              </a:rPr>
              <a:t>المهددات  الأمنية  والاجتماعية  والثقافية  والصحية </a:t>
            </a:r>
            <a:r>
              <a:rPr lang="ar-SA" sz="5400" b="1" dirty="0">
                <a:cs typeface="Akhbar MT" pitchFamily="2" charset="-78"/>
              </a:rPr>
              <a:t>والاقتصادية , التي يقودها اليوم برنامج " فطن " تحت مظلة وزارة التعليم  ، بالشراكة مع الجهات ذات العلاقة</a:t>
            </a:r>
            <a:r>
              <a:rPr lang="en-US" sz="5400" b="1" dirty="0">
                <a:cs typeface="Akhbar MT" pitchFamily="2" charset="-78"/>
              </a:rPr>
              <a:t> </a:t>
            </a:r>
            <a:r>
              <a:rPr lang="en-US" sz="5400" b="1" dirty="0" smtClean="0">
                <a:cs typeface="Akhbar MT" pitchFamily="2" charset="-78"/>
              </a:rPr>
              <a:t>.</a:t>
            </a:r>
            <a:endParaRPr lang="en-US" sz="5400" b="1" dirty="0">
              <a:cs typeface="Akhbar MT" pitchFamily="2" charset="-78"/>
            </a:endParaRPr>
          </a:p>
        </p:txBody>
      </p:sp>
      <p:sp>
        <p:nvSpPr>
          <p:cNvPr id="6" name="تمرير عمودي 5"/>
          <p:cNvSpPr/>
          <p:nvPr/>
        </p:nvSpPr>
        <p:spPr>
          <a:xfrm>
            <a:off x="395536" y="5626993"/>
            <a:ext cx="3168352" cy="936104"/>
          </a:xfrm>
          <a:prstGeom prst="verticalScroll">
            <a:avLst/>
          </a:prstGeom>
          <a:ln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منسقة فطن / المعلمة </a:t>
            </a:r>
            <a:r>
              <a:rPr lang="ar-SA" dirty="0" smtClean="0"/>
              <a:t>...........</a:t>
            </a:r>
            <a:endParaRPr lang="ar-SA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23" y="188441"/>
            <a:ext cx="1707629" cy="112395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8441"/>
            <a:ext cx="1872208" cy="1152525"/>
          </a:xfrm>
          <a:prstGeom prst="rect">
            <a:avLst/>
          </a:prstGeom>
        </p:spPr>
      </p:pic>
      <p:pic>
        <p:nvPicPr>
          <p:cNvPr id="9" name="Picture 6" descr="نتيجة بحث الصور عن شعار وزارة التعليم الجديد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27" y="157645"/>
            <a:ext cx="2088232" cy="9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6948264" y="389220"/>
            <a:ext cx="1907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/>
              <a:t>وزارة التعليم          </a:t>
            </a:r>
            <a:endParaRPr lang="ar-SA" dirty="0" smtClean="0"/>
          </a:p>
          <a:p>
            <a:r>
              <a:rPr lang="ar-SA" dirty="0" smtClean="0"/>
              <a:t>برنامج </a:t>
            </a:r>
            <a:r>
              <a:rPr lang="ar-SA" dirty="0"/>
              <a:t>فطّن   </a:t>
            </a:r>
            <a:endParaRPr lang="en-US" dirty="0"/>
          </a:p>
          <a:p>
            <a:r>
              <a:rPr lang="ar-SA" dirty="0"/>
              <a:t>المدرسة: </a:t>
            </a:r>
            <a:r>
              <a:rPr lang="ar-SA" dirty="0" smtClean="0"/>
              <a:t>... </a:t>
            </a:r>
            <a:r>
              <a:rPr lang="ar-SA" dirty="0" smtClean="0"/>
              <a:t>الابتدائية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155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183</Words>
  <Application>Microsoft Office PowerPoint</Application>
  <PresentationFormat>عرض على الشاشة (3:4)‏</PresentationFormat>
  <Paragraphs>33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JMC</dc:creator>
  <cp:lastModifiedBy>JMC</cp:lastModifiedBy>
  <cp:revision>21</cp:revision>
  <cp:lastPrinted>2016-02-21T20:02:47Z</cp:lastPrinted>
  <dcterms:created xsi:type="dcterms:W3CDTF">2016-01-23T21:18:34Z</dcterms:created>
  <dcterms:modified xsi:type="dcterms:W3CDTF">2016-02-27T18:37:23Z</dcterms:modified>
</cp:coreProperties>
</file>