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6"/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6557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E5E1A-8BD2-482D-9B09-15BA6BEED8A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A10E5-F4AD-4B34-938C-87A5151327D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AF52F-D71B-4B1D-AE66-50718B6D028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9583A-9D22-43AD-8CF6-A584B838753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A2C0D-51B8-4A30-9E6C-572ED19483E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BA451-8C96-401A-BF18-01F9267FCB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0DE55-B6CC-40C8-9DA9-AED261B8916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E8A2B-829E-44C2-934A-9ED586AA03F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D69FE-872C-41B1-9022-E563F1A21E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8CC7B-8799-433F-9D88-D13E6354AAC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FF4A2-2C53-47B1-A2B0-E9AF78CE9CA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fld id="{ED587C7F-0373-4FA2-80D0-B25BF7DD95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5000">
    <p:circle/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605;&#1580;&#1604;&#1583;&#1610;%5d\&#1576;&#1583;&#1585;&#1610;&#1607;%202\&#1576;&#1585;&#1575;&#1605;&#1580;&#1610;%20&#1575;&#1604;&#1575;&#1585;&#1588;&#1575;&#1583;&#1610;&#1577;\&#1575;&#1604;&#1576;&#1585;&#1575;&#1605;&#1580;%20&#1575;&#1604;&#1575;&#1585;&#1588;&#1575;&#1583;&#1610;&#1577;%20&#1604;&#1593;&#1575;&#1605;%2031-32\&#1576;&#1585;&#1606;&#1575;&#1605;&#1580;%20&#1575;&#1581;&#1584;&#1585;&#1610;%20&#1576;&#1585;&#1583;%20&#1575;&#1604;&#1588;&#1578;&#1575;&#1569;\&#1593;&#1585;&#1590;%20&#1575;&#1604;&#1575;&#1585;&#1588;&#1575;&#1583;&#1575;&#1578;\&#1580;&#1575;&#1569;%20&#1575;&#1604;&#1588;&#1578;&#1575;&#1569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lightning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1484313"/>
            <a:ext cx="38877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4356100" y="3644900"/>
            <a:ext cx="3455988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9227" name="Picture 11" descr="rain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628775"/>
            <a:ext cx="27352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1187450" y="3716338"/>
            <a:ext cx="3097213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9229" name="Picture 13" descr="girl_testing_weather_sm_wm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3716338"/>
            <a:ext cx="216058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5" descr="winter_clipart_snowma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3573463"/>
            <a:ext cx="25908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3" name="WordArt 17"/>
          <p:cNvSpPr>
            <a:spLocks noChangeArrowheads="1" noChangeShapeType="1" noTextEdit="1"/>
          </p:cNvSpPr>
          <p:nvPr/>
        </p:nvSpPr>
        <p:spPr bwMode="auto">
          <a:xfrm>
            <a:off x="2843213" y="2492375"/>
            <a:ext cx="2663825" cy="3240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برنامج</a:t>
            </a:r>
          </a:p>
          <a:p>
            <a:pPr algn="ctr"/>
            <a:r>
              <a:rPr lang="ar-SA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الوقاية من </a:t>
            </a:r>
          </a:p>
          <a:p>
            <a:pPr algn="ctr"/>
            <a:r>
              <a:rPr lang="ar-SA" sz="3600" kern="1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امراض</a:t>
            </a:r>
            <a:r>
              <a:rPr lang="ar-SA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الشتاء</a:t>
            </a:r>
          </a:p>
        </p:txBody>
      </p:sp>
      <p:pic>
        <p:nvPicPr>
          <p:cNvPr id="10" name="جاء الشتاء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00010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1089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6089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2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lipart_food_1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33600"/>
            <a:ext cx="28797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924300" y="1557338"/>
            <a:ext cx="40544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في فصل الشتاء نشرب المشروبات الدافئة</a:t>
            </a:r>
            <a:endParaRPr lang="en-US" sz="6600"/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 rot="21185418">
            <a:off x="2688503" y="2750297"/>
            <a:ext cx="32704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شكرا المرشدة</a:t>
            </a:r>
          </a:p>
          <a:p>
            <a:pPr algn="ctr"/>
            <a:r>
              <a:rPr lang="ar-SA" sz="5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بدريه </a:t>
            </a:r>
            <a:r>
              <a:rPr lang="ar-SA" sz="5400" b="1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الغامدي</a:t>
            </a:r>
            <a:endParaRPr lang="ar-SA" sz="5400" b="1" cap="all" spc="0" dirty="0">
              <a:ln w="90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0007" dir="2000400" sy="-30000" kx="-800400" algn="bl" rotWithShape="0">
                  <a:prstClr val="black">
                    <a:alpha val="20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15000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557338"/>
            <a:ext cx="62642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raindrop_umbrella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141663"/>
            <a:ext cx="48244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2124075" y="5661025"/>
            <a:ext cx="424815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68313" y="2565400"/>
            <a:ext cx="8218487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ar-SA" sz="5400" b="1">
                <a:latin typeface="Times New Roman" pitchFamily="18" charset="0"/>
                <a:cs typeface="Times New Roman" pitchFamily="18" charset="0"/>
              </a:rPr>
              <a:t>يأتي الشتاء بالصواعق والمطر فاحذريها</a:t>
            </a:r>
            <a:endParaRPr lang="en-US" sz="5400"/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708400" y="2997200"/>
            <a:ext cx="43434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البسي الملابس الثقيلة بالشتاء</a:t>
            </a:r>
          </a:p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حتى لاتمرضي</a:t>
            </a:r>
            <a:endParaRPr lang="en-US" sz="6600"/>
          </a:p>
        </p:txBody>
      </p:sp>
      <p:pic>
        <p:nvPicPr>
          <p:cNvPr id="4101" name="Picture 5" descr="GCAH47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708275"/>
            <a:ext cx="331311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3300006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484313"/>
            <a:ext cx="669607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reat"/>
          <p:cNvPicPr>
            <a:picLocks noChangeAspect="1" noChangeArrowheads="1"/>
          </p:cNvPicPr>
          <p:nvPr/>
        </p:nvPicPr>
        <p:blipFill>
          <a:blip r:embed="rId2">
            <a:lum bright="4000"/>
          </a:blip>
          <a:srcRect/>
          <a:stretch>
            <a:fillRect/>
          </a:stretch>
        </p:blipFill>
        <p:spPr bwMode="auto">
          <a:xfrm>
            <a:off x="1187450" y="2636838"/>
            <a:ext cx="33131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76600" y="2924175"/>
            <a:ext cx="47752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بفصل الشتاء</a:t>
            </a:r>
          </a:p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تكثر الامراض</a:t>
            </a:r>
          </a:p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مثل الزكام</a:t>
            </a:r>
            <a:endParaRPr lang="en-US" sz="6600"/>
          </a:p>
        </p:txBody>
      </p:sp>
      <p:pic>
        <p:nvPicPr>
          <p:cNvPr id="2" name="Picture 6" descr="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412875"/>
            <a:ext cx="46799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7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7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cloud_big_blow_sm_wm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557338"/>
            <a:ext cx="43926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0" descr="cloud_lightning_bolts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628775"/>
            <a:ext cx="252095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11"/>
          <p:cNvSpPr>
            <a:spLocks noChangeArrowheads="1"/>
          </p:cNvSpPr>
          <p:nvPr/>
        </p:nvSpPr>
        <p:spPr bwMode="auto">
          <a:xfrm>
            <a:off x="4140200" y="2781300"/>
            <a:ext cx="34559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49" name="Rectangle 12"/>
          <p:cNvSpPr>
            <a:spLocks noChangeArrowheads="1"/>
          </p:cNvSpPr>
          <p:nvPr/>
        </p:nvSpPr>
        <p:spPr bwMode="auto">
          <a:xfrm>
            <a:off x="827088" y="2781300"/>
            <a:ext cx="2808287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6150" name="Picture 13" descr="raindrop_splash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3068638"/>
            <a:ext cx="8572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4" descr="raindrop_splash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5013325"/>
            <a:ext cx="8064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5" descr="raindrop_splash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5084763"/>
            <a:ext cx="8572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6" descr="raindrop_splash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3141663"/>
            <a:ext cx="6032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7"/>
          <p:cNvSpPr>
            <a:spLocks noChangeArrowheads="1"/>
          </p:cNvSpPr>
          <p:nvPr/>
        </p:nvSpPr>
        <p:spPr bwMode="auto">
          <a:xfrm>
            <a:off x="7164388" y="3933825"/>
            <a:ext cx="649287" cy="358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5" name="Rectangle 18"/>
          <p:cNvSpPr>
            <a:spLocks noChangeArrowheads="1"/>
          </p:cNvSpPr>
          <p:nvPr/>
        </p:nvSpPr>
        <p:spPr bwMode="auto">
          <a:xfrm>
            <a:off x="6732588" y="5661025"/>
            <a:ext cx="649287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6" name="Rectangle 19"/>
          <p:cNvSpPr>
            <a:spLocks noChangeArrowheads="1"/>
          </p:cNvSpPr>
          <p:nvPr/>
        </p:nvSpPr>
        <p:spPr bwMode="auto">
          <a:xfrm>
            <a:off x="1619250" y="5734050"/>
            <a:ext cx="6492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7" name="Rectangle 20"/>
          <p:cNvSpPr>
            <a:spLocks noChangeArrowheads="1"/>
          </p:cNvSpPr>
          <p:nvPr/>
        </p:nvSpPr>
        <p:spPr bwMode="auto">
          <a:xfrm>
            <a:off x="1331913" y="3644900"/>
            <a:ext cx="649287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6158" name="Picture 21" descr="raindrop_splash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1484313"/>
            <a:ext cx="7048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22" descr="raindrop_splash_sm_w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1557338"/>
            <a:ext cx="857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Rectangle 23"/>
          <p:cNvSpPr>
            <a:spLocks noChangeArrowheads="1"/>
          </p:cNvSpPr>
          <p:nvPr/>
        </p:nvSpPr>
        <p:spPr bwMode="auto">
          <a:xfrm>
            <a:off x="3708400" y="1916113"/>
            <a:ext cx="6492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61" name="Rectangle 24"/>
          <p:cNvSpPr>
            <a:spLocks noChangeArrowheads="1"/>
          </p:cNvSpPr>
          <p:nvPr/>
        </p:nvSpPr>
        <p:spPr bwMode="auto">
          <a:xfrm>
            <a:off x="7235825" y="1844675"/>
            <a:ext cx="6492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611188" y="3041650"/>
            <a:ext cx="82184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ar-SA" sz="6600" b="1">
                <a:latin typeface="Times New Roman" pitchFamily="18" charset="0"/>
                <a:cs typeface="Times New Roman" pitchFamily="18" charset="0"/>
              </a:rPr>
              <a:t>في الشتاءتهب العواصف ويهطل المطر فاحمي نفسك بلبس ملابس الشتاء</a:t>
            </a:r>
            <a:endParaRPr lang="en-US" sz="6600"/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kid_with_umbrel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484313"/>
            <a:ext cx="28082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7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30003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8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14128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9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557338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0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412875"/>
            <a:ext cx="43338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1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652963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2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5516563"/>
            <a:ext cx="7191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3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2565400"/>
            <a:ext cx="792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4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06863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5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72440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6" descr="raindrop_splash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508500"/>
            <a:ext cx="86518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419475" y="1700213"/>
            <a:ext cx="46799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اذا هطل المطر</a:t>
            </a:r>
          </a:p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لاتخرجي إلا</a:t>
            </a:r>
          </a:p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بالمظلة حتى </a:t>
            </a:r>
          </a:p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لا تبتلي بالماء</a:t>
            </a:r>
            <a:endParaRPr lang="en-US" sz="6600"/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700"/>
                            </p:stCondLst>
                            <p:childTnLst>
                              <p:par>
                                <p:cTn id="23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400"/>
                            </p:stCondLst>
                            <p:childTnLst>
                              <p:par>
                                <p:cTn id="3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j00903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0"/>
            <a:ext cx="7991475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619250" y="1628775"/>
            <a:ext cx="58880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ar-SA" sz="6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في الشتاء لا نشرب المشروبات الباردة</a:t>
            </a:r>
            <a:endParaRPr lang="ar-SA" sz="66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/>
          </a:p>
        </p:txBody>
      </p:sp>
      <p:pic>
        <p:nvPicPr>
          <p:cNvPr id="2" name="Picture 6" descr="winter_clipart_snowman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941888"/>
            <a:ext cx="1296988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AD0031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3357563"/>
            <a:ext cx="1990725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3357563"/>
            <a:ext cx="36004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116013" y="1412875"/>
            <a:ext cx="67913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احذري العواصف الشديدة في فصل الشتاء</a:t>
            </a:r>
            <a:endParaRPr lang="en-US" sz="6600"/>
          </a:p>
        </p:txBody>
      </p:sp>
      <p:pic>
        <p:nvPicPr>
          <p:cNvPr id="10247" name="Picture 7" descr="hurricane_sm_wm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573463"/>
            <a:ext cx="28797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1908175" y="5300663"/>
            <a:ext cx="24479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lipart_food_02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557338"/>
            <a:ext cx="273685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924300" y="1557338"/>
            <a:ext cx="40544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ar-SA" sz="6600" b="1">
                <a:latin typeface="Times New Roman" pitchFamily="18" charset="0"/>
                <a:cs typeface="Times New Roman" pitchFamily="18" charset="0"/>
              </a:rPr>
              <a:t>احذري اكل الآيس كريم في فصل الشتاء</a:t>
            </a:r>
            <a:endParaRPr lang="en-US" sz="6600"/>
          </a:p>
        </p:txBody>
      </p:sp>
      <p:pic>
        <p:nvPicPr>
          <p:cNvPr id="11270" name="Picture 6" descr="get-11-2008-qatarw_com_pvpc6u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573463"/>
            <a:ext cx="1800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71</Words>
  <Application>Microsoft Office PowerPoint</Application>
  <PresentationFormat>عرض على الشاشة (3:4)‏</PresentationFormat>
  <Paragraphs>20</Paragraphs>
  <Slides>11</Slides>
  <Notes>0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تصميم افتراضي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asus</dc:creator>
  <cp:lastModifiedBy>user</cp:lastModifiedBy>
  <cp:revision>20</cp:revision>
  <dcterms:created xsi:type="dcterms:W3CDTF">2008-12-30T13:55:23Z</dcterms:created>
  <dcterms:modified xsi:type="dcterms:W3CDTF">2011-11-03T12:54:54Z</dcterms:modified>
</cp:coreProperties>
</file>