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3" r:id="rId9"/>
    <p:sldId id="262" r:id="rId10"/>
    <p:sldId id="268" r:id="rId11"/>
    <p:sldId id="267" r:id="rId12"/>
    <p:sldId id="266" r:id="rId13"/>
  </p:sldIdLst>
  <p:sldSz cx="9144000" cy="6858000" type="screen4x3"/>
  <p:notesSz cx="6858000" cy="9144000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 snapToObjects="1">
      <p:cViewPr>
        <p:scale>
          <a:sx n="63" d="100"/>
          <a:sy n="63" d="100"/>
        </p:scale>
        <p:origin x="-1362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x-none" smtClean="0"/>
              <a:t>انقر لتحرير نمط العنوان الثانوي الرئيسي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7024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6357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العمودي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2826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1623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110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27759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ال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62378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670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311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20379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71686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7E53D-5CBF-7747-A9EC-066D84B6143C}" type="datetimeFigureOut">
              <a:rPr lang="x-none" smtClean="0"/>
              <a:pPr/>
              <a:t>10/11/17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EB01F-2B38-074F-98FB-4904489488C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9465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56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8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 descr="الاعلام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40" y="365126"/>
            <a:ext cx="8595360" cy="62337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 descr="الاعلام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530" y="365126"/>
            <a:ext cx="8381999" cy="61271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نائلة ٣-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5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5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x-none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x-none" dirty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x-none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x-none" dirty="0"/>
          </a:p>
        </p:txBody>
      </p:sp>
      <p:pic>
        <p:nvPicPr>
          <p:cNvPr id="5" name="Picture 4" descr="نائلة ٣-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pic>
        <p:nvPicPr>
          <p:cNvPr id="2" name="فيديو الإعلام الجديد 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254" y="1930682"/>
            <a:ext cx="8893492" cy="453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3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نائلة ٣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4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8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نائلة ٣-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465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9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نائلة ٣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090"/>
            <a:ext cx="9144000" cy="699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9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مكت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مكتب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مكتب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عرض على الشاشة (3:4)‏</PresentationFormat>
  <Paragraphs>2</Paragraphs>
  <Slides>12</Slides>
  <Notes>0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الإعلام الجديد</dc:title>
  <dc:creator>مستخدم Microsoft Office</dc:creator>
  <cp:lastModifiedBy>user</cp:lastModifiedBy>
  <cp:revision>9</cp:revision>
  <dcterms:created xsi:type="dcterms:W3CDTF">2017-10-31T12:40:57Z</dcterms:created>
  <dcterms:modified xsi:type="dcterms:W3CDTF">2017-11-10T13:07:05Z</dcterms:modified>
</cp:coreProperties>
</file>