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24"/>
  </p:notesMasterIdLst>
  <p:sldIdLst>
    <p:sldId id="256" r:id="rId2"/>
    <p:sldId id="257" r:id="rId3"/>
    <p:sldId id="258" r:id="rId4"/>
    <p:sldId id="276" r:id="rId5"/>
    <p:sldId id="27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نمط متوسط 2 - تميي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1401" autoAdjust="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AA0F04F-2742-4B8C-991C-3E17B01A31C8}" type="datetimeFigureOut">
              <a:rPr lang="ar-SA" smtClean="0"/>
              <a:pPr/>
              <a:t>26/03/1432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7D8DC0B-0BB9-411E-8D68-96E3A65A1CD4}" type="slidenum">
              <a:rPr lang="ar-SA" smtClean="0"/>
              <a:pPr/>
              <a:t>‹#›</a:t>
            </a:fld>
            <a:endParaRPr lang="ar-SA"/>
          </a:p>
        </p:txBody>
      </p:sp>
    </p:spTree>
    <p:extLst>
      <p:ext uri="{BB962C8B-B14F-4D97-AF65-F5344CB8AC3E}">
        <p14:creationId xmlns:p14="http://schemas.microsoft.com/office/powerpoint/2010/main" val="41815523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67D8DC0B-0BB9-411E-8D68-96E3A65A1CD4}" type="slidenum">
              <a:rPr lang="ar-SA" smtClean="0"/>
              <a:pPr/>
              <a:t>10</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67D8DC0B-0BB9-411E-8D68-96E3A65A1CD4}" type="slidenum">
              <a:rPr lang="ar-SA" smtClean="0"/>
              <a:pPr/>
              <a:t>20</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شكل حر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وان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شكل حر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عنوان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7467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320"/>
            <a:ext cx="7470648" cy="1143000"/>
          </a:xfrm>
        </p:spPr>
        <p:txBody>
          <a:bodyPr anchor="ctr"/>
          <a:lstStyle>
            <a:lvl1pPr algn="l">
              <a:defRPr sz="4600"/>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8" name="عنصر نائب لرقم الشريحة 7"/>
          <p:cNvSpPr>
            <a:spLocks noGrp="1"/>
          </p:cNvSpPr>
          <p:nvPr>
            <p:ph type="sldNum" sz="quarter" idx="11"/>
          </p:nvPr>
        </p:nvSpPr>
        <p:spPr/>
        <p:txBody>
          <a:bodyPr/>
          <a:lstStyle/>
          <a:p>
            <a:fld id="{C725971B-D2C8-4CB5-AF9D-3C34E6079968}" type="slidenum">
              <a:rPr lang="ar-SA" smtClean="0"/>
              <a:pPr/>
              <a:t>‹#›</a:t>
            </a:fld>
            <a:endParaRPr lang="ar-SA"/>
          </a:p>
        </p:txBody>
      </p:sp>
      <p:sp>
        <p:nvSpPr>
          <p:cNvPr id="9" name="عنصر نائب للتذييل 8"/>
          <p:cNvSpPr>
            <a:spLocks noGrp="1"/>
          </p:cNvSpPr>
          <p:nvPr>
            <p:ph type="ftr" sz="quarter" idx="12"/>
          </p:nvPr>
        </p:nvSpPr>
        <p:spPr/>
        <p:txBody>
          <a:bodyPr/>
          <a:lstStyle/>
          <a:p>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82E0F98E-1129-4ADA-97C6-CD157255E194}" type="datetimeFigureOut">
              <a:rPr lang="ar-SA" smtClean="0"/>
              <a:pPr/>
              <a:t>26/03/1432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156448" y="6422064"/>
            <a:ext cx="762000" cy="365125"/>
          </a:xfrm>
        </p:spPr>
        <p:txBody>
          <a:bodyPr/>
          <a:lstStyle/>
          <a:p>
            <a:fld id="{C725971B-D2C8-4CB5-AF9D-3C34E6079968}"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457200" y="6422064"/>
            <a:ext cx="2133600" cy="365125"/>
          </a:xfrm>
        </p:spPr>
        <p:txBody>
          <a:bodyPr/>
          <a:lstStyle/>
          <a:p>
            <a:fld id="{82E0F98E-1129-4ADA-97C6-CD157255E194}" type="datetimeFigureOut">
              <a:rPr lang="ar-SA" smtClean="0"/>
              <a:pPr/>
              <a:t>26/03/1432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C725971B-D2C8-4CB5-AF9D-3C34E6079968}"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شكل حر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شكل حر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صر نائب للعنوان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82E0F98E-1129-4ADA-97C6-CD157255E194}" type="datetimeFigureOut">
              <a:rPr lang="ar-SA" smtClean="0"/>
              <a:pPr/>
              <a:t>26/03/1432</a:t>
            </a:fld>
            <a:endParaRPr lang="ar-SA"/>
          </a:p>
        </p:txBody>
      </p:sp>
      <p:sp>
        <p:nvSpPr>
          <p:cNvPr id="22" name="عنصر نائب للتذييل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ar-SA"/>
          </a:p>
        </p:txBody>
      </p:sp>
      <p:sp>
        <p:nvSpPr>
          <p:cNvPr id="18" name="عنصر نائب لرقم الشريحة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C725971B-D2C8-4CB5-AF9D-3C34E6079968}"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8600" y="304800"/>
            <a:ext cx="8534400" cy="923330"/>
          </a:xfrm>
          <a:prstGeom prst="rect">
            <a:avLst/>
          </a:prstGeom>
          <a:noFill/>
          <a:effectLst>
            <a:reflection blurRad="6350" stA="52000" endA="300" endPos="35000" dir="5400000" sy="-100000" algn="bl" rotWithShape="0"/>
          </a:effectLst>
          <a:scene3d>
            <a:camera prst="perspectiveRelaxedModerately"/>
            <a:lightRig rig="threePt" dir="t"/>
          </a:scene3d>
        </p:spPr>
        <p:txBody>
          <a:bodyPr wrap="square" lIns="91440" tIns="45720" rIns="91440" bIns="45720">
            <a:spAutoFit/>
          </a:bodyPr>
          <a:lstStyle/>
          <a:p>
            <a:pPr algn="ctr"/>
            <a:r>
              <a:rPr lang="ar-SA"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بسم الله الرحمن الرحيم</a:t>
            </a:r>
            <a:endParaRPr lang="ar-SA"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مستطيل 2"/>
          <p:cNvSpPr/>
          <p:nvPr/>
        </p:nvSpPr>
        <p:spPr>
          <a:xfrm>
            <a:off x="457200" y="1524000"/>
            <a:ext cx="8153400" cy="923330"/>
          </a:xfrm>
          <a:prstGeom prst="rect">
            <a:avLst/>
          </a:prstGeom>
          <a:noFill/>
          <a:ln>
            <a:noFill/>
          </a:ln>
          <a:effectLst>
            <a:glow rad="139700">
              <a:schemeClr val="accent2">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a:spAutoFit/>
          </a:bodyPr>
          <a:lstStyle/>
          <a:p>
            <a:pPr algn="ctr"/>
            <a:r>
              <a:rPr lang="ar-SA"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الكيمياء</a:t>
            </a:r>
            <a:endParaRPr lang="ar-SA"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5" name="مستطيل 4"/>
          <p:cNvSpPr/>
          <p:nvPr/>
        </p:nvSpPr>
        <p:spPr>
          <a:xfrm>
            <a:off x="2667000" y="2514600"/>
            <a:ext cx="3828292" cy="923330"/>
          </a:xfrm>
          <a:prstGeom prst="rect">
            <a:avLst/>
          </a:prstGeom>
          <a:noFill/>
        </p:spPr>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ar-SA" sz="5400" b="1" cap="none" spc="0" dirty="0" smtClean="0">
                <a:ln/>
                <a:solidFill>
                  <a:schemeClr val="accent5">
                    <a:tint val="50000"/>
                    <a:satMod val="180000"/>
                  </a:schemeClr>
                </a:solidFill>
                <a:effectLst/>
              </a:rPr>
              <a:t>الهالوجينات</a:t>
            </a:r>
            <a:endParaRPr lang="ar-SA" sz="5400" b="1" cap="none" spc="0" dirty="0">
              <a:ln/>
              <a:solidFill>
                <a:schemeClr val="accent5">
                  <a:tint val="50000"/>
                  <a:satMod val="180000"/>
                </a:schemeClr>
              </a:solidFill>
              <a:effectLst/>
            </a:endParaRPr>
          </a:p>
        </p:txBody>
      </p:sp>
      <p:sp>
        <p:nvSpPr>
          <p:cNvPr id="6" name="مستطيل 5"/>
          <p:cNvSpPr/>
          <p:nvPr/>
        </p:nvSpPr>
        <p:spPr>
          <a:xfrm>
            <a:off x="914400" y="4572000"/>
            <a:ext cx="759534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ar-SA" sz="5400" b="1" cap="none" spc="0" dirty="0" smtClean="0">
                <a:ln/>
                <a:solidFill>
                  <a:schemeClr val="accent3"/>
                </a:solidFill>
                <a:effectLst/>
              </a:rPr>
              <a:t>الفصل الدراسي الثاني</a:t>
            </a:r>
            <a:endParaRPr lang="ar-SA" sz="5400" b="1" cap="none" spc="0" dirty="0">
              <a:ln/>
              <a:solidFill>
                <a:schemeClr val="accent3"/>
              </a:solidFill>
              <a:effectLst/>
            </a:endParaRPr>
          </a:p>
        </p:txBody>
      </p:sp>
      <p:sp>
        <p:nvSpPr>
          <p:cNvPr id="7" name="مستطيل 6"/>
          <p:cNvSpPr/>
          <p:nvPr/>
        </p:nvSpPr>
        <p:spPr>
          <a:xfrm>
            <a:off x="1219200" y="3657600"/>
            <a:ext cx="6657592" cy="923330"/>
          </a:xfrm>
          <a:prstGeom prst="rect">
            <a:avLst/>
          </a:prstGeom>
          <a:noFill/>
        </p:spPr>
        <p:txBody>
          <a:bodyPr wrap="none" lIns="91440" tIns="45720" rIns="91440" bIns="45720">
            <a:spAutoFit/>
          </a:bodyPr>
          <a:lstStyle/>
          <a:p>
            <a:pPr algn="ctr"/>
            <a:r>
              <a:rPr lang="ar-SA"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للصف الثالث الثانوي</a:t>
            </a:r>
            <a:endParaRPr lang="ar-SA"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مستطيل 7"/>
          <p:cNvSpPr/>
          <p:nvPr/>
        </p:nvSpPr>
        <p:spPr>
          <a:xfrm>
            <a:off x="769385" y="5410200"/>
            <a:ext cx="8185254" cy="707886"/>
          </a:xfrm>
          <a:prstGeom prst="rect">
            <a:avLst/>
          </a:prstGeom>
          <a:noFill/>
        </p:spPr>
        <p:txBody>
          <a:bodyPr wrap="none" lIns="91440" tIns="45720" rIns="91440" bIns="45720">
            <a:spAutoFit/>
          </a:bodyPr>
          <a:lstStyle/>
          <a:p>
            <a:r>
              <a:rPr lang="ar-SA"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rPr>
              <a:t>بإشراف المعلم:-</a:t>
            </a:r>
            <a:r>
              <a:rPr lang="ar-SA"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طاهر عبد المجيد</a:t>
            </a:r>
            <a:endParaRPr lang="ar-SA"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9" name="مستطيل 8"/>
          <p:cNvSpPr/>
          <p:nvPr/>
        </p:nvSpPr>
        <p:spPr>
          <a:xfrm>
            <a:off x="381000" y="6211669"/>
            <a:ext cx="8610600" cy="646331"/>
          </a:xfrm>
          <a:prstGeom prst="rect">
            <a:avLst/>
          </a:prstGeom>
        </p:spPr>
        <p:txBody>
          <a:bodyPr wrap="square">
            <a:spAutoFit/>
          </a:bodyPr>
          <a:lstStyle/>
          <a:p>
            <a:pPr algn="ctr"/>
            <a:r>
              <a:rPr lang="ar-SA"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rPr>
              <a:t>عمل الطالب:-</a:t>
            </a:r>
            <a:r>
              <a:rPr lang="ar-SA"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صلاح الدين عيون السود</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70" decel="100000"/>
                                        <p:tgtEl>
                                          <p:spTgt spid="3"/>
                                        </p:tgtEl>
                                      </p:cBhvr>
                                    </p:animEffect>
                                    <p:animScale>
                                      <p:cBhvr>
                                        <p:cTn id="15" dur="770" decel="100000"/>
                                        <p:tgtEl>
                                          <p:spTgt spid="3"/>
                                        </p:tgtEl>
                                      </p:cBhvr>
                                      <p:from x="10000" y="10000"/>
                                      <p:to x="200000" y="450000"/>
                                    </p:animScale>
                                    <p:animScale>
                                      <p:cBhvr>
                                        <p:cTn id="16" dur="1230" accel="100000" fill="hold">
                                          <p:stCondLst>
                                            <p:cond delay="770"/>
                                          </p:stCondLst>
                                        </p:cTn>
                                        <p:tgtEl>
                                          <p:spTgt spid="3"/>
                                        </p:tgtEl>
                                      </p:cBhvr>
                                      <p:from x="200000" y="450000"/>
                                      <p:to x="100000" y="100000"/>
                                    </p:animScale>
                                    <p:set>
                                      <p:cBhvr>
                                        <p:cTn id="17" dur="770" fill="hold"/>
                                        <p:tgtEl>
                                          <p:spTgt spid="3"/>
                                        </p:tgtEl>
                                        <p:attrNameLst>
                                          <p:attrName>ppt_x</p:attrName>
                                        </p:attrNameLst>
                                      </p:cBhvr>
                                      <p:to>
                                        <p:strVal val="(0.5)"/>
                                      </p:to>
                                    </p:set>
                                    <p:anim from="(0.5)" to="(#ppt_x)" calcmode="lin" valueType="num">
                                      <p:cBhvr>
                                        <p:cTn id="18" dur="1230" accel="100000" fill="hold">
                                          <p:stCondLst>
                                            <p:cond delay="770"/>
                                          </p:stCondLst>
                                        </p:cTn>
                                        <p:tgtEl>
                                          <p:spTgt spid="3"/>
                                        </p:tgtEl>
                                        <p:attrNameLst>
                                          <p:attrName>ppt_x</p:attrName>
                                        </p:attrNameLst>
                                      </p:cBhvr>
                                    </p:anim>
                                    <p:set>
                                      <p:cBhvr>
                                        <p:cTn id="19" dur="770" fill="hold"/>
                                        <p:tgtEl>
                                          <p:spTgt spid="3"/>
                                        </p:tgtEl>
                                        <p:attrNameLst>
                                          <p:attrName>ppt_y</p:attrName>
                                        </p:attrNameLst>
                                      </p:cBhvr>
                                      <p:to>
                                        <p:strVal val="(#ppt_y+0.4)"/>
                                      </p:to>
                                    </p:set>
                                    <p:anim from="(#ppt_y+0.4)" to="(#ppt_y)" calcmode="lin" valueType="num">
                                      <p:cBhvr>
                                        <p:cTn id="20" dur="1230" accel="100000" fill="hold">
                                          <p:stCondLst>
                                            <p:cond delay="770"/>
                                          </p:stCondLst>
                                        </p:cTn>
                                        <p:tgtEl>
                                          <p:spTgt spid="3"/>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7"/>
                                        </p:tgtEl>
                                        <p:attrNameLst>
                                          <p:attrName>style.visibility</p:attrName>
                                        </p:attrNameLst>
                                      </p:cBhvr>
                                      <p:to>
                                        <p:strVal val="visible"/>
                                      </p:to>
                                    </p:set>
                                    <p:set>
                                      <p:cBhvr>
                                        <p:cTn id="32" dur="455" fill="hold">
                                          <p:stCondLst>
                                            <p:cond delay="0"/>
                                          </p:stCondLst>
                                        </p:cTn>
                                        <p:tgtEl>
                                          <p:spTgt spid="7"/>
                                        </p:tgtEl>
                                        <p:attrNameLst>
                                          <p:attrName>style.rotation</p:attrName>
                                        </p:attrNameLst>
                                      </p:cBhvr>
                                      <p:to>
                                        <p:strVal val="-45.0"/>
                                      </p:to>
                                    </p:set>
                                    <p:anim calcmode="lin" valueType="num">
                                      <p:cBhvr>
                                        <p:cTn id="33"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9" presetClass="entr" presetSubtype="1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0" fill="hold"/>
                                        <p:tgtEl>
                                          <p:spTgt spid="6"/>
                                        </p:tgtEl>
                                        <p:attrNameLst>
                                          <p:attrName>ppt_w</p:attrName>
                                        </p:attrNameLst>
                                      </p:cBhvr>
                                      <p:tavLst>
                                        <p:tav tm="0" fmla="#ppt_w*sin(2.5*pi*$)">
                                          <p:val>
                                            <p:fltVal val="0"/>
                                          </p:val>
                                        </p:tav>
                                        <p:tav tm="100000">
                                          <p:val>
                                            <p:fltVal val="1"/>
                                          </p:val>
                                        </p:tav>
                                      </p:tavLst>
                                    </p:anim>
                                    <p:anim calcmode="lin" valueType="num">
                                      <p:cBhvr>
                                        <p:cTn id="42"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43"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anim calcmode="lin" valueType="num">
                                      <p:cBhvr>
                                        <p:cTn id="48" dur="400" fill="hold"/>
                                        <p:tgtEl>
                                          <p:spTgt spid="8"/>
                                        </p:tgtEl>
                                        <p:attrNameLst>
                                          <p:attrName>ppt_x</p:attrName>
                                        </p:attrNameLst>
                                      </p:cBhvr>
                                      <p:tavLst>
                                        <p:tav tm="0">
                                          <p:val>
                                            <p:strVal val="#ppt_x"/>
                                          </p:val>
                                        </p:tav>
                                        <p:tav tm="100000">
                                          <p:val>
                                            <p:strVal val="#ppt_x"/>
                                          </p:val>
                                        </p:tav>
                                      </p:tavLst>
                                    </p:anim>
                                    <p:anim calcmode="lin" valueType="num">
                                      <p:cBhvr>
                                        <p:cTn id="49" dur="400" fill="hold"/>
                                        <p:tgtEl>
                                          <p:spTgt spid="8"/>
                                        </p:tgtEl>
                                        <p:attrNameLst>
                                          <p:attrName>ppt_y</p:attrName>
                                        </p:attrNameLst>
                                      </p:cBhvr>
                                      <p:tavLst>
                                        <p:tav tm="0">
                                          <p:val>
                                            <p:strVal val="#ppt_y+0.31"/>
                                          </p:val>
                                        </p:tav>
                                        <p:tav tm="100000">
                                          <p:val>
                                            <p:strVal val="#ppt_y+0.31"/>
                                          </p:val>
                                        </p:tav>
                                      </p:tavLst>
                                    </p:anim>
                                    <p:anim calcmode="lin" valueType="num">
                                      <p:cBhvr>
                                        <p:cTn id="5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5" presetClass="exit" presetSubtype="0" fill="hold" grpId="1" nodeType="clickEffect">
                                  <p:stCondLst>
                                    <p:cond delay="0"/>
                                  </p:stCondLst>
                                  <p:iterate type="lt">
                                    <p:tmPct val="0"/>
                                  </p:iterate>
                                  <p:childTnLst>
                                    <p:anim calcmode="lin" valueType="num">
                                      <p:cBhvr>
                                        <p:cTn id="63" dur="1000"/>
                                        <p:tgtEl>
                                          <p:spTgt spid="2"/>
                                        </p:tgtEl>
                                        <p:attrNameLst>
                                          <p:attrName>ppt_w</p:attrName>
                                        </p:attrNameLst>
                                      </p:cBhvr>
                                      <p:tavLst>
                                        <p:tav tm="0">
                                          <p:val>
                                            <p:strVal val="ppt_w"/>
                                          </p:val>
                                        </p:tav>
                                        <p:tav tm="100000">
                                          <p:val>
                                            <p:fltVal val="0"/>
                                          </p:val>
                                        </p:tav>
                                      </p:tavLst>
                                    </p:anim>
                                    <p:anim calcmode="lin" valueType="num">
                                      <p:cBhvr>
                                        <p:cTn id="64" dur="1000"/>
                                        <p:tgtEl>
                                          <p:spTgt spid="2"/>
                                        </p:tgtEl>
                                        <p:attrNameLst>
                                          <p:attrName>ppt_h</p:attrName>
                                        </p:attrNameLst>
                                      </p:cBhvr>
                                      <p:tavLst>
                                        <p:tav tm="0">
                                          <p:val>
                                            <p:strVal val="ppt_h"/>
                                          </p:val>
                                        </p:tav>
                                        <p:tav tm="100000">
                                          <p:val>
                                            <p:fltVal val="0"/>
                                          </p:val>
                                        </p:tav>
                                      </p:tavLst>
                                    </p:anim>
                                    <p:anim calcmode="lin" valueType="num">
                                      <p:cBhvr>
                                        <p:cTn id="65" dur="1000"/>
                                        <p:tgtEl>
                                          <p:spTgt spid="2"/>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6" dur="1000"/>
                                        <p:tgtEl>
                                          <p:spTgt spid="2"/>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7" dur="1" fill="hold">
                                          <p:stCondLst>
                                            <p:cond delay="999"/>
                                          </p:stCondLst>
                                        </p:cTn>
                                        <p:tgtEl>
                                          <p:spTgt spid="2"/>
                                        </p:tgtEl>
                                        <p:attrNameLst>
                                          <p:attrName>style.visibility</p:attrName>
                                        </p:attrNameLst>
                                      </p:cBhvr>
                                      <p:to>
                                        <p:strVal val="hidden"/>
                                      </p:to>
                                    </p:set>
                                  </p:childTnLst>
                                </p:cTn>
                              </p:par>
                              <p:par>
                                <p:cTn id="68" presetID="15" presetClass="exit" presetSubtype="0" fill="hold" grpId="1" nodeType="withEffect">
                                  <p:stCondLst>
                                    <p:cond delay="0"/>
                                  </p:stCondLst>
                                  <p:childTnLst>
                                    <p:anim calcmode="lin" valueType="num">
                                      <p:cBhvr>
                                        <p:cTn id="69" dur="1000"/>
                                        <p:tgtEl>
                                          <p:spTgt spid="3"/>
                                        </p:tgtEl>
                                        <p:attrNameLst>
                                          <p:attrName>ppt_w</p:attrName>
                                        </p:attrNameLst>
                                      </p:cBhvr>
                                      <p:tavLst>
                                        <p:tav tm="0">
                                          <p:val>
                                            <p:strVal val="ppt_w"/>
                                          </p:val>
                                        </p:tav>
                                        <p:tav tm="100000">
                                          <p:val>
                                            <p:fltVal val="0"/>
                                          </p:val>
                                        </p:tav>
                                      </p:tavLst>
                                    </p:anim>
                                    <p:anim calcmode="lin" valueType="num">
                                      <p:cBhvr>
                                        <p:cTn id="70" dur="1000"/>
                                        <p:tgtEl>
                                          <p:spTgt spid="3"/>
                                        </p:tgtEl>
                                        <p:attrNameLst>
                                          <p:attrName>ppt_h</p:attrName>
                                        </p:attrNameLst>
                                      </p:cBhvr>
                                      <p:tavLst>
                                        <p:tav tm="0">
                                          <p:val>
                                            <p:strVal val="ppt_h"/>
                                          </p:val>
                                        </p:tav>
                                        <p:tav tm="100000">
                                          <p:val>
                                            <p:fltVal val="0"/>
                                          </p:val>
                                        </p:tav>
                                      </p:tavLst>
                                    </p:anim>
                                    <p:anim calcmode="lin" valueType="num">
                                      <p:cBhvr>
                                        <p:cTn id="71" dur="1000"/>
                                        <p:tgtEl>
                                          <p:spTgt spid="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2" dur="1000"/>
                                        <p:tgtEl>
                                          <p:spTgt spid="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3" dur="1" fill="hold">
                                          <p:stCondLst>
                                            <p:cond delay="999"/>
                                          </p:stCondLst>
                                        </p:cTn>
                                        <p:tgtEl>
                                          <p:spTgt spid="3"/>
                                        </p:tgtEl>
                                        <p:attrNameLst>
                                          <p:attrName>style.visibility</p:attrName>
                                        </p:attrNameLst>
                                      </p:cBhvr>
                                      <p:to>
                                        <p:strVal val="hidden"/>
                                      </p:to>
                                    </p:set>
                                  </p:childTnLst>
                                </p:cTn>
                              </p:par>
                              <p:par>
                                <p:cTn id="74" presetID="15" presetClass="exit" presetSubtype="0" fill="hold" grpId="1" nodeType="withEffect">
                                  <p:stCondLst>
                                    <p:cond delay="0"/>
                                  </p:stCondLst>
                                  <p:childTnLst>
                                    <p:anim calcmode="lin" valueType="num">
                                      <p:cBhvr>
                                        <p:cTn id="75" dur="1000"/>
                                        <p:tgtEl>
                                          <p:spTgt spid="5"/>
                                        </p:tgtEl>
                                        <p:attrNameLst>
                                          <p:attrName>ppt_w</p:attrName>
                                        </p:attrNameLst>
                                      </p:cBhvr>
                                      <p:tavLst>
                                        <p:tav tm="0">
                                          <p:val>
                                            <p:strVal val="ppt_w"/>
                                          </p:val>
                                        </p:tav>
                                        <p:tav tm="100000">
                                          <p:val>
                                            <p:fltVal val="0"/>
                                          </p:val>
                                        </p:tav>
                                      </p:tavLst>
                                    </p:anim>
                                    <p:anim calcmode="lin" valueType="num">
                                      <p:cBhvr>
                                        <p:cTn id="76" dur="1000"/>
                                        <p:tgtEl>
                                          <p:spTgt spid="5"/>
                                        </p:tgtEl>
                                        <p:attrNameLst>
                                          <p:attrName>ppt_h</p:attrName>
                                        </p:attrNameLst>
                                      </p:cBhvr>
                                      <p:tavLst>
                                        <p:tav tm="0">
                                          <p:val>
                                            <p:strVal val="ppt_h"/>
                                          </p:val>
                                        </p:tav>
                                        <p:tav tm="100000">
                                          <p:val>
                                            <p:fltVal val="0"/>
                                          </p:val>
                                        </p:tav>
                                      </p:tavLst>
                                    </p:anim>
                                    <p:anim calcmode="lin" valueType="num">
                                      <p:cBhvr>
                                        <p:cTn id="77" dur="1000"/>
                                        <p:tgtEl>
                                          <p:spTgt spid="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8" dur="1000"/>
                                        <p:tgtEl>
                                          <p:spTgt spid="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9" dur="1" fill="hold">
                                          <p:stCondLst>
                                            <p:cond delay="999"/>
                                          </p:stCondLst>
                                        </p:cTn>
                                        <p:tgtEl>
                                          <p:spTgt spid="5"/>
                                        </p:tgtEl>
                                        <p:attrNameLst>
                                          <p:attrName>style.visibility</p:attrName>
                                        </p:attrNameLst>
                                      </p:cBhvr>
                                      <p:to>
                                        <p:strVal val="hidden"/>
                                      </p:to>
                                    </p:set>
                                  </p:childTnLst>
                                </p:cTn>
                              </p:par>
                              <p:par>
                                <p:cTn id="80" presetID="15" presetClass="exit" presetSubtype="0" fill="hold" grpId="1" nodeType="withEffect">
                                  <p:stCondLst>
                                    <p:cond delay="0"/>
                                  </p:stCondLst>
                                  <p:childTnLst>
                                    <p:anim calcmode="lin" valueType="num">
                                      <p:cBhvr>
                                        <p:cTn id="81" dur="1000"/>
                                        <p:tgtEl>
                                          <p:spTgt spid="6"/>
                                        </p:tgtEl>
                                        <p:attrNameLst>
                                          <p:attrName>ppt_w</p:attrName>
                                        </p:attrNameLst>
                                      </p:cBhvr>
                                      <p:tavLst>
                                        <p:tav tm="0">
                                          <p:val>
                                            <p:strVal val="ppt_w"/>
                                          </p:val>
                                        </p:tav>
                                        <p:tav tm="100000">
                                          <p:val>
                                            <p:fltVal val="0"/>
                                          </p:val>
                                        </p:tav>
                                      </p:tavLst>
                                    </p:anim>
                                    <p:anim calcmode="lin" valueType="num">
                                      <p:cBhvr>
                                        <p:cTn id="82" dur="1000"/>
                                        <p:tgtEl>
                                          <p:spTgt spid="6"/>
                                        </p:tgtEl>
                                        <p:attrNameLst>
                                          <p:attrName>ppt_h</p:attrName>
                                        </p:attrNameLst>
                                      </p:cBhvr>
                                      <p:tavLst>
                                        <p:tav tm="0">
                                          <p:val>
                                            <p:strVal val="ppt_h"/>
                                          </p:val>
                                        </p:tav>
                                        <p:tav tm="100000">
                                          <p:val>
                                            <p:fltVal val="0"/>
                                          </p:val>
                                        </p:tav>
                                      </p:tavLst>
                                    </p:anim>
                                    <p:anim calcmode="lin" valueType="num">
                                      <p:cBhvr>
                                        <p:cTn id="83" dur="1000"/>
                                        <p:tgtEl>
                                          <p:spTgt spid="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4" dur="1000"/>
                                        <p:tgtEl>
                                          <p:spTgt spid="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5" dur="1" fill="hold">
                                          <p:stCondLst>
                                            <p:cond delay="999"/>
                                          </p:stCondLst>
                                        </p:cTn>
                                        <p:tgtEl>
                                          <p:spTgt spid="6"/>
                                        </p:tgtEl>
                                        <p:attrNameLst>
                                          <p:attrName>style.visibility</p:attrName>
                                        </p:attrNameLst>
                                      </p:cBhvr>
                                      <p:to>
                                        <p:strVal val="hidden"/>
                                      </p:to>
                                    </p:set>
                                  </p:childTnLst>
                                </p:cTn>
                              </p:par>
                              <p:par>
                                <p:cTn id="86" presetID="15" presetClass="exit" presetSubtype="0" fill="hold" grpId="1" nodeType="withEffect">
                                  <p:stCondLst>
                                    <p:cond delay="0"/>
                                  </p:stCondLst>
                                  <p:iterate type="lt">
                                    <p:tmPct val="0"/>
                                  </p:iterate>
                                  <p:childTnLst>
                                    <p:anim calcmode="lin" valueType="num">
                                      <p:cBhvr>
                                        <p:cTn id="87" dur="1000"/>
                                        <p:tgtEl>
                                          <p:spTgt spid="7"/>
                                        </p:tgtEl>
                                        <p:attrNameLst>
                                          <p:attrName>ppt_w</p:attrName>
                                        </p:attrNameLst>
                                      </p:cBhvr>
                                      <p:tavLst>
                                        <p:tav tm="0">
                                          <p:val>
                                            <p:strVal val="ppt_w"/>
                                          </p:val>
                                        </p:tav>
                                        <p:tav tm="100000">
                                          <p:val>
                                            <p:fltVal val="0"/>
                                          </p:val>
                                        </p:tav>
                                      </p:tavLst>
                                    </p:anim>
                                    <p:anim calcmode="lin" valueType="num">
                                      <p:cBhvr>
                                        <p:cTn id="88" dur="1000"/>
                                        <p:tgtEl>
                                          <p:spTgt spid="7"/>
                                        </p:tgtEl>
                                        <p:attrNameLst>
                                          <p:attrName>ppt_h</p:attrName>
                                        </p:attrNameLst>
                                      </p:cBhvr>
                                      <p:tavLst>
                                        <p:tav tm="0">
                                          <p:val>
                                            <p:strVal val="ppt_h"/>
                                          </p:val>
                                        </p:tav>
                                        <p:tav tm="100000">
                                          <p:val>
                                            <p:fltVal val="0"/>
                                          </p:val>
                                        </p:tav>
                                      </p:tavLst>
                                    </p:anim>
                                    <p:anim calcmode="lin" valueType="num">
                                      <p:cBhvr>
                                        <p:cTn id="89" dur="1000"/>
                                        <p:tgtEl>
                                          <p:spTgt spid="7"/>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0" dur="1000"/>
                                        <p:tgtEl>
                                          <p:spTgt spid="7"/>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1" dur="1" fill="hold">
                                          <p:stCondLst>
                                            <p:cond delay="999"/>
                                          </p:stCondLst>
                                        </p:cTn>
                                        <p:tgtEl>
                                          <p:spTgt spid="7"/>
                                        </p:tgtEl>
                                        <p:attrNameLst>
                                          <p:attrName>style.visibility</p:attrName>
                                        </p:attrNameLst>
                                      </p:cBhvr>
                                      <p:to>
                                        <p:strVal val="hidden"/>
                                      </p:to>
                                    </p:set>
                                  </p:childTnLst>
                                </p:cTn>
                              </p:par>
                              <p:par>
                                <p:cTn id="92" presetID="15" presetClass="exit" presetSubtype="0" fill="hold" grpId="1" nodeType="withEffect">
                                  <p:stCondLst>
                                    <p:cond delay="0"/>
                                  </p:stCondLst>
                                  <p:childTnLst>
                                    <p:anim calcmode="lin" valueType="num">
                                      <p:cBhvr>
                                        <p:cTn id="93" dur="1000"/>
                                        <p:tgtEl>
                                          <p:spTgt spid="8"/>
                                        </p:tgtEl>
                                        <p:attrNameLst>
                                          <p:attrName>ppt_w</p:attrName>
                                        </p:attrNameLst>
                                      </p:cBhvr>
                                      <p:tavLst>
                                        <p:tav tm="0">
                                          <p:val>
                                            <p:strVal val="ppt_w"/>
                                          </p:val>
                                        </p:tav>
                                        <p:tav tm="100000">
                                          <p:val>
                                            <p:fltVal val="0"/>
                                          </p:val>
                                        </p:tav>
                                      </p:tavLst>
                                    </p:anim>
                                    <p:anim calcmode="lin" valueType="num">
                                      <p:cBhvr>
                                        <p:cTn id="94" dur="1000"/>
                                        <p:tgtEl>
                                          <p:spTgt spid="8"/>
                                        </p:tgtEl>
                                        <p:attrNameLst>
                                          <p:attrName>ppt_h</p:attrName>
                                        </p:attrNameLst>
                                      </p:cBhvr>
                                      <p:tavLst>
                                        <p:tav tm="0">
                                          <p:val>
                                            <p:strVal val="ppt_h"/>
                                          </p:val>
                                        </p:tav>
                                        <p:tav tm="100000">
                                          <p:val>
                                            <p:fltVal val="0"/>
                                          </p:val>
                                        </p:tav>
                                      </p:tavLst>
                                    </p:anim>
                                    <p:anim calcmode="lin" valueType="num">
                                      <p:cBhvr>
                                        <p:cTn id="95" dur="1000"/>
                                        <p:tgtEl>
                                          <p:spTgt spid="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6" dur="1000"/>
                                        <p:tgtEl>
                                          <p:spTgt spid="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7" dur="1" fill="hold">
                                          <p:stCondLst>
                                            <p:cond delay="999"/>
                                          </p:stCondLst>
                                        </p:cTn>
                                        <p:tgtEl>
                                          <p:spTgt spid="8"/>
                                        </p:tgtEl>
                                        <p:attrNameLst>
                                          <p:attrName>style.visibility</p:attrName>
                                        </p:attrNameLst>
                                      </p:cBhvr>
                                      <p:to>
                                        <p:strVal val="hidden"/>
                                      </p:to>
                                    </p:set>
                                  </p:childTnLst>
                                </p:cTn>
                              </p:par>
                              <p:par>
                                <p:cTn id="98" presetID="15" presetClass="exit" presetSubtype="0" fill="hold" grpId="1" nodeType="withEffect">
                                  <p:stCondLst>
                                    <p:cond delay="0"/>
                                  </p:stCondLst>
                                  <p:childTnLst>
                                    <p:anim calcmode="lin" valueType="num">
                                      <p:cBhvr>
                                        <p:cTn id="99" dur="1000"/>
                                        <p:tgtEl>
                                          <p:spTgt spid="9"/>
                                        </p:tgtEl>
                                        <p:attrNameLst>
                                          <p:attrName>ppt_w</p:attrName>
                                        </p:attrNameLst>
                                      </p:cBhvr>
                                      <p:tavLst>
                                        <p:tav tm="0">
                                          <p:val>
                                            <p:strVal val="ppt_w"/>
                                          </p:val>
                                        </p:tav>
                                        <p:tav tm="100000">
                                          <p:val>
                                            <p:fltVal val="0"/>
                                          </p:val>
                                        </p:tav>
                                      </p:tavLst>
                                    </p:anim>
                                    <p:anim calcmode="lin" valueType="num">
                                      <p:cBhvr>
                                        <p:cTn id="100" dur="1000"/>
                                        <p:tgtEl>
                                          <p:spTgt spid="9"/>
                                        </p:tgtEl>
                                        <p:attrNameLst>
                                          <p:attrName>ppt_h</p:attrName>
                                        </p:attrNameLst>
                                      </p:cBhvr>
                                      <p:tavLst>
                                        <p:tav tm="0">
                                          <p:val>
                                            <p:strVal val="ppt_h"/>
                                          </p:val>
                                        </p:tav>
                                        <p:tav tm="100000">
                                          <p:val>
                                            <p:fltVal val="0"/>
                                          </p:val>
                                        </p:tav>
                                      </p:tavLst>
                                    </p:anim>
                                    <p:anim calcmode="lin" valueType="num">
                                      <p:cBhvr>
                                        <p:cTn id="101" dur="1000"/>
                                        <p:tgtEl>
                                          <p:spTgt spid="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02" dur="1000"/>
                                        <p:tgtEl>
                                          <p:spTgt spid="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03"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419600" y="152400"/>
            <a:ext cx="4495800" cy="381000"/>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أ-تدرج الأكسدة بين عناصر الهالوجينات:-</a:t>
            </a: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مستطيل 4"/>
          <p:cNvSpPr/>
          <p:nvPr/>
        </p:nvSpPr>
        <p:spPr>
          <a:xfrm>
            <a:off x="228600" y="762000"/>
            <a:ext cx="8686800" cy="5693866"/>
          </a:xfrm>
          <a:prstGeom prst="rect">
            <a:avLst/>
          </a:prstGeom>
          <a:noFill/>
        </p:spPr>
        <p:txBody>
          <a:bodyPr wrap="square" lIns="91440" tIns="45720" rIns="91440" bIns="45720">
            <a:spAutoFit/>
          </a:bodyPr>
          <a:lstStyle/>
          <a:p>
            <a:pPr>
              <a:buFontTx/>
              <a:buChar char="-"/>
            </a:pPr>
            <a:r>
              <a:rPr lang="ar-SA" sz="2000" b="1" cap="all" spc="0" dirty="0" smtClean="0">
                <a:ln w="9000" cmpd="sng">
                  <a:solidFill>
                    <a:schemeClr val="accent4">
                      <a:shade val="50000"/>
                      <a:satMod val="120000"/>
                    </a:schemeClr>
                  </a:solidFill>
                  <a:prstDash val="solid"/>
                </a:ln>
                <a:effectLst>
                  <a:reflection blurRad="12700" stA="28000" endPos="45000" dist="1000" dir="5400000" sy="-100000" algn="bl" rotWithShape="0"/>
                </a:effectLst>
              </a:rPr>
              <a:t>الفلور يؤكسد (يطرد)جميعها الهالوجينات من هاليداتها بينما الهالوجينات لا تستطيع أن تؤكسد الفلور من الفلوريد.</a:t>
            </a:r>
          </a:p>
          <a:p>
            <a:pPr>
              <a:buFontTx/>
              <a:buChar char="-"/>
            </a:pPr>
            <a:r>
              <a:rPr lang="ar-SA" sz="2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 الكلور يؤكسد البروم من البروميد واليود من اليوديد.</a:t>
            </a:r>
          </a:p>
          <a:p>
            <a:endPar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ar-SA" sz="20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r>
              <a:rPr lang="ar-SA" sz="20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  </a:t>
            </a:r>
          </a:p>
          <a:p>
            <a:endParaRPr lang="ar-SA" sz="20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pPr>
              <a:buFontTx/>
              <a:buChar char="-"/>
            </a:pPr>
            <a:r>
              <a:rPr lang="ar-SA" sz="2000" b="1" cap="all" spc="0" dirty="0" smtClean="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rPr>
              <a:t>البروم يؤكسد اليود من اليوديد.</a:t>
            </a:r>
          </a:p>
          <a:p>
            <a:pPr>
              <a:buFontTx/>
              <a:buChar char="-"/>
            </a:pPr>
            <a:endParaRPr lang="ar-SA" sz="20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r>
              <a:rPr lang="en-US" sz="2800" b="1" dirty="0" smtClean="0">
                <a:ln w="1905"/>
                <a:effectLst>
                  <a:innerShdw blurRad="69850" dist="43180" dir="5400000">
                    <a:srgbClr val="000000">
                      <a:alpha val="65000"/>
                    </a:srgbClr>
                  </a:innerShdw>
                </a:effectLst>
              </a:rPr>
              <a:t>Br </a:t>
            </a:r>
            <a:r>
              <a:rPr lang="en-US" sz="1400" b="1" dirty="0" smtClean="0">
                <a:ln w="1905"/>
                <a:effectLst>
                  <a:innerShdw blurRad="69850" dist="43180" dir="5400000">
                    <a:srgbClr val="000000">
                      <a:alpha val="65000"/>
                    </a:srgbClr>
                  </a:innerShdw>
                </a:effectLst>
              </a:rPr>
              <a:t>2</a:t>
            </a:r>
            <a:r>
              <a:rPr lang="en-US" sz="2800" b="1" dirty="0" smtClean="0">
                <a:ln w="1905"/>
                <a:effectLst>
                  <a:innerShdw blurRad="69850" dist="43180" dir="5400000">
                    <a:srgbClr val="000000">
                      <a:alpha val="65000"/>
                    </a:srgbClr>
                  </a:innerShdw>
                </a:effectLst>
              </a:rPr>
              <a:t> +2l¯= 2Br + l</a:t>
            </a:r>
            <a:r>
              <a:rPr lang="en-US" sz="1400" b="1" dirty="0" smtClean="0">
                <a:ln w="1905"/>
                <a:effectLst>
                  <a:innerShdw blurRad="69850" dist="43180" dir="5400000">
                    <a:srgbClr val="000000">
                      <a:alpha val="65000"/>
                    </a:srgbClr>
                  </a:innerShdw>
                </a:effectLst>
              </a:rPr>
              <a:t>2</a:t>
            </a:r>
            <a:endParaRPr lang="ar-SA" sz="2800" b="1" dirty="0" smtClean="0">
              <a:ln w="1905"/>
              <a:effectLst>
                <a:innerShdw blurRad="69850" dist="43180" dir="5400000">
                  <a:srgbClr val="000000">
                    <a:alpha val="65000"/>
                  </a:srgbClr>
                </a:innerShdw>
              </a:effectLst>
            </a:endParaRPr>
          </a:p>
          <a:p>
            <a:endParaRPr lang="ar-SA" sz="2000" b="1" cap="all" spc="0"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pPr>
              <a:buFontTx/>
              <a:buChar char="-"/>
            </a:pPr>
            <a:r>
              <a:rPr lang="ar-SA" sz="20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اليود لا يؤكسد الكلور من الكلوريدات ولا البروم من البروميدات.</a:t>
            </a:r>
          </a:p>
          <a:p>
            <a:r>
              <a:rPr lang="ar-SA" sz="2000" dirty="0"/>
              <a:t>سؤال  ( 7- 1 ) للتفكير </a:t>
            </a:r>
            <a:endParaRPr lang="en-US" sz="2000" dirty="0"/>
          </a:p>
          <a:p>
            <a:r>
              <a:rPr lang="ar-SA" sz="2000" dirty="0"/>
              <a:t> </a:t>
            </a:r>
            <a:r>
              <a:rPr lang="ar-SA" sz="2000" b="1" i="1" dirty="0"/>
              <a:t>في تجربة أجراها أحد الطلاب في المختبر لاحظ  تلون المحلول باللون البرتقالي عند امرار غاز الكلور في محلول بروميد البوتاسيوم . ما سبب ذلك موضحاً إجابتك بمعادلة كيميائية موزونة</a:t>
            </a:r>
            <a:endParaRPr lang="ar-SA" sz="2000" b="1" cap="all"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endParaRPr lang="ar-SA" sz="20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a:p>
            <a:pPr>
              <a:buFontTx/>
              <a:buChar char="-"/>
            </a:pPr>
            <a:endParaRPr lang="ar-SA" sz="16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p:txBody>
      </p:sp>
      <p:sp>
        <p:nvSpPr>
          <p:cNvPr id="6" name="مستطيل 5"/>
          <p:cNvSpPr/>
          <p:nvPr/>
        </p:nvSpPr>
        <p:spPr>
          <a:xfrm>
            <a:off x="5072066" y="1752600"/>
            <a:ext cx="3919534" cy="461665"/>
          </a:xfrm>
          <a:prstGeom prst="rect">
            <a:avLst/>
          </a:prstGeom>
          <a:noFill/>
        </p:spPr>
        <p:txBody>
          <a:bodyPr wrap="square" lIns="91440" tIns="45720" rIns="91440" bIns="45720">
            <a:spAutoFit/>
          </a:bodyPr>
          <a:lstStyle/>
          <a:p>
            <a:pPr algn="ctr"/>
            <a:r>
              <a:rPr lang="en-US" sz="2400" b="1" cap="none" spc="0" dirty="0" smtClean="0">
                <a:ln w="1905"/>
                <a:solidFill>
                  <a:schemeClr val="tx1">
                    <a:lumMod val="95000"/>
                  </a:schemeClr>
                </a:solidFill>
                <a:effectLst>
                  <a:innerShdw blurRad="69850" dist="43180" dir="5400000">
                    <a:srgbClr val="000000">
                      <a:alpha val="65000"/>
                    </a:srgbClr>
                  </a:innerShdw>
                </a:effectLst>
              </a:rPr>
              <a:t>Cl </a:t>
            </a:r>
            <a:r>
              <a:rPr lang="en-US" sz="2400" b="1" cap="none" spc="0" baseline="-25000" dirty="0" smtClean="0">
                <a:ln w="1905"/>
                <a:solidFill>
                  <a:schemeClr val="tx1">
                    <a:lumMod val="95000"/>
                  </a:schemeClr>
                </a:solidFill>
                <a:effectLst>
                  <a:innerShdw blurRad="69850" dist="43180" dir="5400000">
                    <a:srgbClr val="000000">
                      <a:alpha val="65000"/>
                    </a:srgbClr>
                  </a:innerShdw>
                </a:effectLst>
              </a:rPr>
              <a:t>2</a:t>
            </a:r>
            <a:r>
              <a:rPr lang="en-US" sz="2400" b="1" cap="none" spc="0" dirty="0" smtClean="0">
                <a:ln w="1905"/>
                <a:solidFill>
                  <a:schemeClr val="tx1">
                    <a:lumMod val="95000"/>
                  </a:schemeClr>
                </a:solidFill>
                <a:effectLst>
                  <a:innerShdw blurRad="69850" dist="43180" dir="5400000">
                    <a:srgbClr val="000000">
                      <a:alpha val="65000"/>
                    </a:srgbClr>
                  </a:innerShdw>
                </a:effectLst>
              </a:rPr>
              <a:t>   + 2Br¯= Br </a:t>
            </a:r>
            <a:r>
              <a:rPr lang="en-US" sz="2400" b="1" cap="none" spc="0" baseline="-25000" dirty="0" smtClean="0">
                <a:ln w="1905"/>
                <a:solidFill>
                  <a:schemeClr val="tx1">
                    <a:lumMod val="95000"/>
                  </a:schemeClr>
                </a:solidFill>
                <a:effectLst>
                  <a:innerShdw blurRad="69850" dist="43180" dir="5400000">
                    <a:srgbClr val="000000">
                      <a:alpha val="65000"/>
                    </a:srgbClr>
                  </a:innerShdw>
                </a:effectLst>
              </a:rPr>
              <a:t>2</a:t>
            </a:r>
            <a:r>
              <a:rPr lang="en-US" sz="2400" b="1" cap="none" spc="0" dirty="0" smtClean="0">
                <a:ln w="1905"/>
                <a:solidFill>
                  <a:schemeClr val="tx1">
                    <a:lumMod val="95000"/>
                  </a:schemeClr>
                </a:solidFill>
                <a:effectLst>
                  <a:innerShdw blurRad="69850" dist="43180" dir="5400000">
                    <a:srgbClr val="000000">
                      <a:alpha val="65000"/>
                    </a:srgbClr>
                  </a:innerShdw>
                </a:effectLst>
              </a:rPr>
              <a:t> + 2Cl¯ </a:t>
            </a:r>
            <a:r>
              <a:rPr lang="ar-SA" sz="2400" b="1" cap="none" spc="0" dirty="0" smtClean="0">
                <a:ln w="1905"/>
                <a:solidFill>
                  <a:schemeClr val="tx1">
                    <a:lumMod val="95000"/>
                  </a:schemeClr>
                </a:solidFill>
                <a:effectLst>
                  <a:innerShdw blurRad="69850" dist="43180" dir="5400000">
                    <a:srgbClr val="000000">
                      <a:alpha val="65000"/>
                    </a:srgbClr>
                  </a:innerShdw>
                </a:effectLst>
              </a:rPr>
              <a:t> </a:t>
            </a:r>
            <a:endParaRPr lang="ar-SA" sz="2400" b="1" cap="none" spc="0" dirty="0">
              <a:ln w="1905"/>
              <a:solidFill>
                <a:schemeClr val="tx1">
                  <a:lumMod val="95000"/>
                </a:schemeClr>
              </a:solidFill>
              <a:effectLst>
                <a:innerShdw blurRad="69850" dist="43180" dir="5400000">
                  <a:srgbClr val="000000">
                    <a:alpha val="65000"/>
                  </a:srgbClr>
                </a:innerShdw>
              </a:effectLst>
            </a:endParaRPr>
          </a:p>
        </p:txBody>
      </p:sp>
      <p:sp>
        <p:nvSpPr>
          <p:cNvPr id="7" name="مستطيل 6"/>
          <p:cNvSpPr/>
          <p:nvPr/>
        </p:nvSpPr>
        <p:spPr>
          <a:xfrm>
            <a:off x="4857752" y="2362200"/>
            <a:ext cx="4030600" cy="461665"/>
          </a:xfrm>
          <a:prstGeom prst="rect">
            <a:avLst/>
          </a:prstGeom>
          <a:noFill/>
        </p:spPr>
        <p:txBody>
          <a:bodyPr wrap="square" lIns="91440" tIns="45720" rIns="91440" bIns="45720">
            <a:spAutoFit/>
          </a:bodyPr>
          <a:lstStyle/>
          <a:p>
            <a:pPr algn="ctr"/>
            <a:r>
              <a:rPr lang="en-US" sz="2400" b="1" dirty="0" smtClean="0">
                <a:ln w="1905"/>
                <a:solidFill>
                  <a:schemeClr val="tx1">
                    <a:lumMod val="95000"/>
                  </a:schemeClr>
                </a:solidFill>
                <a:effectLst>
                  <a:innerShdw blurRad="69850" dist="43180" dir="5400000">
                    <a:srgbClr val="000000">
                      <a:alpha val="65000"/>
                    </a:srgbClr>
                  </a:innerShdw>
                </a:effectLst>
              </a:rPr>
              <a:t> 2l¯= l</a:t>
            </a:r>
            <a:r>
              <a:rPr lang="en-US" sz="2400" b="1" baseline="-25000" dirty="0" smtClean="0">
                <a:ln w="1905"/>
                <a:solidFill>
                  <a:schemeClr val="tx1">
                    <a:lumMod val="95000"/>
                  </a:schemeClr>
                </a:solidFill>
                <a:effectLst>
                  <a:innerShdw blurRad="69850" dist="43180" dir="5400000">
                    <a:srgbClr val="000000">
                      <a:alpha val="65000"/>
                    </a:srgbClr>
                  </a:innerShdw>
                </a:effectLst>
              </a:rPr>
              <a:t>2</a:t>
            </a:r>
            <a:r>
              <a:rPr lang="en-US" sz="2400" b="1" dirty="0" smtClean="0">
                <a:ln w="1905"/>
                <a:solidFill>
                  <a:schemeClr val="tx1">
                    <a:lumMod val="95000"/>
                  </a:schemeClr>
                </a:solidFill>
                <a:effectLst>
                  <a:innerShdw blurRad="69850" dist="43180" dir="5400000">
                    <a:srgbClr val="000000">
                      <a:alpha val="65000"/>
                    </a:srgbClr>
                  </a:innerShdw>
                </a:effectLst>
              </a:rPr>
              <a:t>+ 2Cl¯</a:t>
            </a:r>
            <a:r>
              <a:rPr lang="ar-SA" sz="2400" b="1" dirty="0" smtClean="0">
                <a:ln w="1905"/>
                <a:solidFill>
                  <a:schemeClr val="tx1">
                    <a:lumMod val="95000"/>
                  </a:schemeClr>
                </a:solidFill>
                <a:effectLst>
                  <a:innerShdw blurRad="69850" dist="43180" dir="5400000">
                    <a:srgbClr val="000000">
                      <a:alpha val="65000"/>
                    </a:srgbClr>
                  </a:innerShdw>
                </a:effectLst>
              </a:rPr>
              <a:t>+ </a:t>
            </a:r>
            <a:r>
              <a:rPr lang="en-US" sz="2400" b="1" dirty="0" smtClean="0">
                <a:ln w="1905"/>
                <a:solidFill>
                  <a:schemeClr val="tx1">
                    <a:lumMod val="95000"/>
                  </a:schemeClr>
                </a:solidFill>
                <a:effectLst>
                  <a:innerShdw blurRad="69850" dist="43180" dir="5400000">
                    <a:srgbClr val="000000">
                      <a:alpha val="65000"/>
                    </a:srgbClr>
                  </a:innerShdw>
                </a:effectLst>
              </a:rPr>
              <a:t>Cl</a:t>
            </a:r>
            <a:r>
              <a:rPr lang="en-US" sz="2400" b="1" baseline="-25000" dirty="0" smtClean="0">
                <a:ln w="1905"/>
                <a:solidFill>
                  <a:schemeClr val="tx1">
                    <a:lumMod val="95000"/>
                  </a:schemeClr>
                </a:solidFill>
                <a:effectLst>
                  <a:innerShdw blurRad="69850" dist="43180" dir="5400000">
                    <a:srgbClr val="000000">
                      <a:alpha val="65000"/>
                    </a:srgbClr>
                  </a:innerShdw>
                </a:effectLst>
              </a:rPr>
              <a:t>2</a:t>
            </a:r>
            <a:endParaRPr lang="ar-SA" sz="2400" b="1" baseline="-25000" dirty="0">
              <a:ln w="1905"/>
              <a:solidFill>
                <a:schemeClr val="tx1">
                  <a:lumMod val="95000"/>
                </a:schemeClr>
              </a:solidFill>
              <a:effectLst>
                <a:innerShdw blurRad="69850" dist="43180" dir="5400000">
                  <a:srgbClr val="000000">
                    <a:alpha val="65000"/>
                  </a:srgbClr>
                </a:innerShdw>
              </a:effectLst>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1000"/>
                                        <p:tgtEl>
                                          <p:spTgt spid="5">
                                            <p:txEl>
                                              <p:pRg st="0" end="0"/>
                                            </p:txEl>
                                          </p:spTgt>
                                        </p:tgtEl>
                                      </p:cBhvr>
                                    </p:animEffect>
                                    <p:anim calcmode="lin" valueType="num">
                                      <p:cBhvr>
                                        <p:cTn id="1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5">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6"/>
                                        </p:tgtEl>
                                        <p:attrNameLst>
                                          <p:attrName>style.visibility</p:attrName>
                                        </p:attrNameLst>
                                      </p:cBhvr>
                                      <p:to>
                                        <p:strVal val="visible"/>
                                      </p:to>
                                    </p:set>
                                    <p:anim calcmode="discrete" valueType="clr">
                                      <p:cBhvr override="childStyle">
                                        <p:cTn id="29"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
                                        </p:tgtEl>
                                        <p:attrNameLst>
                                          <p:attrName>fillcolor</p:attrName>
                                        </p:attrNameLst>
                                      </p:cBhvr>
                                      <p:tavLst>
                                        <p:tav tm="0">
                                          <p:val>
                                            <p:clrVal>
                                              <a:schemeClr val="accent2"/>
                                            </p:clrVal>
                                          </p:val>
                                        </p:tav>
                                        <p:tav tm="50000">
                                          <p:val>
                                            <p:clrVal>
                                              <a:schemeClr val="hlink"/>
                                            </p:clrVal>
                                          </p:val>
                                        </p:tav>
                                      </p:tavLst>
                                    </p:anim>
                                    <p:set>
                                      <p:cBhvr>
                                        <p:cTn id="31" dur="80"/>
                                        <p:tgtEl>
                                          <p:spTgt spid="6"/>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7"/>
                                        </p:tgtEl>
                                        <p:attrNameLst>
                                          <p:attrName>style.visibility</p:attrName>
                                        </p:attrNameLst>
                                      </p:cBhvr>
                                      <p:to>
                                        <p:strVal val="visible"/>
                                      </p:to>
                                    </p:set>
                                    <p:anim calcmode="discrete" valueType="clr">
                                      <p:cBhvr override="childStyle">
                                        <p:cTn id="36"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7"/>
                                        </p:tgtEl>
                                        <p:attrNameLst>
                                          <p:attrName>fillcolor</p:attrName>
                                        </p:attrNameLst>
                                      </p:cBhvr>
                                      <p:tavLst>
                                        <p:tav tm="0">
                                          <p:val>
                                            <p:clrVal>
                                              <a:schemeClr val="accent2"/>
                                            </p:clrVal>
                                          </p:val>
                                        </p:tav>
                                        <p:tav tm="50000">
                                          <p:val>
                                            <p:clrVal>
                                              <a:schemeClr val="hlink"/>
                                            </p:clrVal>
                                          </p:val>
                                        </p:tav>
                                      </p:tavLst>
                                    </p:anim>
                                    <p:set>
                                      <p:cBhvr>
                                        <p:cTn id="38" dur="80"/>
                                        <p:tgtEl>
                                          <p:spTgt spid="7"/>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p:cTn id="43" dur="500" fill="hold"/>
                                        <p:tgtEl>
                                          <p:spTgt spid="5">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5">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5">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7" presetClass="entr" presetSubtype="0" fill="hold" nodeType="clickEffect">
                                  <p:stCondLst>
                                    <p:cond delay="0"/>
                                  </p:stCondLst>
                                  <p:iterate type="lt">
                                    <p:tmPct val="50000"/>
                                  </p:iterate>
                                  <p:childTnLst>
                                    <p:set>
                                      <p:cBhvr>
                                        <p:cTn id="50" dur="1" fill="hold">
                                          <p:stCondLst>
                                            <p:cond delay="0"/>
                                          </p:stCondLst>
                                        </p:cTn>
                                        <p:tgtEl>
                                          <p:spTgt spid="5">
                                            <p:txEl>
                                              <p:pRg st="8" end="8"/>
                                            </p:txEl>
                                          </p:spTgt>
                                        </p:tgtEl>
                                        <p:attrNameLst>
                                          <p:attrName>style.visibility</p:attrName>
                                        </p:attrNameLst>
                                      </p:cBhvr>
                                      <p:to>
                                        <p:strVal val="visible"/>
                                      </p:to>
                                    </p:set>
                                    <p:anim calcmode="discrete" valueType="clr">
                                      <p:cBhvr override="childStyle">
                                        <p:cTn id="51" dur="80"/>
                                        <p:tgtEl>
                                          <p:spTgt spid="5">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5">
                                            <p:txEl>
                                              <p:pRg st="8" end="8"/>
                                            </p:txEl>
                                          </p:spTgt>
                                        </p:tgtEl>
                                        <p:attrNameLst>
                                          <p:attrName>fillcolor</p:attrName>
                                        </p:attrNameLst>
                                      </p:cBhvr>
                                      <p:tavLst>
                                        <p:tav tm="0">
                                          <p:val>
                                            <p:clrVal>
                                              <a:schemeClr val="accent2"/>
                                            </p:clrVal>
                                          </p:val>
                                        </p:tav>
                                        <p:tav tm="50000">
                                          <p:val>
                                            <p:clrVal>
                                              <a:schemeClr val="hlink"/>
                                            </p:clrVal>
                                          </p:val>
                                        </p:tav>
                                      </p:tavLst>
                                    </p:anim>
                                    <p:set>
                                      <p:cBhvr>
                                        <p:cTn id="53" dur="80"/>
                                        <p:tgtEl>
                                          <p:spTgt spid="5">
                                            <p:txEl>
                                              <p:pRg st="8" end="8"/>
                                            </p:txEl>
                                          </p:spTgt>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nodeType="clickEffect">
                                  <p:stCondLst>
                                    <p:cond delay="0"/>
                                  </p:stCondLst>
                                  <p:childTnLst>
                                    <p:set>
                                      <p:cBhvr>
                                        <p:cTn id="57" dur="1" fill="hold">
                                          <p:stCondLst>
                                            <p:cond delay="0"/>
                                          </p:stCondLst>
                                        </p:cTn>
                                        <p:tgtEl>
                                          <p:spTgt spid="5">
                                            <p:txEl>
                                              <p:pRg st="10" end="10"/>
                                            </p:txEl>
                                          </p:spTgt>
                                        </p:tgtEl>
                                        <p:attrNameLst>
                                          <p:attrName>style.visibility</p:attrName>
                                        </p:attrNameLst>
                                      </p:cBhvr>
                                      <p:to>
                                        <p:strVal val="visible"/>
                                      </p:to>
                                    </p:set>
                                    <p:animEffect transition="in" filter="fade">
                                      <p:cBhvr>
                                        <p:cTn id="58" dur="800" decel="100000"/>
                                        <p:tgtEl>
                                          <p:spTgt spid="5">
                                            <p:txEl>
                                              <p:pRg st="10" end="10"/>
                                            </p:txEl>
                                          </p:spTgt>
                                        </p:tgtEl>
                                      </p:cBhvr>
                                    </p:animEffect>
                                    <p:anim calcmode="lin" valueType="num">
                                      <p:cBhvr>
                                        <p:cTn id="59" dur="800" decel="100000" fill="hold"/>
                                        <p:tgtEl>
                                          <p:spTgt spid="5">
                                            <p:txEl>
                                              <p:pRg st="10" end="10"/>
                                            </p:txEl>
                                          </p:spTgt>
                                        </p:tgtEl>
                                        <p:attrNameLst>
                                          <p:attrName>style.rotation</p:attrName>
                                        </p:attrNameLst>
                                      </p:cBhvr>
                                      <p:tavLst>
                                        <p:tav tm="0">
                                          <p:val>
                                            <p:fltVal val="-90"/>
                                          </p:val>
                                        </p:tav>
                                        <p:tav tm="100000">
                                          <p:val>
                                            <p:fltVal val="0"/>
                                          </p:val>
                                        </p:tav>
                                      </p:tavLst>
                                    </p:anim>
                                    <p:anim calcmode="lin" valueType="num">
                                      <p:cBhvr>
                                        <p:cTn id="60" dur="800" decel="100000" fill="hold"/>
                                        <p:tgtEl>
                                          <p:spTgt spid="5">
                                            <p:txEl>
                                              <p:pRg st="10" end="10"/>
                                            </p:txEl>
                                          </p:spTgt>
                                        </p:tgtEl>
                                        <p:attrNameLst>
                                          <p:attrName>ppt_x</p:attrName>
                                        </p:attrNameLst>
                                      </p:cBhvr>
                                      <p:tavLst>
                                        <p:tav tm="0">
                                          <p:val>
                                            <p:strVal val="#ppt_x+0.4"/>
                                          </p:val>
                                        </p:tav>
                                        <p:tav tm="100000">
                                          <p:val>
                                            <p:strVal val="#ppt_x-0.05"/>
                                          </p:val>
                                        </p:tav>
                                      </p:tavLst>
                                    </p:anim>
                                    <p:anim calcmode="lin" valueType="num">
                                      <p:cBhvr>
                                        <p:cTn id="61" dur="800" decel="100000" fill="hold"/>
                                        <p:tgtEl>
                                          <p:spTgt spid="5">
                                            <p:txEl>
                                              <p:pRg st="10" end="10"/>
                                            </p:txEl>
                                          </p:spTgt>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5">
                                            <p:txEl>
                                              <p:pRg st="10" end="10"/>
                                            </p:txEl>
                                          </p:spTgt>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5">
                                            <p:txEl>
                                              <p:pRg st="10" end="10"/>
                                            </p:txEl>
                                          </p:spTgt>
                                        </p:tgtEl>
                                        <p:attrNameLst>
                                          <p:attrName>ppt_y</p:attrName>
                                        </p:attrNameLst>
                                      </p:cBhvr>
                                      <p:tavLst>
                                        <p:tav tm="0">
                                          <p:val>
                                            <p:strVal val="#ppt_y+0.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0" presetClass="entr" presetSubtype="0" fill="hold" nodeType="clickEffect">
                                  <p:stCondLst>
                                    <p:cond delay="0"/>
                                  </p:stCondLst>
                                  <p:childTnLst>
                                    <p:set>
                                      <p:cBhvr>
                                        <p:cTn id="67" dur="1" fill="hold">
                                          <p:stCondLst>
                                            <p:cond delay="0"/>
                                          </p:stCondLst>
                                        </p:cTn>
                                        <p:tgtEl>
                                          <p:spTgt spid="5">
                                            <p:txEl>
                                              <p:pRg st="12" end="12"/>
                                            </p:txEl>
                                          </p:spTgt>
                                        </p:tgtEl>
                                        <p:attrNameLst>
                                          <p:attrName>style.visibility</p:attrName>
                                        </p:attrNameLst>
                                      </p:cBhvr>
                                      <p:to>
                                        <p:strVal val="visible"/>
                                      </p:to>
                                    </p:set>
                                    <p:animEffect transition="in" filter="fade">
                                      <p:cBhvr>
                                        <p:cTn id="68" dur="800" decel="100000"/>
                                        <p:tgtEl>
                                          <p:spTgt spid="5">
                                            <p:txEl>
                                              <p:pRg st="12" end="12"/>
                                            </p:txEl>
                                          </p:spTgt>
                                        </p:tgtEl>
                                      </p:cBhvr>
                                    </p:animEffect>
                                    <p:anim calcmode="lin" valueType="num">
                                      <p:cBhvr>
                                        <p:cTn id="69" dur="800" decel="100000" fill="hold"/>
                                        <p:tgtEl>
                                          <p:spTgt spid="5">
                                            <p:txEl>
                                              <p:pRg st="12" end="12"/>
                                            </p:txEl>
                                          </p:spTgt>
                                        </p:tgtEl>
                                        <p:attrNameLst>
                                          <p:attrName>style.rotation</p:attrName>
                                        </p:attrNameLst>
                                      </p:cBhvr>
                                      <p:tavLst>
                                        <p:tav tm="0">
                                          <p:val>
                                            <p:fltVal val="-90"/>
                                          </p:val>
                                        </p:tav>
                                        <p:tav tm="100000">
                                          <p:val>
                                            <p:fltVal val="0"/>
                                          </p:val>
                                        </p:tav>
                                      </p:tavLst>
                                    </p:anim>
                                    <p:anim calcmode="lin" valueType="num">
                                      <p:cBhvr>
                                        <p:cTn id="70" dur="800" decel="100000" fill="hold"/>
                                        <p:tgtEl>
                                          <p:spTgt spid="5">
                                            <p:txEl>
                                              <p:pRg st="12" end="12"/>
                                            </p:txEl>
                                          </p:spTgt>
                                        </p:tgtEl>
                                        <p:attrNameLst>
                                          <p:attrName>ppt_x</p:attrName>
                                        </p:attrNameLst>
                                      </p:cBhvr>
                                      <p:tavLst>
                                        <p:tav tm="0">
                                          <p:val>
                                            <p:strVal val="#ppt_x+0.4"/>
                                          </p:val>
                                        </p:tav>
                                        <p:tav tm="100000">
                                          <p:val>
                                            <p:strVal val="#ppt_x-0.05"/>
                                          </p:val>
                                        </p:tav>
                                      </p:tavLst>
                                    </p:anim>
                                    <p:anim calcmode="lin" valueType="num">
                                      <p:cBhvr>
                                        <p:cTn id="71" dur="800" decel="100000" fill="hold"/>
                                        <p:tgtEl>
                                          <p:spTgt spid="5">
                                            <p:txEl>
                                              <p:pRg st="12" end="12"/>
                                            </p:txEl>
                                          </p:spTgt>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5">
                                            <p:txEl>
                                              <p:pRg st="12" end="12"/>
                                            </p:txEl>
                                          </p:spTgt>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5">
                                            <p:txEl>
                                              <p:pRg st="12" end="12"/>
                                            </p:txEl>
                                          </p:spTgt>
                                        </p:tgtEl>
                                        <p:attrNameLst>
                                          <p:attrName>ppt_y</p:attrName>
                                        </p:attrNameLst>
                                      </p:cBhvr>
                                      <p:tavLst>
                                        <p:tav tm="0">
                                          <p:val>
                                            <p:strVal val="#ppt_y+0.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0" presetClass="entr" presetSubtype="0" fill="hold" nodeType="clickEffect">
                                  <p:stCondLst>
                                    <p:cond delay="0"/>
                                  </p:stCondLst>
                                  <p:childTnLst>
                                    <p:set>
                                      <p:cBhvr>
                                        <p:cTn id="77" dur="1" fill="hold">
                                          <p:stCondLst>
                                            <p:cond delay="0"/>
                                          </p:stCondLst>
                                        </p:cTn>
                                        <p:tgtEl>
                                          <p:spTgt spid="5">
                                            <p:txEl>
                                              <p:pRg st="11" end="11"/>
                                            </p:txEl>
                                          </p:spTgt>
                                        </p:tgtEl>
                                        <p:attrNameLst>
                                          <p:attrName>style.visibility</p:attrName>
                                        </p:attrNameLst>
                                      </p:cBhvr>
                                      <p:to>
                                        <p:strVal val="visible"/>
                                      </p:to>
                                    </p:set>
                                    <p:animEffect transition="in" filter="fade">
                                      <p:cBhvr>
                                        <p:cTn id="78" dur="800" decel="100000"/>
                                        <p:tgtEl>
                                          <p:spTgt spid="5">
                                            <p:txEl>
                                              <p:pRg st="11" end="11"/>
                                            </p:txEl>
                                          </p:spTgt>
                                        </p:tgtEl>
                                      </p:cBhvr>
                                    </p:animEffect>
                                    <p:anim calcmode="lin" valueType="num">
                                      <p:cBhvr>
                                        <p:cTn id="79" dur="800" decel="100000" fill="hold"/>
                                        <p:tgtEl>
                                          <p:spTgt spid="5">
                                            <p:txEl>
                                              <p:pRg st="11" end="11"/>
                                            </p:txEl>
                                          </p:spTgt>
                                        </p:tgtEl>
                                        <p:attrNameLst>
                                          <p:attrName>style.rotation</p:attrName>
                                        </p:attrNameLst>
                                      </p:cBhvr>
                                      <p:tavLst>
                                        <p:tav tm="0">
                                          <p:val>
                                            <p:fltVal val="-90"/>
                                          </p:val>
                                        </p:tav>
                                        <p:tav tm="100000">
                                          <p:val>
                                            <p:fltVal val="0"/>
                                          </p:val>
                                        </p:tav>
                                      </p:tavLst>
                                    </p:anim>
                                    <p:anim calcmode="lin" valueType="num">
                                      <p:cBhvr>
                                        <p:cTn id="80" dur="800" decel="100000" fill="hold"/>
                                        <p:tgtEl>
                                          <p:spTgt spid="5">
                                            <p:txEl>
                                              <p:pRg st="11" end="11"/>
                                            </p:txEl>
                                          </p:spTgt>
                                        </p:tgtEl>
                                        <p:attrNameLst>
                                          <p:attrName>ppt_x</p:attrName>
                                        </p:attrNameLst>
                                      </p:cBhvr>
                                      <p:tavLst>
                                        <p:tav tm="0">
                                          <p:val>
                                            <p:strVal val="#ppt_x+0.4"/>
                                          </p:val>
                                        </p:tav>
                                        <p:tav tm="100000">
                                          <p:val>
                                            <p:strVal val="#ppt_x-0.05"/>
                                          </p:val>
                                        </p:tav>
                                      </p:tavLst>
                                    </p:anim>
                                    <p:anim calcmode="lin" valueType="num">
                                      <p:cBhvr>
                                        <p:cTn id="81" dur="800" decel="100000" fill="hold"/>
                                        <p:tgtEl>
                                          <p:spTgt spid="5">
                                            <p:txEl>
                                              <p:pRg st="11" end="11"/>
                                            </p:txEl>
                                          </p:spTgt>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5">
                                            <p:txEl>
                                              <p:pRg st="11" end="11"/>
                                            </p:txEl>
                                          </p:spTgt>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5">
                                            <p:txEl>
                                              <p:pRg st="11" end="11"/>
                                            </p:txEl>
                                          </p:spTgt>
                                        </p:tgtEl>
                                        <p:attrNameLst>
                                          <p:attrName>ppt_y</p:attrName>
                                        </p:attrNameLst>
                                      </p:cBhvr>
                                      <p:tavLst>
                                        <p:tav tm="0">
                                          <p:val>
                                            <p:strVal val="#ppt_y+0.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4" presetClass="exit" presetSubtype="0" decel="100000" fill="hold" grpId="1" nodeType="clickEffect">
                                  <p:stCondLst>
                                    <p:cond delay="0"/>
                                  </p:stCondLst>
                                  <p:childTnLst>
                                    <p:anim calcmode="lin" valueType="num">
                                      <p:cBhvr>
                                        <p:cTn id="87" dur="500"/>
                                        <p:tgtEl>
                                          <p:spTgt spid="4"/>
                                        </p:tgtEl>
                                        <p:attrNameLst>
                                          <p:attrName>ppt_w</p:attrName>
                                        </p:attrNameLst>
                                      </p:cBhvr>
                                      <p:tavLst>
                                        <p:tav tm="0">
                                          <p:val>
                                            <p:strVal val="ppt_w"/>
                                          </p:val>
                                        </p:tav>
                                        <p:tav tm="100000">
                                          <p:val>
                                            <p:strVal val="ppt_w*0.05"/>
                                          </p:val>
                                        </p:tav>
                                      </p:tavLst>
                                    </p:anim>
                                    <p:anim calcmode="lin" valueType="num">
                                      <p:cBhvr>
                                        <p:cTn id="88" dur="500"/>
                                        <p:tgtEl>
                                          <p:spTgt spid="4"/>
                                        </p:tgtEl>
                                        <p:attrNameLst>
                                          <p:attrName>ppt_h</p:attrName>
                                        </p:attrNameLst>
                                      </p:cBhvr>
                                      <p:tavLst>
                                        <p:tav tm="0">
                                          <p:val>
                                            <p:strVal val="ppt_h"/>
                                          </p:val>
                                        </p:tav>
                                        <p:tav tm="100000">
                                          <p:val>
                                            <p:strVal val="ppt_h"/>
                                          </p:val>
                                        </p:tav>
                                      </p:tavLst>
                                    </p:anim>
                                    <p:anim calcmode="lin" valueType="num">
                                      <p:cBhvr>
                                        <p:cTn id="89" dur="500"/>
                                        <p:tgtEl>
                                          <p:spTgt spid="4"/>
                                        </p:tgtEl>
                                        <p:attrNameLst>
                                          <p:attrName>ppt_x</p:attrName>
                                        </p:attrNameLst>
                                      </p:cBhvr>
                                      <p:tavLst>
                                        <p:tav tm="0">
                                          <p:val>
                                            <p:strVal val="ppt_x"/>
                                          </p:val>
                                        </p:tav>
                                        <p:tav tm="100000">
                                          <p:val>
                                            <p:strVal val="ppt_x-.2"/>
                                          </p:val>
                                        </p:tav>
                                      </p:tavLst>
                                    </p:anim>
                                    <p:anim calcmode="lin" valueType="num">
                                      <p:cBhvr>
                                        <p:cTn id="90" dur="500"/>
                                        <p:tgtEl>
                                          <p:spTgt spid="4"/>
                                        </p:tgtEl>
                                        <p:attrNameLst>
                                          <p:attrName>ppt_y</p:attrName>
                                        </p:attrNameLst>
                                      </p:cBhvr>
                                      <p:tavLst>
                                        <p:tav tm="0">
                                          <p:val>
                                            <p:strVal val="ppt_y"/>
                                          </p:val>
                                        </p:tav>
                                        <p:tav tm="100000">
                                          <p:val>
                                            <p:strVal val="ppt_y"/>
                                          </p:val>
                                        </p:tav>
                                      </p:tavLst>
                                    </p:anim>
                                    <p:animEffect transition="out" filter="fade">
                                      <p:cBhvr>
                                        <p:cTn id="91" dur="500"/>
                                        <p:tgtEl>
                                          <p:spTgt spid="4"/>
                                        </p:tgtEl>
                                      </p:cBhvr>
                                    </p:animEffect>
                                    <p:set>
                                      <p:cBhvr>
                                        <p:cTn id="92" dur="1" fill="hold">
                                          <p:stCondLst>
                                            <p:cond delay="499"/>
                                          </p:stCondLst>
                                        </p:cTn>
                                        <p:tgtEl>
                                          <p:spTgt spid="4"/>
                                        </p:tgtEl>
                                        <p:attrNameLst>
                                          <p:attrName>style.visibility</p:attrName>
                                        </p:attrNameLst>
                                      </p:cBhvr>
                                      <p:to>
                                        <p:strVal val="hidden"/>
                                      </p:to>
                                    </p:set>
                                  </p:childTnLst>
                                </p:cTn>
                              </p:par>
                              <p:par>
                                <p:cTn id="93" presetID="54" presetClass="exit" presetSubtype="0" decel="100000" fill="hold" grpId="0" nodeType="withEffect">
                                  <p:stCondLst>
                                    <p:cond delay="0"/>
                                  </p:stCondLst>
                                  <p:childTnLst>
                                    <p:anim calcmode="lin" valueType="num">
                                      <p:cBhvr>
                                        <p:cTn id="94" dur="500"/>
                                        <p:tgtEl>
                                          <p:spTgt spid="5">
                                            <p:txEl>
                                              <p:pRg st="0" end="0"/>
                                            </p:txEl>
                                          </p:spTgt>
                                        </p:tgtEl>
                                        <p:attrNameLst>
                                          <p:attrName>ppt_w</p:attrName>
                                        </p:attrNameLst>
                                      </p:cBhvr>
                                      <p:tavLst>
                                        <p:tav tm="0">
                                          <p:val>
                                            <p:strVal val="ppt_w"/>
                                          </p:val>
                                        </p:tav>
                                        <p:tav tm="100000">
                                          <p:val>
                                            <p:strVal val="ppt_w*0.05"/>
                                          </p:val>
                                        </p:tav>
                                      </p:tavLst>
                                    </p:anim>
                                    <p:anim calcmode="lin" valueType="num">
                                      <p:cBhvr>
                                        <p:cTn id="95" dur="500"/>
                                        <p:tgtEl>
                                          <p:spTgt spid="5">
                                            <p:txEl>
                                              <p:pRg st="0" end="0"/>
                                            </p:txEl>
                                          </p:spTgt>
                                        </p:tgtEl>
                                        <p:attrNameLst>
                                          <p:attrName>ppt_h</p:attrName>
                                        </p:attrNameLst>
                                      </p:cBhvr>
                                      <p:tavLst>
                                        <p:tav tm="0">
                                          <p:val>
                                            <p:strVal val="ppt_h"/>
                                          </p:val>
                                        </p:tav>
                                        <p:tav tm="100000">
                                          <p:val>
                                            <p:strVal val="ppt_h"/>
                                          </p:val>
                                        </p:tav>
                                      </p:tavLst>
                                    </p:anim>
                                    <p:anim calcmode="lin" valueType="num">
                                      <p:cBhvr>
                                        <p:cTn id="96" dur="500"/>
                                        <p:tgtEl>
                                          <p:spTgt spid="5">
                                            <p:txEl>
                                              <p:pRg st="0" end="0"/>
                                            </p:txEl>
                                          </p:spTgt>
                                        </p:tgtEl>
                                        <p:attrNameLst>
                                          <p:attrName>ppt_x</p:attrName>
                                        </p:attrNameLst>
                                      </p:cBhvr>
                                      <p:tavLst>
                                        <p:tav tm="0">
                                          <p:val>
                                            <p:strVal val="ppt_x"/>
                                          </p:val>
                                        </p:tav>
                                        <p:tav tm="100000">
                                          <p:val>
                                            <p:strVal val="ppt_x-.2"/>
                                          </p:val>
                                        </p:tav>
                                      </p:tavLst>
                                    </p:anim>
                                    <p:anim calcmode="lin" valueType="num">
                                      <p:cBhvr>
                                        <p:cTn id="97" dur="500"/>
                                        <p:tgtEl>
                                          <p:spTgt spid="5">
                                            <p:txEl>
                                              <p:pRg st="0" end="0"/>
                                            </p:txEl>
                                          </p:spTgt>
                                        </p:tgtEl>
                                        <p:attrNameLst>
                                          <p:attrName>ppt_y</p:attrName>
                                        </p:attrNameLst>
                                      </p:cBhvr>
                                      <p:tavLst>
                                        <p:tav tm="0">
                                          <p:val>
                                            <p:strVal val="ppt_y"/>
                                          </p:val>
                                        </p:tav>
                                        <p:tav tm="100000">
                                          <p:val>
                                            <p:strVal val="ppt_y"/>
                                          </p:val>
                                        </p:tav>
                                      </p:tavLst>
                                    </p:anim>
                                    <p:animEffect transition="out" filter="fade">
                                      <p:cBhvr>
                                        <p:cTn id="98" dur="500"/>
                                        <p:tgtEl>
                                          <p:spTgt spid="5">
                                            <p:txEl>
                                              <p:pRg st="0" end="0"/>
                                            </p:txEl>
                                          </p:spTgt>
                                        </p:tgtEl>
                                      </p:cBhvr>
                                    </p:animEffect>
                                    <p:set>
                                      <p:cBhvr>
                                        <p:cTn id="99" dur="1" fill="hold">
                                          <p:stCondLst>
                                            <p:cond delay="499"/>
                                          </p:stCondLst>
                                        </p:cTn>
                                        <p:tgtEl>
                                          <p:spTgt spid="5">
                                            <p:txEl>
                                              <p:pRg st="0" end="0"/>
                                            </p:txEl>
                                          </p:spTgt>
                                        </p:tgtEl>
                                        <p:attrNameLst>
                                          <p:attrName>style.visibility</p:attrName>
                                        </p:attrNameLst>
                                      </p:cBhvr>
                                      <p:to>
                                        <p:strVal val="hidden"/>
                                      </p:to>
                                    </p:set>
                                  </p:childTnLst>
                                </p:cTn>
                              </p:par>
                              <p:par>
                                <p:cTn id="100" presetID="54" presetClass="exit" presetSubtype="0" decel="100000" fill="hold" grpId="0" nodeType="withEffect">
                                  <p:stCondLst>
                                    <p:cond delay="0"/>
                                  </p:stCondLst>
                                  <p:childTnLst>
                                    <p:anim calcmode="lin" valueType="num">
                                      <p:cBhvr>
                                        <p:cTn id="101" dur="500"/>
                                        <p:tgtEl>
                                          <p:spTgt spid="5">
                                            <p:txEl>
                                              <p:pRg st="1" end="1"/>
                                            </p:txEl>
                                          </p:spTgt>
                                        </p:tgtEl>
                                        <p:attrNameLst>
                                          <p:attrName>ppt_w</p:attrName>
                                        </p:attrNameLst>
                                      </p:cBhvr>
                                      <p:tavLst>
                                        <p:tav tm="0">
                                          <p:val>
                                            <p:strVal val="ppt_w"/>
                                          </p:val>
                                        </p:tav>
                                        <p:tav tm="100000">
                                          <p:val>
                                            <p:strVal val="ppt_w*0.05"/>
                                          </p:val>
                                        </p:tav>
                                      </p:tavLst>
                                    </p:anim>
                                    <p:anim calcmode="lin" valueType="num">
                                      <p:cBhvr>
                                        <p:cTn id="102" dur="500"/>
                                        <p:tgtEl>
                                          <p:spTgt spid="5">
                                            <p:txEl>
                                              <p:pRg st="1" end="1"/>
                                            </p:txEl>
                                          </p:spTgt>
                                        </p:tgtEl>
                                        <p:attrNameLst>
                                          <p:attrName>ppt_h</p:attrName>
                                        </p:attrNameLst>
                                      </p:cBhvr>
                                      <p:tavLst>
                                        <p:tav tm="0">
                                          <p:val>
                                            <p:strVal val="ppt_h"/>
                                          </p:val>
                                        </p:tav>
                                        <p:tav tm="100000">
                                          <p:val>
                                            <p:strVal val="ppt_h"/>
                                          </p:val>
                                        </p:tav>
                                      </p:tavLst>
                                    </p:anim>
                                    <p:anim calcmode="lin" valueType="num">
                                      <p:cBhvr>
                                        <p:cTn id="103" dur="500"/>
                                        <p:tgtEl>
                                          <p:spTgt spid="5">
                                            <p:txEl>
                                              <p:pRg st="1" end="1"/>
                                            </p:txEl>
                                          </p:spTgt>
                                        </p:tgtEl>
                                        <p:attrNameLst>
                                          <p:attrName>ppt_x</p:attrName>
                                        </p:attrNameLst>
                                      </p:cBhvr>
                                      <p:tavLst>
                                        <p:tav tm="0">
                                          <p:val>
                                            <p:strVal val="ppt_x"/>
                                          </p:val>
                                        </p:tav>
                                        <p:tav tm="100000">
                                          <p:val>
                                            <p:strVal val="ppt_x-.2"/>
                                          </p:val>
                                        </p:tav>
                                      </p:tavLst>
                                    </p:anim>
                                    <p:anim calcmode="lin" valueType="num">
                                      <p:cBhvr>
                                        <p:cTn id="104" dur="500"/>
                                        <p:tgtEl>
                                          <p:spTgt spid="5">
                                            <p:txEl>
                                              <p:pRg st="1" end="1"/>
                                            </p:txEl>
                                          </p:spTgt>
                                        </p:tgtEl>
                                        <p:attrNameLst>
                                          <p:attrName>ppt_y</p:attrName>
                                        </p:attrNameLst>
                                      </p:cBhvr>
                                      <p:tavLst>
                                        <p:tav tm="0">
                                          <p:val>
                                            <p:strVal val="ppt_y"/>
                                          </p:val>
                                        </p:tav>
                                        <p:tav tm="100000">
                                          <p:val>
                                            <p:strVal val="ppt_y"/>
                                          </p:val>
                                        </p:tav>
                                      </p:tavLst>
                                    </p:anim>
                                    <p:animEffect transition="out" filter="fade">
                                      <p:cBhvr>
                                        <p:cTn id="105" dur="500"/>
                                        <p:tgtEl>
                                          <p:spTgt spid="5">
                                            <p:txEl>
                                              <p:pRg st="1" end="1"/>
                                            </p:txEl>
                                          </p:spTgt>
                                        </p:tgtEl>
                                      </p:cBhvr>
                                    </p:animEffect>
                                    <p:set>
                                      <p:cBhvr>
                                        <p:cTn id="106" dur="1" fill="hold">
                                          <p:stCondLst>
                                            <p:cond delay="499"/>
                                          </p:stCondLst>
                                        </p:cTn>
                                        <p:tgtEl>
                                          <p:spTgt spid="5">
                                            <p:txEl>
                                              <p:pRg st="1" end="1"/>
                                            </p:txEl>
                                          </p:spTgt>
                                        </p:tgtEl>
                                        <p:attrNameLst>
                                          <p:attrName>style.visibility</p:attrName>
                                        </p:attrNameLst>
                                      </p:cBhvr>
                                      <p:to>
                                        <p:strVal val="hidden"/>
                                      </p:to>
                                    </p:set>
                                  </p:childTnLst>
                                </p:cTn>
                              </p:par>
                              <p:par>
                                <p:cTn id="107" presetID="54" presetClass="exit" presetSubtype="0" decel="100000" fill="hold" grpId="0" nodeType="withEffect">
                                  <p:stCondLst>
                                    <p:cond delay="0"/>
                                  </p:stCondLst>
                                  <p:childTnLst>
                                    <p:anim calcmode="lin" valueType="num">
                                      <p:cBhvr>
                                        <p:cTn id="108" dur="500"/>
                                        <p:tgtEl>
                                          <p:spTgt spid="5">
                                            <p:txEl>
                                              <p:pRg st="4" end="4"/>
                                            </p:txEl>
                                          </p:spTgt>
                                        </p:tgtEl>
                                        <p:attrNameLst>
                                          <p:attrName>ppt_w</p:attrName>
                                        </p:attrNameLst>
                                      </p:cBhvr>
                                      <p:tavLst>
                                        <p:tav tm="0">
                                          <p:val>
                                            <p:strVal val="ppt_w"/>
                                          </p:val>
                                        </p:tav>
                                        <p:tav tm="100000">
                                          <p:val>
                                            <p:strVal val="ppt_w*0.05"/>
                                          </p:val>
                                        </p:tav>
                                      </p:tavLst>
                                    </p:anim>
                                    <p:anim calcmode="lin" valueType="num">
                                      <p:cBhvr>
                                        <p:cTn id="109" dur="500"/>
                                        <p:tgtEl>
                                          <p:spTgt spid="5">
                                            <p:txEl>
                                              <p:pRg st="4" end="4"/>
                                            </p:txEl>
                                          </p:spTgt>
                                        </p:tgtEl>
                                        <p:attrNameLst>
                                          <p:attrName>ppt_h</p:attrName>
                                        </p:attrNameLst>
                                      </p:cBhvr>
                                      <p:tavLst>
                                        <p:tav tm="0">
                                          <p:val>
                                            <p:strVal val="ppt_h"/>
                                          </p:val>
                                        </p:tav>
                                        <p:tav tm="100000">
                                          <p:val>
                                            <p:strVal val="ppt_h"/>
                                          </p:val>
                                        </p:tav>
                                      </p:tavLst>
                                    </p:anim>
                                    <p:anim calcmode="lin" valueType="num">
                                      <p:cBhvr>
                                        <p:cTn id="110" dur="500"/>
                                        <p:tgtEl>
                                          <p:spTgt spid="5">
                                            <p:txEl>
                                              <p:pRg st="4" end="4"/>
                                            </p:txEl>
                                          </p:spTgt>
                                        </p:tgtEl>
                                        <p:attrNameLst>
                                          <p:attrName>ppt_x</p:attrName>
                                        </p:attrNameLst>
                                      </p:cBhvr>
                                      <p:tavLst>
                                        <p:tav tm="0">
                                          <p:val>
                                            <p:strVal val="ppt_x"/>
                                          </p:val>
                                        </p:tav>
                                        <p:tav tm="100000">
                                          <p:val>
                                            <p:strVal val="ppt_x-.2"/>
                                          </p:val>
                                        </p:tav>
                                      </p:tavLst>
                                    </p:anim>
                                    <p:anim calcmode="lin" valueType="num">
                                      <p:cBhvr>
                                        <p:cTn id="111" dur="500"/>
                                        <p:tgtEl>
                                          <p:spTgt spid="5">
                                            <p:txEl>
                                              <p:pRg st="4" end="4"/>
                                            </p:txEl>
                                          </p:spTgt>
                                        </p:tgtEl>
                                        <p:attrNameLst>
                                          <p:attrName>ppt_y</p:attrName>
                                        </p:attrNameLst>
                                      </p:cBhvr>
                                      <p:tavLst>
                                        <p:tav tm="0">
                                          <p:val>
                                            <p:strVal val="ppt_y"/>
                                          </p:val>
                                        </p:tav>
                                        <p:tav tm="100000">
                                          <p:val>
                                            <p:strVal val="ppt_y"/>
                                          </p:val>
                                        </p:tav>
                                      </p:tavLst>
                                    </p:anim>
                                    <p:animEffect transition="out" filter="fade">
                                      <p:cBhvr>
                                        <p:cTn id="112" dur="500"/>
                                        <p:tgtEl>
                                          <p:spTgt spid="5">
                                            <p:txEl>
                                              <p:pRg st="4" end="4"/>
                                            </p:txEl>
                                          </p:spTgt>
                                        </p:tgtEl>
                                      </p:cBhvr>
                                    </p:animEffect>
                                    <p:set>
                                      <p:cBhvr>
                                        <p:cTn id="113" dur="1" fill="hold">
                                          <p:stCondLst>
                                            <p:cond delay="499"/>
                                          </p:stCondLst>
                                        </p:cTn>
                                        <p:tgtEl>
                                          <p:spTgt spid="5">
                                            <p:txEl>
                                              <p:pRg st="4" end="4"/>
                                            </p:txEl>
                                          </p:spTgt>
                                        </p:tgtEl>
                                        <p:attrNameLst>
                                          <p:attrName>style.visibility</p:attrName>
                                        </p:attrNameLst>
                                      </p:cBhvr>
                                      <p:to>
                                        <p:strVal val="hidden"/>
                                      </p:to>
                                    </p:set>
                                  </p:childTnLst>
                                </p:cTn>
                              </p:par>
                              <p:par>
                                <p:cTn id="114" presetID="54" presetClass="exit" presetSubtype="0" decel="100000" fill="hold" grpId="0" nodeType="withEffect">
                                  <p:stCondLst>
                                    <p:cond delay="0"/>
                                  </p:stCondLst>
                                  <p:childTnLst>
                                    <p:anim calcmode="lin" valueType="num">
                                      <p:cBhvr>
                                        <p:cTn id="115" dur="500"/>
                                        <p:tgtEl>
                                          <p:spTgt spid="5">
                                            <p:txEl>
                                              <p:pRg st="6" end="6"/>
                                            </p:txEl>
                                          </p:spTgt>
                                        </p:tgtEl>
                                        <p:attrNameLst>
                                          <p:attrName>ppt_w</p:attrName>
                                        </p:attrNameLst>
                                      </p:cBhvr>
                                      <p:tavLst>
                                        <p:tav tm="0">
                                          <p:val>
                                            <p:strVal val="ppt_w"/>
                                          </p:val>
                                        </p:tav>
                                        <p:tav tm="100000">
                                          <p:val>
                                            <p:strVal val="ppt_w*0.05"/>
                                          </p:val>
                                        </p:tav>
                                      </p:tavLst>
                                    </p:anim>
                                    <p:anim calcmode="lin" valueType="num">
                                      <p:cBhvr>
                                        <p:cTn id="116" dur="500"/>
                                        <p:tgtEl>
                                          <p:spTgt spid="5">
                                            <p:txEl>
                                              <p:pRg st="6" end="6"/>
                                            </p:txEl>
                                          </p:spTgt>
                                        </p:tgtEl>
                                        <p:attrNameLst>
                                          <p:attrName>ppt_h</p:attrName>
                                        </p:attrNameLst>
                                      </p:cBhvr>
                                      <p:tavLst>
                                        <p:tav tm="0">
                                          <p:val>
                                            <p:strVal val="ppt_h"/>
                                          </p:val>
                                        </p:tav>
                                        <p:tav tm="100000">
                                          <p:val>
                                            <p:strVal val="ppt_h"/>
                                          </p:val>
                                        </p:tav>
                                      </p:tavLst>
                                    </p:anim>
                                    <p:anim calcmode="lin" valueType="num">
                                      <p:cBhvr>
                                        <p:cTn id="117" dur="500"/>
                                        <p:tgtEl>
                                          <p:spTgt spid="5">
                                            <p:txEl>
                                              <p:pRg st="6" end="6"/>
                                            </p:txEl>
                                          </p:spTgt>
                                        </p:tgtEl>
                                        <p:attrNameLst>
                                          <p:attrName>ppt_x</p:attrName>
                                        </p:attrNameLst>
                                      </p:cBhvr>
                                      <p:tavLst>
                                        <p:tav tm="0">
                                          <p:val>
                                            <p:strVal val="ppt_x"/>
                                          </p:val>
                                        </p:tav>
                                        <p:tav tm="100000">
                                          <p:val>
                                            <p:strVal val="ppt_x-.2"/>
                                          </p:val>
                                        </p:tav>
                                      </p:tavLst>
                                    </p:anim>
                                    <p:anim calcmode="lin" valueType="num">
                                      <p:cBhvr>
                                        <p:cTn id="118" dur="500"/>
                                        <p:tgtEl>
                                          <p:spTgt spid="5">
                                            <p:txEl>
                                              <p:pRg st="6" end="6"/>
                                            </p:txEl>
                                          </p:spTgt>
                                        </p:tgtEl>
                                        <p:attrNameLst>
                                          <p:attrName>ppt_y</p:attrName>
                                        </p:attrNameLst>
                                      </p:cBhvr>
                                      <p:tavLst>
                                        <p:tav tm="0">
                                          <p:val>
                                            <p:strVal val="ppt_y"/>
                                          </p:val>
                                        </p:tav>
                                        <p:tav tm="100000">
                                          <p:val>
                                            <p:strVal val="ppt_y"/>
                                          </p:val>
                                        </p:tav>
                                      </p:tavLst>
                                    </p:anim>
                                    <p:animEffect transition="out" filter="fade">
                                      <p:cBhvr>
                                        <p:cTn id="119" dur="500"/>
                                        <p:tgtEl>
                                          <p:spTgt spid="5">
                                            <p:txEl>
                                              <p:pRg st="6" end="6"/>
                                            </p:txEl>
                                          </p:spTgt>
                                        </p:tgtEl>
                                      </p:cBhvr>
                                    </p:animEffect>
                                    <p:set>
                                      <p:cBhvr>
                                        <p:cTn id="120" dur="1" fill="hold">
                                          <p:stCondLst>
                                            <p:cond delay="499"/>
                                          </p:stCondLst>
                                        </p:cTn>
                                        <p:tgtEl>
                                          <p:spTgt spid="5">
                                            <p:txEl>
                                              <p:pRg st="6" end="6"/>
                                            </p:txEl>
                                          </p:spTgt>
                                        </p:tgtEl>
                                        <p:attrNameLst>
                                          <p:attrName>style.visibility</p:attrName>
                                        </p:attrNameLst>
                                      </p:cBhvr>
                                      <p:to>
                                        <p:strVal val="hidden"/>
                                      </p:to>
                                    </p:set>
                                  </p:childTnLst>
                                </p:cTn>
                              </p:par>
                              <p:par>
                                <p:cTn id="121" presetID="54" presetClass="exit" presetSubtype="0" decel="100000" fill="hold" grpId="0" nodeType="withEffect">
                                  <p:stCondLst>
                                    <p:cond delay="0"/>
                                  </p:stCondLst>
                                  <p:iterate type="lt">
                                    <p:tmPct val="0"/>
                                  </p:iterate>
                                  <p:childTnLst>
                                    <p:anim calcmode="lin" valueType="num">
                                      <p:cBhvr>
                                        <p:cTn id="122" dur="500"/>
                                        <p:tgtEl>
                                          <p:spTgt spid="5">
                                            <p:txEl>
                                              <p:pRg st="8" end="8"/>
                                            </p:txEl>
                                          </p:spTgt>
                                        </p:tgtEl>
                                        <p:attrNameLst>
                                          <p:attrName>ppt_w</p:attrName>
                                        </p:attrNameLst>
                                      </p:cBhvr>
                                      <p:tavLst>
                                        <p:tav tm="0">
                                          <p:val>
                                            <p:strVal val="ppt_w"/>
                                          </p:val>
                                        </p:tav>
                                        <p:tav tm="100000">
                                          <p:val>
                                            <p:strVal val="ppt_w*0.05"/>
                                          </p:val>
                                        </p:tav>
                                      </p:tavLst>
                                    </p:anim>
                                    <p:anim calcmode="lin" valueType="num">
                                      <p:cBhvr>
                                        <p:cTn id="123" dur="500"/>
                                        <p:tgtEl>
                                          <p:spTgt spid="5">
                                            <p:txEl>
                                              <p:pRg st="8" end="8"/>
                                            </p:txEl>
                                          </p:spTgt>
                                        </p:tgtEl>
                                        <p:attrNameLst>
                                          <p:attrName>ppt_h</p:attrName>
                                        </p:attrNameLst>
                                      </p:cBhvr>
                                      <p:tavLst>
                                        <p:tav tm="0">
                                          <p:val>
                                            <p:strVal val="ppt_h"/>
                                          </p:val>
                                        </p:tav>
                                        <p:tav tm="100000">
                                          <p:val>
                                            <p:strVal val="ppt_h"/>
                                          </p:val>
                                        </p:tav>
                                      </p:tavLst>
                                    </p:anim>
                                    <p:anim calcmode="lin" valueType="num">
                                      <p:cBhvr>
                                        <p:cTn id="124" dur="500"/>
                                        <p:tgtEl>
                                          <p:spTgt spid="5">
                                            <p:txEl>
                                              <p:pRg st="8" end="8"/>
                                            </p:txEl>
                                          </p:spTgt>
                                        </p:tgtEl>
                                        <p:attrNameLst>
                                          <p:attrName>ppt_x</p:attrName>
                                        </p:attrNameLst>
                                      </p:cBhvr>
                                      <p:tavLst>
                                        <p:tav tm="0">
                                          <p:val>
                                            <p:strVal val="ppt_x"/>
                                          </p:val>
                                        </p:tav>
                                        <p:tav tm="100000">
                                          <p:val>
                                            <p:strVal val="ppt_x-.2"/>
                                          </p:val>
                                        </p:tav>
                                      </p:tavLst>
                                    </p:anim>
                                    <p:anim calcmode="lin" valueType="num">
                                      <p:cBhvr>
                                        <p:cTn id="125" dur="500"/>
                                        <p:tgtEl>
                                          <p:spTgt spid="5">
                                            <p:txEl>
                                              <p:pRg st="8" end="8"/>
                                            </p:txEl>
                                          </p:spTgt>
                                        </p:tgtEl>
                                        <p:attrNameLst>
                                          <p:attrName>ppt_y</p:attrName>
                                        </p:attrNameLst>
                                      </p:cBhvr>
                                      <p:tavLst>
                                        <p:tav tm="0">
                                          <p:val>
                                            <p:strVal val="ppt_y"/>
                                          </p:val>
                                        </p:tav>
                                        <p:tav tm="100000">
                                          <p:val>
                                            <p:strVal val="ppt_y"/>
                                          </p:val>
                                        </p:tav>
                                      </p:tavLst>
                                    </p:anim>
                                    <p:animEffect transition="out" filter="fade">
                                      <p:cBhvr>
                                        <p:cTn id="126" dur="500"/>
                                        <p:tgtEl>
                                          <p:spTgt spid="5">
                                            <p:txEl>
                                              <p:pRg st="8" end="8"/>
                                            </p:txEl>
                                          </p:spTgt>
                                        </p:tgtEl>
                                      </p:cBhvr>
                                    </p:animEffect>
                                    <p:set>
                                      <p:cBhvr>
                                        <p:cTn id="127" dur="1" fill="hold">
                                          <p:stCondLst>
                                            <p:cond delay="499"/>
                                          </p:stCondLst>
                                        </p:cTn>
                                        <p:tgtEl>
                                          <p:spTgt spid="5">
                                            <p:txEl>
                                              <p:pRg st="8" end="8"/>
                                            </p:txEl>
                                          </p:spTgt>
                                        </p:tgtEl>
                                        <p:attrNameLst>
                                          <p:attrName>style.visibility</p:attrName>
                                        </p:attrNameLst>
                                      </p:cBhvr>
                                      <p:to>
                                        <p:strVal val="hidden"/>
                                      </p:to>
                                    </p:set>
                                  </p:childTnLst>
                                </p:cTn>
                              </p:par>
                              <p:par>
                                <p:cTn id="128" presetID="54" presetClass="exit" presetSubtype="0" decel="100000" fill="hold" grpId="0" nodeType="withEffect">
                                  <p:stCondLst>
                                    <p:cond delay="0"/>
                                  </p:stCondLst>
                                  <p:childTnLst>
                                    <p:anim calcmode="lin" valueType="num">
                                      <p:cBhvr>
                                        <p:cTn id="129" dur="500"/>
                                        <p:tgtEl>
                                          <p:spTgt spid="5">
                                            <p:txEl>
                                              <p:pRg st="10" end="10"/>
                                            </p:txEl>
                                          </p:spTgt>
                                        </p:tgtEl>
                                        <p:attrNameLst>
                                          <p:attrName>ppt_w</p:attrName>
                                        </p:attrNameLst>
                                      </p:cBhvr>
                                      <p:tavLst>
                                        <p:tav tm="0">
                                          <p:val>
                                            <p:strVal val="ppt_w"/>
                                          </p:val>
                                        </p:tav>
                                        <p:tav tm="100000">
                                          <p:val>
                                            <p:strVal val="ppt_w*0.05"/>
                                          </p:val>
                                        </p:tav>
                                      </p:tavLst>
                                    </p:anim>
                                    <p:anim calcmode="lin" valueType="num">
                                      <p:cBhvr>
                                        <p:cTn id="130" dur="500"/>
                                        <p:tgtEl>
                                          <p:spTgt spid="5">
                                            <p:txEl>
                                              <p:pRg st="10" end="10"/>
                                            </p:txEl>
                                          </p:spTgt>
                                        </p:tgtEl>
                                        <p:attrNameLst>
                                          <p:attrName>ppt_h</p:attrName>
                                        </p:attrNameLst>
                                      </p:cBhvr>
                                      <p:tavLst>
                                        <p:tav tm="0">
                                          <p:val>
                                            <p:strVal val="ppt_h"/>
                                          </p:val>
                                        </p:tav>
                                        <p:tav tm="100000">
                                          <p:val>
                                            <p:strVal val="ppt_h"/>
                                          </p:val>
                                        </p:tav>
                                      </p:tavLst>
                                    </p:anim>
                                    <p:anim calcmode="lin" valueType="num">
                                      <p:cBhvr>
                                        <p:cTn id="131" dur="500"/>
                                        <p:tgtEl>
                                          <p:spTgt spid="5">
                                            <p:txEl>
                                              <p:pRg st="10" end="10"/>
                                            </p:txEl>
                                          </p:spTgt>
                                        </p:tgtEl>
                                        <p:attrNameLst>
                                          <p:attrName>ppt_x</p:attrName>
                                        </p:attrNameLst>
                                      </p:cBhvr>
                                      <p:tavLst>
                                        <p:tav tm="0">
                                          <p:val>
                                            <p:strVal val="ppt_x"/>
                                          </p:val>
                                        </p:tav>
                                        <p:tav tm="100000">
                                          <p:val>
                                            <p:strVal val="ppt_x-.2"/>
                                          </p:val>
                                        </p:tav>
                                      </p:tavLst>
                                    </p:anim>
                                    <p:anim calcmode="lin" valueType="num">
                                      <p:cBhvr>
                                        <p:cTn id="132" dur="500"/>
                                        <p:tgtEl>
                                          <p:spTgt spid="5">
                                            <p:txEl>
                                              <p:pRg st="10" end="10"/>
                                            </p:txEl>
                                          </p:spTgt>
                                        </p:tgtEl>
                                        <p:attrNameLst>
                                          <p:attrName>ppt_y</p:attrName>
                                        </p:attrNameLst>
                                      </p:cBhvr>
                                      <p:tavLst>
                                        <p:tav tm="0">
                                          <p:val>
                                            <p:strVal val="ppt_y"/>
                                          </p:val>
                                        </p:tav>
                                        <p:tav tm="100000">
                                          <p:val>
                                            <p:strVal val="ppt_y"/>
                                          </p:val>
                                        </p:tav>
                                      </p:tavLst>
                                    </p:anim>
                                    <p:animEffect transition="out" filter="fade">
                                      <p:cBhvr>
                                        <p:cTn id="133" dur="500"/>
                                        <p:tgtEl>
                                          <p:spTgt spid="5">
                                            <p:txEl>
                                              <p:pRg st="10" end="10"/>
                                            </p:txEl>
                                          </p:spTgt>
                                        </p:tgtEl>
                                      </p:cBhvr>
                                    </p:animEffect>
                                    <p:set>
                                      <p:cBhvr>
                                        <p:cTn id="134" dur="1" fill="hold">
                                          <p:stCondLst>
                                            <p:cond delay="499"/>
                                          </p:stCondLst>
                                        </p:cTn>
                                        <p:tgtEl>
                                          <p:spTgt spid="5">
                                            <p:txEl>
                                              <p:pRg st="10" end="10"/>
                                            </p:txEl>
                                          </p:spTgt>
                                        </p:tgtEl>
                                        <p:attrNameLst>
                                          <p:attrName>style.visibility</p:attrName>
                                        </p:attrNameLst>
                                      </p:cBhvr>
                                      <p:to>
                                        <p:strVal val="hidden"/>
                                      </p:to>
                                    </p:set>
                                  </p:childTnLst>
                                </p:cTn>
                              </p:par>
                              <p:par>
                                <p:cTn id="135" presetID="54" presetClass="exit" presetSubtype="0" decel="100000" fill="hold" grpId="0" nodeType="withEffect">
                                  <p:stCondLst>
                                    <p:cond delay="0"/>
                                  </p:stCondLst>
                                  <p:childTnLst>
                                    <p:anim calcmode="lin" valueType="num">
                                      <p:cBhvr>
                                        <p:cTn id="136" dur="500"/>
                                        <p:tgtEl>
                                          <p:spTgt spid="5">
                                            <p:txEl>
                                              <p:pRg st="11" end="11"/>
                                            </p:txEl>
                                          </p:spTgt>
                                        </p:tgtEl>
                                        <p:attrNameLst>
                                          <p:attrName>ppt_w</p:attrName>
                                        </p:attrNameLst>
                                      </p:cBhvr>
                                      <p:tavLst>
                                        <p:tav tm="0">
                                          <p:val>
                                            <p:strVal val="ppt_w"/>
                                          </p:val>
                                        </p:tav>
                                        <p:tav tm="100000">
                                          <p:val>
                                            <p:strVal val="ppt_w*0.05"/>
                                          </p:val>
                                        </p:tav>
                                      </p:tavLst>
                                    </p:anim>
                                    <p:anim calcmode="lin" valueType="num">
                                      <p:cBhvr>
                                        <p:cTn id="137" dur="500"/>
                                        <p:tgtEl>
                                          <p:spTgt spid="5">
                                            <p:txEl>
                                              <p:pRg st="11" end="11"/>
                                            </p:txEl>
                                          </p:spTgt>
                                        </p:tgtEl>
                                        <p:attrNameLst>
                                          <p:attrName>ppt_h</p:attrName>
                                        </p:attrNameLst>
                                      </p:cBhvr>
                                      <p:tavLst>
                                        <p:tav tm="0">
                                          <p:val>
                                            <p:strVal val="ppt_h"/>
                                          </p:val>
                                        </p:tav>
                                        <p:tav tm="100000">
                                          <p:val>
                                            <p:strVal val="ppt_h"/>
                                          </p:val>
                                        </p:tav>
                                      </p:tavLst>
                                    </p:anim>
                                    <p:anim calcmode="lin" valueType="num">
                                      <p:cBhvr>
                                        <p:cTn id="138" dur="500"/>
                                        <p:tgtEl>
                                          <p:spTgt spid="5">
                                            <p:txEl>
                                              <p:pRg st="11" end="11"/>
                                            </p:txEl>
                                          </p:spTgt>
                                        </p:tgtEl>
                                        <p:attrNameLst>
                                          <p:attrName>ppt_x</p:attrName>
                                        </p:attrNameLst>
                                      </p:cBhvr>
                                      <p:tavLst>
                                        <p:tav tm="0">
                                          <p:val>
                                            <p:strVal val="ppt_x"/>
                                          </p:val>
                                        </p:tav>
                                        <p:tav tm="100000">
                                          <p:val>
                                            <p:strVal val="ppt_x-.2"/>
                                          </p:val>
                                        </p:tav>
                                      </p:tavLst>
                                    </p:anim>
                                    <p:anim calcmode="lin" valueType="num">
                                      <p:cBhvr>
                                        <p:cTn id="139" dur="500"/>
                                        <p:tgtEl>
                                          <p:spTgt spid="5">
                                            <p:txEl>
                                              <p:pRg st="11" end="11"/>
                                            </p:txEl>
                                          </p:spTgt>
                                        </p:tgtEl>
                                        <p:attrNameLst>
                                          <p:attrName>ppt_y</p:attrName>
                                        </p:attrNameLst>
                                      </p:cBhvr>
                                      <p:tavLst>
                                        <p:tav tm="0">
                                          <p:val>
                                            <p:strVal val="ppt_y"/>
                                          </p:val>
                                        </p:tav>
                                        <p:tav tm="100000">
                                          <p:val>
                                            <p:strVal val="ppt_y"/>
                                          </p:val>
                                        </p:tav>
                                      </p:tavLst>
                                    </p:anim>
                                    <p:animEffect transition="out" filter="fade">
                                      <p:cBhvr>
                                        <p:cTn id="140" dur="500"/>
                                        <p:tgtEl>
                                          <p:spTgt spid="5">
                                            <p:txEl>
                                              <p:pRg st="11" end="11"/>
                                            </p:txEl>
                                          </p:spTgt>
                                        </p:tgtEl>
                                      </p:cBhvr>
                                    </p:animEffect>
                                    <p:set>
                                      <p:cBhvr>
                                        <p:cTn id="141" dur="1" fill="hold">
                                          <p:stCondLst>
                                            <p:cond delay="499"/>
                                          </p:stCondLst>
                                        </p:cTn>
                                        <p:tgtEl>
                                          <p:spTgt spid="5">
                                            <p:txEl>
                                              <p:pRg st="11" end="11"/>
                                            </p:txEl>
                                          </p:spTgt>
                                        </p:tgtEl>
                                        <p:attrNameLst>
                                          <p:attrName>style.visibility</p:attrName>
                                        </p:attrNameLst>
                                      </p:cBhvr>
                                      <p:to>
                                        <p:strVal val="hidden"/>
                                      </p:to>
                                    </p:set>
                                  </p:childTnLst>
                                </p:cTn>
                              </p:par>
                              <p:par>
                                <p:cTn id="142" presetID="54" presetClass="exit" presetSubtype="0" decel="100000" fill="hold" grpId="0" nodeType="withEffect">
                                  <p:stCondLst>
                                    <p:cond delay="0"/>
                                  </p:stCondLst>
                                  <p:childTnLst>
                                    <p:anim calcmode="lin" valueType="num">
                                      <p:cBhvr>
                                        <p:cTn id="143" dur="500"/>
                                        <p:tgtEl>
                                          <p:spTgt spid="5">
                                            <p:txEl>
                                              <p:pRg st="12" end="12"/>
                                            </p:txEl>
                                          </p:spTgt>
                                        </p:tgtEl>
                                        <p:attrNameLst>
                                          <p:attrName>ppt_w</p:attrName>
                                        </p:attrNameLst>
                                      </p:cBhvr>
                                      <p:tavLst>
                                        <p:tav tm="0">
                                          <p:val>
                                            <p:strVal val="ppt_w"/>
                                          </p:val>
                                        </p:tav>
                                        <p:tav tm="100000">
                                          <p:val>
                                            <p:strVal val="ppt_w*0.05"/>
                                          </p:val>
                                        </p:tav>
                                      </p:tavLst>
                                    </p:anim>
                                    <p:anim calcmode="lin" valueType="num">
                                      <p:cBhvr>
                                        <p:cTn id="144" dur="500"/>
                                        <p:tgtEl>
                                          <p:spTgt spid="5">
                                            <p:txEl>
                                              <p:pRg st="12" end="12"/>
                                            </p:txEl>
                                          </p:spTgt>
                                        </p:tgtEl>
                                        <p:attrNameLst>
                                          <p:attrName>ppt_h</p:attrName>
                                        </p:attrNameLst>
                                      </p:cBhvr>
                                      <p:tavLst>
                                        <p:tav tm="0">
                                          <p:val>
                                            <p:strVal val="ppt_h"/>
                                          </p:val>
                                        </p:tav>
                                        <p:tav tm="100000">
                                          <p:val>
                                            <p:strVal val="ppt_h"/>
                                          </p:val>
                                        </p:tav>
                                      </p:tavLst>
                                    </p:anim>
                                    <p:anim calcmode="lin" valueType="num">
                                      <p:cBhvr>
                                        <p:cTn id="145" dur="500"/>
                                        <p:tgtEl>
                                          <p:spTgt spid="5">
                                            <p:txEl>
                                              <p:pRg st="12" end="12"/>
                                            </p:txEl>
                                          </p:spTgt>
                                        </p:tgtEl>
                                        <p:attrNameLst>
                                          <p:attrName>ppt_x</p:attrName>
                                        </p:attrNameLst>
                                      </p:cBhvr>
                                      <p:tavLst>
                                        <p:tav tm="0">
                                          <p:val>
                                            <p:strVal val="ppt_x"/>
                                          </p:val>
                                        </p:tav>
                                        <p:tav tm="100000">
                                          <p:val>
                                            <p:strVal val="ppt_x-.2"/>
                                          </p:val>
                                        </p:tav>
                                      </p:tavLst>
                                    </p:anim>
                                    <p:anim calcmode="lin" valueType="num">
                                      <p:cBhvr>
                                        <p:cTn id="146" dur="500"/>
                                        <p:tgtEl>
                                          <p:spTgt spid="5">
                                            <p:txEl>
                                              <p:pRg st="12" end="12"/>
                                            </p:txEl>
                                          </p:spTgt>
                                        </p:tgtEl>
                                        <p:attrNameLst>
                                          <p:attrName>ppt_y</p:attrName>
                                        </p:attrNameLst>
                                      </p:cBhvr>
                                      <p:tavLst>
                                        <p:tav tm="0">
                                          <p:val>
                                            <p:strVal val="ppt_y"/>
                                          </p:val>
                                        </p:tav>
                                        <p:tav tm="100000">
                                          <p:val>
                                            <p:strVal val="ppt_y"/>
                                          </p:val>
                                        </p:tav>
                                      </p:tavLst>
                                    </p:anim>
                                    <p:animEffect transition="out" filter="fade">
                                      <p:cBhvr>
                                        <p:cTn id="147" dur="500"/>
                                        <p:tgtEl>
                                          <p:spTgt spid="5">
                                            <p:txEl>
                                              <p:pRg st="12" end="12"/>
                                            </p:txEl>
                                          </p:spTgt>
                                        </p:tgtEl>
                                      </p:cBhvr>
                                    </p:animEffect>
                                    <p:set>
                                      <p:cBhvr>
                                        <p:cTn id="148" dur="1" fill="hold">
                                          <p:stCondLst>
                                            <p:cond delay="499"/>
                                          </p:stCondLst>
                                        </p:cTn>
                                        <p:tgtEl>
                                          <p:spTgt spid="5">
                                            <p:txEl>
                                              <p:pRg st="12" end="12"/>
                                            </p:txEl>
                                          </p:spTgt>
                                        </p:tgtEl>
                                        <p:attrNameLst>
                                          <p:attrName>style.visibility</p:attrName>
                                        </p:attrNameLst>
                                      </p:cBhvr>
                                      <p:to>
                                        <p:strVal val="hidden"/>
                                      </p:to>
                                    </p:set>
                                  </p:childTnLst>
                                </p:cTn>
                              </p:par>
                              <p:par>
                                <p:cTn id="149" presetID="54" presetClass="exit" presetSubtype="0" decel="100000" fill="hold" grpId="1" nodeType="withEffect">
                                  <p:stCondLst>
                                    <p:cond delay="0"/>
                                  </p:stCondLst>
                                  <p:iterate type="lt">
                                    <p:tmPct val="0"/>
                                  </p:iterate>
                                  <p:childTnLst>
                                    <p:anim calcmode="lin" valueType="num">
                                      <p:cBhvr>
                                        <p:cTn id="150" dur="500"/>
                                        <p:tgtEl>
                                          <p:spTgt spid="6"/>
                                        </p:tgtEl>
                                        <p:attrNameLst>
                                          <p:attrName>ppt_w</p:attrName>
                                        </p:attrNameLst>
                                      </p:cBhvr>
                                      <p:tavLst>
                                        <p:tav tm="0">
                                          <p:val>
                                            <p:strVal val="ppt_w"/>
                                          </p:val>
                                        </p:tav>
                                        <p:tav tm="100000">
                                          <p:val>
                                            <p:strVal val="ppt_w*0.05"/>
                                          </p:val>
                                        </p:tav>
                                      </p:tavLst>
                                    </p:anim>
                                    <p:anim calcmode="lin" valueType="num">
                                      <p:cBhvr>
                                        <p:cTn id="151" dur="500"/>
                                        <p:tgtEl>
                                          <p:spTgt spid="6"/>
                                        </p:tgtEl>
                                        <p:attrNameLst>
                                          <p:attrName>ppt_h</p:attrName>
                                        </p:attrNameLst>
                                      </p:cBhvr>
                                      <p:tavLst>
                                        <p:tav tm="0">
                                          <p:val>
                                            <p:strVal val="ppt_h"/>
                                          </p:val>
                                        </p:tav>
                                        <p:tav tm="100000">
                                          <p:val>
                                            <p:strVal val="ppt_h"/>
                                          </p:val>
                                        </p:tav>
                                      </p:tavLst>
                                    </p:anim>
                                    <p:anim calcmode="lin" valueType="num">
                                      <p:cBhvr>
                                        <p:cTn id="152" dur="500"/>
                                        <p:tgtEl>
                                          <p:spTgt spid="6"/>
                                        </p:tgtEl>
                                        <p:attrNameLst>
                                          <p:attrName>ppt_x</p:attrName>
                                        </p:attrNameLst>
                                      </p:cBhvr>
                                      <p:tavLst>
                                        <p:tav tm="0">
                                          <p:val>
                                            <p:strVal val="ppt_x"/>
                                          </p:val>
                                        </p:tav>
                                        <p:tav tm="100000">
                                          <p:val>
                                            <p:strVal val="ppt_x-.2"/>
                                          </p:val>
                                        </p:tav>
                                      </p:tavLst>
                                    </p:anim>
                                    <p:anim calcmode="lin" valueType="num">
                                      <p:cBhvr>
                                        <p:cTn id="153" dur="500"/>
                                        <p:tgtEl>
                                          <p:spTgt spid="6"/>
                                        </p:tgtEl>
                                        <p:attrNameLst>
                                          <p:attrName>ppt_y</p:attrName>
                                        </p:attrNameLst>
                                      </p:cBhvr>
                                      <p:tavLst>
                                        <p:tav tm="0">
                                          <p:val>
                                            <p:strVal val="ppt_y"/>
                                          </p:val>
                                        </p:tav>
                                        <p:tav tm="100000">
                                          <p:val>
                                            <p:strVal val="ppt_y"/>
                                          </p:val>
                                        </p:tav>
                                      </p:tavLst>
                                    </p:anim>
                                    <p:animEffect transition="out" filter="fade">
                                      <p:cBhvr>
                                        <p:cTn id="154" dur="500"/>
                                        <p:tgtEl>
                                          <p:spTgt spid="6"/>
                                        </p:tgtEl>
                                      </p:cBhvr>
                                    </p:animEffect>
                                    <p:set>
                                      <p:cBhvr>
                                        <p:cTn id="155" dur="1" fill="hold">
                                          <p:stCondLst>
                                            <p:cond delay="499"/>
                                          </p:stCondLst>
                                        </p:cTn>
                                        <p:tgtEl>
                                          <p:spTgt spid="6"/>
                                        </p:tgtEl>
                                        <p:attrNameLst>
                                          <p:attrName>style.visibility</p:attrName>
                                        </p:attrNameLst>
                                      </p:cBhvr>
                                      <p:to>
                                        <p:strVal val="hidden"/>
                                      </p:to>
                                    </p:set>
                                  </p:childTnLst>
                                </p:cTn>
                              </p:par>
                              <p:par>
                                <p:cTn id="156" presetID="54" presetClass="exit" presetSubtype="0" decel="100000" fill="hold" grpId="1" nodeType="withEffect">
                                  <p:stCondLst>
                                    <p:cond delay="0"/>
                                  </p:stCondLst>
                                  <p:iterate type="lt">
                                    <p:tmPct val="0"/>
                                  </p:iterate>
                                  <p:childTnLst>
                                    <p:anim calcmode="lin" valueType="num">
                                      <p:cBhvr>
                                        <p:cTn id="157" dur="500"/>
                                        <p:tgtEl>
                                          <p:spTgt spid="7"/>
                                        </p:tgtEl>
                                        <p:attrNameLst>
                                          <p:attrName>ppt_w</p:attrName>
                                        </p:attrNameLst>
                                      </p:cBhvr>
                                      <p:tavLst>
                                        <p:tav tm="0">
                                          <p:val>
                                            <p:strVal val="ppt_w"/>
                                          </p:val>
                                        </p:tav>
                                        <p:tav tm="100000">
                                          <p:val>
                                            <p:strVal val="ppt_w*0.05"/>
                                          </p:val>
                                        </p:tav>
                                      </p:tavLst>
                                    </p:anim>
                                    <p:anim calcmode="lin" valueType="num">
                                      <p:cBhvr>
                                        <p:cTn id="158" dur="500"/>
                                        <p:tgtEl>
                                          <p:spTgt spid="7"/>
                                        </p:tgtEl>
                                        <p:attrNameLst>
                                          <p:attrName>ppt_h</p:attrName>
                                        </p:attrNameLst>
                                      </p:cBhvr>
                                      <p:tavLst>
                                        <p:tav tm="0">
                                          <p:val>
                                            <p:strVal val="ppt_h"/>
                                          </p:val>
                                        </p:tav>
                                        <p:tav tm="100000">
                                          <p:val>
                                            <p:strVal val="ppt_h"/>
                                          </p:val>
                                        </p:tav>
                                      </p:tavLst>
                                    </p:anim>
                                    <p:anim calcmode="lin" valueType="num">
                                      <p:cBhvr>
                                        <p:cTn id="159" dur="500"/>
                                        <p:tgtEl>
                                          <p:spTgt spid="7"/>
                                        </p:tgtEl>
                                        <p:attrNameLst>
                                          <p:attrName>ppt_x</p:attrName>
                                        </p:attrNameLst>
                                      </p:cBhvr>
                                      <p:tavLst>
                                        <p:tav tm="0">
                                          <p:val>
                                            <p:strVal val="ppt_x"/>
                                          </p:val>
                                        </p:tav>
                                        <p:tav tm="100000">
                                          <p:val>
                                            <p:strVal val="ppt_x-.2"/>
                                          </p:val>
                                        </p:tav>
                                      </p:tavLst>
                                    </p:anim>
                                    <p:anim calcmode="lin" valueType="num">
                                      <p:cBhvr>
                                        <p:cTn id="160" dur="500"/>
                                        <p:tgtEl>
                                          <p:spTgt spid="7"/>
                                        </p:tgtEl>
                                        <p:attrNameLst>
                                          <p:attrName>ppt_y</p:attrName>
                                        </p:attrNameLst>
                                      </p:cBhvr>
                                      <p:tavLst>
                                        <p:tav tm="0">
                                          <p:val>
                                            <p:strVal val="ppt_y"/>
                                          </p:val>
                                        </p:tav>
                                        <p:tav tm="100000">
                                          <p:val>
                                            <p:strVal val="ppt_y"/>
                                          </p:val>
                                        </p:tav>
                                      </p:tavLst>
                                    </p:anim>
                                    <p:animEffect transition="out" filter="fade">
                                      <p:cBhvr>
                                        <p:cTn id="161" dur="500"/>
                                        <p:tgtEl>
                                          <p:spTgt spid="7"/>
                                        </p:tgtEl>
                                      </p:cBhvr>
                                    </p:animEffect>
                                    <p:set>
                                      <p:cBhvr>
                                        <p:cTn id="16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build="allAtOnce"/>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441504" y="44624"/>
            <a:ext cx="2667000" cy="381000"/>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ب-ظاهرة قصر الألوان:-</a:t>
            </a: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مستطيل 5"/>
          <p:cNvSpPr/>
          <p:nvPr/>
        </p:nvSpPr>
        <p:spPr>
          <a:xfrm>
            <a:off x="7211888" y="476672"/>
            <a:ext cx="17526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ماء الكلور:-</a:t>
            </a:r>
          </a:p>
        </p:txBody>
      </p:sp>
      <p:sp>
        <p:nvSpPr>
          <p:cNvPr id="7" name="مستطيل 6"/>
          <p:cNvSpPr/>
          <p:nvPr/>
        </p:nvSpPr>
        <p:spPr>
          <a:xfrm>
            <a:off x="137731" y="970643"/>
            <a:ext cx="8763000" cy="1077218"/>
          </a:xfrm>
          <a:prstGeom prst="rect">
            <a:avLst/>
          </a:prstGeom>
          <a:noFill/>
        </p:spPr>
        <p:txBody>
          <a:bodyPr wrap="square" lIns="91440" tIns="45720" rIns="91440" bIns="45720">
            <a:spAutoFit/>
          </a:bodyPr>
          <a:lstStyle/>
          <a:p>
            <a:r>
              <a:rPr lang="ar-SA" sz="1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ينتج من ذوبان غاز الكلور في الماء ليعطي محلول يميل إلى الصفرة وهو عامل أكسدة قوي يتحلل في ضوء الشمس ليعطي </a:t>
            </a:r>
            <a:r>
              <a:rPr lang="ar-SA" sz="1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أكسجين ذري نشط (يقصر الالوان).</a:t>
            </a:r>
          </a:p>
          <a:p>
            <a:endParaRPr lang="ar-SA" sz="1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1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مستطيل 7"/>
          <p:cNvSpPr/>
          <p:nvPr/>
        </p:nvSpPr>
        <p:spPr>
          <a:xfrm>
            <a:off x="-1764704" y="476672"/>
            <a:ext cx="8763000" cy="400110"/>
          </a:xfrm>
          <a:prstGeom prst="rect">
            <a:avLst/>
          </a:prstGeom>
          <a:noFill/>
        </p:spPr>
        <p:txBody>
          <a:bodyPr wrap="square" lIns="91440" tIns="45720" rIns="91440" bIns="45720">
            <a:spAutoFit/>
          </a:bodyPr>
          <a:lstStyle/>
          <a:p>
            <a:r>
              <a:rPr lang="ar-SA"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Cl + O</a:t>
            </a:r>
            <a:r>
              <a:rPr lang="ar-SA"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2H</a:t>
            </a:r>
            <a:r>
              <a:rPr lang="ar-SA"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Cl</a:t>
            </a:r>
            <a:r>
              <a:rPr lang="en-US" sz="2000" b="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 H</a:t>
            </a:r>
            <a:r>
              <a:rPr lang="en-US" sz="2000" b="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O            </a:t>
            </a:r>
            <a:endParaRPr lang="ar-SA" sz="20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cxnSp>
        <p:nvCxnSpPr>
          <p:cNvPr id="15" name="رابط كسهم مستقيم 14"/>
          <p:cNvCxnSpPr/>
          <p:nvPr/>
        </p:nvCxnSpPr>
        <p:spPr>
          <a:xfrm>
            <a:off x="4182616" y="692696"/>
            <a:ext cx="533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مستطيل 16"/>
          <p:cNvSpPr/>
          <p:nvPr/>
        </p:nvSpPr>
        <p:spPr>
          <a:xfrm>
            <a:off x="7239000" y="1571540"/>
            <a:ext cx="17526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2-ماء البروم:-</a:t>
            </a:r>
          </a:p>
        </p:txBody>
      </p:sp>
      <p:sp>
        <p:nvSpPr>
          <p:cNvPr id="18" name="مستطيل 17"/>
          <p:cNvSpPr/>
          <p:nvPr/>
        </p:nvSpPr>
        <p:spPr>
          <a:xfrm>
            <a:off x="3176332" y="1588730"/>
            <a:ext cx="3627916" cy="400110"/>
          </a:xfrm>
          <a:prstGeom prst="rect">
            <a:avLst/>
          </a:prstGeom>
        </p:spPr>
        <p:txBody>
          <a:bodyPr wrap="none">
            <a:spAutoFit/>
          </a:bodyPr>
          <a:lstStyle/>
          <a:p>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+O</a:t>
            </a:r>
            <a:r>
              <a:rPr lang="en-US" sz="2000" b="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ar-SA"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4HBr</a:t>
            </a:r>
            <a:r>
              <a:rPr lang="ar-SA" sz="2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2Br</a:t>
            </a:r>
            <a:r>
              <a:rPr lang="en-US" sz="2000" b="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+2H</a:t>
            </a:r>
            <a:r>
              <a:rPr lang="en-US" sz="2000" b="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sz="2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O          </a:t>
            </a:r>
            <a:endParaRPr lang="ar-SA" sz="2000" dirty="0"/>
          </a:p>
        </p:txBody>
      </p:sp>
      <p:cxnSp>
        <p:nvCxnSpPr>
          <p:cNvPr id="19" name="رابط كسهم مستقيم 18"/>
          <p:cNvCxnSpPr/>
          <p:nvPr/>
        </p:nvCxnSpPr>
        <p:spPr>
          <a:xfrm>
            <a:off x="4993644" y="1813740"/>
            <a:ext cx="4572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مخطط انسيابي: شريط مثقب 23"/>
          <p:cNvSpPr/>
          <p:nvPr/>
        </p:nvSpPr>
        <p:spPr>
          <a:xfrm>
            <a:off x="457200" y="3962400"/>
            <a:ext cx="8458200" cy="2895600"/>
          </a:xfrm>
          <a:prstGeom prst="flowChartPunchedTape">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dirty="0" smtClean="0"/>
              <a:t>يذوب الكلور والبروم في الماء إلى حد ما بينما اليود فهو قليل الذائبية في الماء لذلك فهو غير قاصر للألوان لكنه يذوب في </a:t>
            </a:r>
            <a:r>
              <a:rPr lang="ar-SA" dirty="0" err="1" smtClean="0"/>
              <a:t>الكلورفورم</a:t>
            </a:r>
            <a:r>
              <a:rPr lang="ar-SA" dirty="0" smtClean="0"/>
              <a:t> والبنزين ليعطي محلولا بنياً ويذوب في ثاني كبريتيد الكربون ليعطي محلولا </a:t>
            </a:r>
            <a:r>
              <a:rPr lang="ar-SA" dirty="0" err="1" smtClean="0"/>
              <a:t>بنفسجيا</a:t>
            </a:r>
            <a:r>
              <a:rPr lang="ar-SA" dirty="0" smtClean="0"/>
              <a:t> ويذوب في محلول يوديد البوتاسيوم المائي ليعطي محلولا بنيا يحتوي على ثالث يوديد </a:t>
            </a:r>
            <a:r>
              <a:rPr lang="ar-SA" dirty="0" err="1" smtClean="0"/>
              <a:t>البوتاسوم</a:t>
            </a:r>
            <a:r>
              <a:rPr lang="ar-SA" dirty="0" smtClean="0"/>
              <a:t> (</a:t>
            </a:r>
            <a:r>
              <a:rPr lang="en-US" dirty="0" smtClean="0"/>
              <a:t>kl</a:t>
            </a:r>
            <a:r>
              <a:rPr lang="en-US" sz="1000" dirty="0" smtClean="0"/>
              <a:t>3</a:t>
            </a:r>
            <a:r>
              <a:rPr lang="en-US" dirty="0" smtClean="0"/>
              <a:t>   </a:t>
            </a:r>
            <a:r>
              <a:rPr lang="ar-SA" dirty="0" smtClean="0"/>
              <a:t>) يذوب البروم في الكلوروفورم والبنزين وثاني كبريتيد الكربون ليعطي محلولا أحمر برتقالي ولهذا تستعمل هذه المذيبات لاستخلاص البروم من محلوله المائي.</a:t>
            </a:r>
            <a:endParaRPr lang="ar-SA" dirty="0"/>
          </a:p>
        </p:txBody>
      </p:sp>
      <p:sp>
        <p:nvSpPr>
          <p:cNvPr id="25" name="مربع نص 24"/>
          <p:cNvSpPr txBox="1"/>
          <p:nvPr/>
        </p:nvSpPr>
        <p:spPr>
          <a:xfrm>
            <a:off x="7315200" y="4114800"/>
            <a:ext cx="1371600" cy="369332"/>
          </a:xfrm>
          <a:prstGeom prst="rect">
            <a:avLst/>
          </a:prstGeom>
          <a:noFill/>
        </p:spPr>
        <p:txBody>
          <a:bodyPr wrap="square" rtlCol="1">
            <a:spAutoFit/>
          </a:bodyPr>
          <a:lstStyle/>
          <a:p>
            <a:r>
              <a:rPr lang="ar-SA" b="1" i="1" u="sng" dirty="0" smtClean="0">
                <a:solidFill>
                  <a:schemeClr val="accent1"/>
                </a:solidFill>
                <a:effectLst>
                  <a:outerShdw blurRad="38100" dist="38100" dir="2700000" algn="tl">
                    <a:srgbClr val="000000">
                      <a:alpha val="43137"/>
                    </a:srgbClr>
                  </a:outerShdw>
                </a:effectLst>
              </a:rPr>
              <a:t>ملاحظة:-</a:t>
            </a:r>
            <a:endParaRPr lang="ar-SA" b="1" i="1" u="sng" dirty="0">
              <a:solidFill>
                <a:schemeClr val="accent1"/>
              </a:solidFill>
              <a:effectLst>
                <a:outerShdw blurRad="38100" dist="38100" dir="2700000" algn="tl">
                  <a:srgbClr val="000000">
                    <a:alpha val="43137"/>
                  </a:srgbClr>
                </a:outerShdw>
              </a:effectLst>
            </a:endParaRPr>
          </a:p>
        </p:txBody>
      </p:sp>
      <p:sp>
        <p:nvSpPr>
          <p:cNvPr id="2" name="مستطيل 1"/>
          <p:cNvSpPr/>
          <p:nvPr/>
        </p:nvSpPr>
        <p:spPr>
          <a:xfrm>
            <a:off x="137731" y="2060848"/>
            <a:ext cx="8794669" cy="584775"/>
          </a:xfrm>
          <a:prstGeom prst="rect">
            <a:avLst/>
          </a:prstGeom>
        </p:spPr>
        <p:txBody>
          <a:bodyPr wrap="square">
            <a:spAutoFit/>
          </a:bodyPr>
          <a:lstStyle/>
          <a:p>
            <a:r>
              <a:rPr lang="ar-SA" sz="1600" b="1" dirty="0"/>
              <a:t>ينتج من ذوبان البروم في الماء يتحلل في ضوء الشمس ليعطي اكسجين جزيئي (يقصر الالوان بشكل اقل )</a:t>
            </a:r>
            <a:endParaRPr lang="ar-SA" sz="1600" dirty="0"/>
          </a:p>
        </p:txBody>
      </p:sp>
      <p:pic>
        <p:nvPicPr>
          <p:cNvPr id="14" name="Picture 4"/>
          <p:cNvPicPr>
            <a:picLocks noChangeAspect="1" noChangeArrowheads="1"/>
          </p:cNvPicPr>
          <p:nvPr/>
        </p:nvPicPr>
        <p:blipFill>
          <a:blip r:embed="rId2"/>
          <a:srcRect/>
          <a:stretch>
            <a:fillRect/>
          </a:stretch>
        </p:blipFill>
        <p:spPr bwMode="auto">
          <a:xfrm>
            <a:off x="8093517" y="2708920"/>
            <a:ext cx="942979" cy="495301"/>
          </a:xfrm>
          <a:prstGeom prst="rect">
            <a:avLst/>
          </a:prstGeom>
          <a:noFill/>
          <a:ln w="9525">
            <a:noFill/>
            <a:miter lim="800000"/>
            <a:headEnd/>
            <a:tailEnd/>
          </a:ln>
          <a:effectLst/>
        </p:spPr>
      </p:pic>
      <p:pic>
        <p:nvPicPr>
          <p:cNvPr id="16" name="Picture 5"/>
          <p:cNvPicPr>
            <a:picLocks noChangeAspect="1" noChangeArrowheads="1"/>
          </p:cNvPicPr>
          <p:nvPr/>
        </p:nvPicPr>
        <p:blipFill>
          <a:blip r:embed="rId3"/>
          <a:srcRect/>
          <a:stretch>
            <a:fillRect/>
          </a:stretch>
        </p:blipFill>
        <p:spPr bwMode="auto">
          <a:xfrm>
            <a:off x="1907704" y="2779017"/>
            <a:ext cx="6115069" cy="361951"/>
          </a:xfrm>
          <a:prstGeom prst="rect">
            <a:avLst/>
          </a:prstGeom>
          <a:noFill/>
          <a:ln w="9525">
            <a:noFill/>
            <a:miter lim="800000"/>
            <a:headEnd/>
            <a:tailEnd/>
          </a:ln>
          <a:effectLst/>
        </p:spPr>
      </p:pic>
      <p:pic>
        <p:nvPicPr>
          <p:cNvPr id="20" name="Picture 6"/>
          <p:cNvPicPr>
            <a:picLocks noChangeAspect="1" noChangeArrowheads="1"/>
          </p:cNvPicPr>
          <p:nvPr/>
        </p:nvPicPr>
        <p:blipFill>
          <a:blip r:embed="rId4"/>
          <a:srcRect/>
          <a:stretch>
            <a:fillRect/>
          </a:stretch>
        </p:blipFill>
        <p:spPr bwMode="auto">
          <a:xfrm>
            <a:off x="3925756" y="3250306"/>
            <a:ext cx="5038732" cy="46672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anim calcmode="lin" valueType="num">
                                      <p:cBhvr>
                                        <p:cTn id="26" dur="2000" fill="hold"/>
                                        <p:tgtEl>
                                          <p:spTgt spid="6"/>
                                        </p:tgtEl>
                                        <p:attrNameLst>
                                          <p:attrName>style.rotation</p:attrName>
                                        </p:attrNameLst>
                                      </p:cBhvr>
                                      <p:tavLst>
                                        <p:tav tm="0">
                                          <p:val>
                                            <p:fltVal val="720"/>
                                          </p:val>
                                        </p:tav>
                                        <p:tav tm="100000">
                                          <p:val>
                                            <p:fltVal val="0"/>
                                          </p:val>
                                        </p:tav>
                                      </p:tavLst>
                                    </p:anim>
                                    <p:anim calcmode="lin" valueType="num">
                                      <p:cBhvr>
                                        <p:cTn id="27" dur="2000" fill="hold"/>
                                        <p:tgtEl>
                                          <p:spTgt spid="6"/>
                                        </p:tgtEl>
                                        <p:attrNameLst>
                                          <p:attrName>ppt_h</p:attrName>
                                        </p:attrNameLst>
                                      </p:cBhvr>
                                      <p:tavLst>
                                        <p:tav tm="0">
                                          <p:val>
                                            <p:fltVal val="0"/>
                                          </p:val>
                                        </p:tav>
                                        <p:tav tm="100000">
                                          <p:val>
                                            <p:strVal val="#ppt_h"/>
                                          </p:val>
                                        </p:tav>
                                      </p:tavLst>
                                    </p:anim>
                                    <p:anim calcmode="lin" valueType="num">
                                      <p:cBhvr>
                                        <p:cTn id="28"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80">
                                          <p:stCondLst>
                                            <p:cond delay="0"/>
                                          </p:stCondLst>
                                        </p:cTn>
                                        <p:tgtEl>
                                          <p:spTgt spid="7"/>
                                        </p:tgtEl>
                                      </p:cBhvr>
                                    </p:animEffect>
                                    <p:anim calcmode="lin" valueType="num">
                                      <p:cBhvr>
                                        <p:cTn id="3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9" dur="26">
                                          <p:stCondLst>
                                            <p:cond delay="650"/>
                                          </p:stCondLst>
                                        </p:cTn>
                                        <p:tgtEl>
                                          <p:spTgt spid="7"/>
                                        </p:tgtEl>
                                      </p:cBhvr>
                                      <p:to x="100000" y="60000"/>
                                    </p:animScale>
                                    <p:animScale>
                                      <p:cBhvr>
                                        <p:cTn id="40" dur="166" decel="50000">
                                          <p:stCondLst>
                                            <p:cond delay="676"/>
                                          </p:stCondLst>
                                        </p:cTn>
                                        <p:tgtEl>
                                          <p:spTgt spid="7"/>
                                        </p:tgtEl>
                                      </p:cBhvr>
                                      <p:to x="100000" y="100000"/>
                                    </p:animScale>
                                    <p:animScale>
                                      <p:cBhvr>
                                        <p:cTn id="41" dur="26">
                                          <p:stCondLst>
                                            <p:cond delay="1312"/>
                                          </p:stCondLst>
                                        </p:cTn>
                                        <p:tgtEl>
                                          <p:spTgt spid="7"/>
                                        </p:tgtEl>
                                      </p:cBhvr>
                                      <p:to x="100000" y="80000"/>
                                    </p:animScale>
                                    <p:animScale>
                                      <p:cBhvr>
                                        <p:cTn id="42" dur="166" decel="50000">
                                          <p:stCondLst>
                                            <p:cond delay="1338"/>
                                          </p:stCondLst>
                                        </p:cTn>
                                        <p:tgtEl>
                                          <p:spTgt spid="7"/>
                                        </p:tgtEl>
                                      </p:cBhvr>
                                      <p:to x="100000" y="100000"/>
                                    </p:animScale>
                                    <p:animScale>
                                      <p:cBhvr>
                                        <p:cTn id="43" dur="26">
                                          <p:stCondLst>
                                            <p:cond delay="1642"/>
                                          </p:stCondLst>
                                        </p:cTn>
                                        <p:tgtEl>
                                          <p:spTgt spid="7"/>
                                        </p:tgtEl>
                                      </p:cBhvr>
                                      <p:to x="100000" y="90000"/>
                                    </p:animScale>
                                    <p:animScale>
                                      <p:cBhvr>
                                        <p:cTn id="44" dur="166" decel="50000">
                                          <p:stCondLst>
                                            <p:cond delay="1668"/>
                                          </p:stCondLst>
                                        </p:cTn>
                                        <p:tgtEl>
                                          <p:spTgt spid="7"/>
                                        </p:tgtEl>
                                      </p:cBhvr>
                                      <p:to x="100000" y="100000"/>
                                    </p:animScale>
                                    <p:animScale>
                                      <p:cBhvr>
                                        <p:cTn id="45" dur="26">
                                          <p:stCondLst>
                                            <p:cond delay="1808"/>
                                          </p:stCondLst>
                                        </p:cTn>
                                        <p:tgtEl>
                                          <p:spTgt spid="7"/>
                                        </p:tgtEl>
                                      </p:cBhvr>
                                      <p:to x="100000" y="95000"/>
                                    </p:animScale>
                                    <p:animScale>
                                      <p:cBhvr>
                                        <p:cTn id="46" dur="166" decel="50000">
                                          <p:stCondLst>
                                            <p:cond delay="1834"/>
                                          </p:stCondLst>
                                        </p:cTn>
                                        <p:tgtEl>
                                          <p:spTgt spid="7"/>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58" presetClass="entr" presetSubtype="0" accel="10000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strVal val="#ppt_w*2.5"/>
                                          </p:val>
                                        </p:tav>
                                        <p:tav tm="100000">
                                          <p:val>
                                            <p:strVal val="#ppt_w"/>
                                          </p:val>
                                        </p:tav>
                                      </p:tavLst>
                                    </p:anim>
                                    <p:anim calcmode="lin" valueType="num">
                                      <p:cBhvr>
                                        <p:cTn id="52" dur="500" fill="hold"/>
                                        <p:tgtEl>
                                          <p:spTgt spid="15"/>
                                        </p:tgtEl>
                                        <p:attrNameLst>
                                          <p:attrName>ppt_h</p:attrName>
                                        </p:attrNameLst>
                                      </p:cBhvr>
                                      <p:tavLst>
                                        <p:tav tm="0">
                                          <p:val>
                                            <p:strVal val="#ppt_h*0.01"/>
                                          </p:val>
                                        </p:tav>
                                        <p:tav tm="100000">
                                          <p:val>
                                            <p:strVal val="#ppt_h"/>
                                          </p:val>
                                        </p:tav>
                                      </p:tavLst>
                                    </p:anim>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ppt_h+1"/>
                                          </p:val>
                                        </p:tav>
                                        <p:tav tm="100000">
                                          <p:val>
                                            <p:strVal val="#ppt_y"/>
                                          </p:val>
                                        </p:tav>
                                      </p:tavLst>
                                    </p:anim>
                                    <p:animEffect transition="in" filter="fade">
                                      <p:cBhvr>
                                        <p:cTn id="55" dur="500"/>
                                        <p:tgtEl>
                                          <p:spTgt spid="15"/>
                                        </p:tgtEl>
                                      </p:cBhvr>
                                    </p:animEffect>
                                  </p:childTnLst>
                                </p:cTn>
                              </p:par>
                              <p:par>
                                <p:cTn id="56" presetID="30" presetClass="entr" presetSubtype="0" fill="hold" nodeType="withEffect">
                                  <p:stCondLst>
                                    <p:cond delay="0"/>
                                  </p:stCondLst>
                                  <p:childTnLst>
                                    <p:set>
                                      <p:cBhvr>
                                        <p:cTn id="57" dur="1" fill="hold">
                                          <p:stCondLst>
                                            <p:cond delay="0"/>
                                          </p:stCondLst>
                                        </p:cTn>
                                        <p:tgtEl>
                                          <p:spTgt spid="8">
                                            <p:txEl>
                                              <p:pRg st="0" end="0"/>
                                            </p:txEl>
                                          </p:spTgt>
                                        </p:tgtEl>
                                        <p:attrNameLst>
                                          <p:attrName>style.visibility</p:attrName>
                                        </p:attrNameLst>
                                      </p:cBhvr>
                                      <p:to>
                                        <p:strVal val="visible"/>
                                      </p:to>
                                    </p:set>
                                    <p:animEffect transition="in" filter="fade">
                                      <p:cBhvr>
                                        <p:cTn id="58" dur="800" decel="100000"/>
                                        <p:tgtEl>
                                          <p:spTgt spid="8">
                                            <p:txEl>
                                              <p:pRg st="0" end="0"/>
                                            </p:txEl>
                                          </p:spTgt>
                                        </p:tgtEl>
                                      </p:cBhvr>
                                    </p:animEffect>
                                    <p:anim calcmode="lin" valueType="num">
                                      <p:cBhvr>
                                        <p:cTn id="59"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60"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61"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8" presetClass="entr" presetSubtype="0" accel="5000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1000" fill="hold"/>
                                        <p:tgtEl>
                                          <p:spTgt spid="1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9" dur="1000" fill="hold"/>
                                        <p:tgtEl>
                                          <p:spTgt spid="17"/>
                                        </p:tgtEl>
                                        <p:attrNameLst>
                                          <p:attrName>ppt_x</p:attrName>
                                        </p:attrNameLst>
                                      </p:cBhvr>
                                      <p:tavLst>
                                        <p:tav tm="0">
                                          <p:val>
                                            <p:fltVal val="-1"/>
                                          </p:val>
                                        </p:tav>
                                        <p:tav tm="50000">
                                          <p:val>
                                            <p:fltVal val="0.95"/>
                                          </p:val>
                                        </p:tav>
                                        <p:tav tm="100000">
                                          <p:val>
                                            <p:strVal val="#ppt_x"/>
                                          </p:val>
                                        </p:tav>
                                      </p:tavLst>
                                    </p:anim>
                                    <p:anim calcmode="lin" valueType="num">
                                      <p:cBhvr>
                                        <p:cTn id="70" dur="1000" fill="hold"/>
                                        <p:tgtEl>
                                          <p:spTgt spid="17"/>
                                        </p:tgtEl>
                                        <p:attrNameLst>
                                          <p:attrName>ppt_y</p:attrName>
                                        </p:attrNameLst>
                                      </p:cBhvr>
                                      <p:tavLst>
                                        <p:tav tm="0">
                                          <p:val>
                                            <p:strVal val="#ppt_y"/>
                                          </p:val>
                                        </p:tav>
                                        <p:tav tm="100000">
                                          <p:val>
                                            <p:strVal val="#ppt_y"/>
                                          </p:val>
                                        </p:tav>
                                      </p:tavLst>
                                    </p:anim>
                                    <p:animEffect transition="in" filter="fade">
                                      <p:cBhvr>
                                        <p:cTn id="71" dur="10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2">
                                            <p:txEl>
                                              <p:pRg st="0" end="0"/>
                                            </p:txEl>
                                          </p:spTgt>
                                        </p:tgtEl>
                                        <p:attrNameLst>
                                          <p:attrName>style.visibility</p:attrName>
                                        </p:attrNameLst>
                                      </p:cBhvr>
                                      <p:to>
                                        <p:strVal val="visible"/>
                                      </p:to>
                                    </p:set>
                                    <p:animEffect transition="in" filter="barn(inVertical)">
                                      <p:cBhvr>
                                        <p:cTn id="76" dur="500"/>
                                        <p:tgtEl>
                                          <p:spTgt spid="2">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30" presetClass="entr" presetSubtype="0"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800" decel="100000"/>
                                        <p:tgtEl>
                                          <p:spTgt spid="19"/>
                                        </p:tgtEl>
                                      </p:cBhvr>
                                    </p:animEffect>
                                    <p:anim calcmode="lin" valueType="num">
                                      <p:cBhvr>
                                        <p:cTn id="82" dur="800" decel="100000" fill="hold"/>
                                        <p:tgtEl>
                                          <p:spTgt spid="19"/>
                                        </p:tgtEl>
                                        <p:attrNameLst>
                                          <p:attrName>style.rotation</p:attrName>
                                        </p:attrNameLst>
                                      </p:cBhvr>
                                      <p:tavLst>
                                        <p:tav tm="0">
                                          <p:val>
                                            <p:fltVal val="-90"/>
                                          </p:val>
                                        </p:tav>
                                        <p:tav tm="100000">
                                          <p:val>
                                            <p:fltVal val="0"/>
                                          </p:val>
                                        </p:tav>
                                      </p:tavLst>
                                    </p:anim>
                                    <p:anim calcmode="lin" valueType="num">
                                      <p:cBhvr>
                                        <p:cTn id="83" dur="800" decel="100000" fill="hold"/>
                                        <p:tgtEl>
                                          <p:spTgt spid="19"/>
                                        </p:tgtEl>
                                        <p:attrNameLst>
                                          <p:attrName>ppt_x</p:attrName>
                                        </p:attrNameLst>
                                      </p:cBhvr>
                                      <p:tavLst>
                                        <p:tav tm="0">
                                          <p:val>
                                            <p:strVal val="#ppt_x+0.4"/>
                                          </p:val>
                                        </p:tav>
                                        <p:tav tm="100000">
                                          <p:val>
                                            <p:strVal val="#ppt_x-0.05"/>
                                          </p:val>
                                        </p:tav>
                                      </p:tavLst>
                                    </p:anim>
                                    <p:anim calcmode="lin" valueType="num">
                                      <p:cBhvr>
                                        <p:cTn id="84" dur="800" decel="100000" fill="hold"/>
                                        <p:tgtEl>
                                          <p:spTgt spid="19"/>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39" presetClass="entr" presetSubtype="0" accel="100000"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92"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3"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9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30" presetClass="entr" presetSubtype="0" fill="hold" nodeType="click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800" decel="100000"/>
                                        <p:tgtEl>
                                          <p:spTgt spid="14"/>
                                        </p:tgtEl>
                                      </p:cBhvr>
                                    </p:animEffect>
                                    <p:anim calcmode="lin" valueType="num">
                                      <p:cBhvr>
                                        <p:cTn id="100" dur="800" decel="100000" fill="hold"/>
                                        <p:tgtEl>
                                          <p:spTgt spid="14"/>
                                        </p:tgtEl>
                                        <p:attrNameLst>
                                          <p:attrName>style.rotation</p:attrName>
                                        </p:attrNameLst>
                                      </p:cBhvr>
                                      <p:tavLst>
                                        <p:tav tm="0">
                                          <p:val>
                                            <p:fltVal val="-90"/>
                                          </p:val>
                                        </p:tav>
                                        <p:tav tm="100000">
                                          <p:val>
                                            <p:fltVal val="0"/>
                                          </p:val>
                                        </p:tav>
                                      </p:tavLst>
                                    </p:anim>
                                    <p:anim calcmode="lin" valueType="num">
                                      <p:cBhvr>
                                        <p:cTn id="101" dur="800" decel="100000" fill="hold"/>
                                        <p:tgtEl>
                                          <p:spTgt spid="14"/>
                                        </p:tgtEl>
                                        <p:attrNameLst>
                                          <p:attrName>ppt_x</p:attrName>
                                        </p:attrNameLst>
                                      </p:cBhvr>
                                      <p:tavLst>
                                        <p:tav tm="0">
                                          <p:val>
                                            <p:strVal val="#ppt_x+0.4"/>
                                          </p:val>
                                        </p:tav>
                                        <p:tav tm="100000">
                                          <p:val>
                                            <p:strVal val="#ppt_x-0.05"/>
                                          </p:val>
                                        </p:tav>
                                      </p:tavLst>
                                    </p:anim>
                                    <p:anim calcmode="lin" valueType="num">
                                      <p:cBhvr>
                                        <p:cTn id="102" dur="800" decel="100000" fill="hold"/>
                                        <p:tgtEl>
                                          <p:spTgt spid="14"/>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55" presetClass="entr" presetSubtype="0" fill="hold" nodeType="clickEffect">
                                  <p:stCondLst>
                                    <p:cond delay="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1000" fill="hold"/>
                                        <p:tgtEl>
                                          <p:spTgt spid="16"/>
                                        </p:tgtEl>
                                        <p:attrNameLst>
                                          <p:attrName>ppt_w</p:attrName>
                                        </p:attrNameLst>
                                      </p:cBhvr>
                                      <p:tavLst>
                                        <p:tav tm="0">
                                          <p:val>
                                            <p:strVal val="#ppt_w*0.70"/>
                                          </p:val>
                                        </p:tav>
                                        <p:tav tm="100000">
                                          <p:val>
                                            <p:strVal val="#ppt_w"/>
                                          </p:val>
                                        </p:tav>
                                      </p:tavLst>
                                    </p:anim>
                                    <p:anim calcmode="lin" valueType="num">
                                      <p:cBhvr>
                                        <p:cTn id="110" dur="1000" fill="hold"/>
                                        <p:tgtEl>
                                          <p:spTgt spid="16"/>
                                        </p:tgtEl>
                                        <p:attrNameLst>
                                          <p:attrName>ppt_h</p:attrName>
                                        </p:attrNameLst>
                                      </p:cBhvr>
                                      <p:tavLst>
                                        <p:tav tm="0">
                                          <p:val>
                                            <p:strVal val="#ppt_h"/>
                                          </p:val>
                                        </p:tav>
                                        <p:tav tm="100000">
                                          <p:val>
                                            <p:strVal val="#ppt_h"/>
                                          </p:val>
                                        </p:tav>
                                      </p:tavLst>
                                    </p:anim>
                                    <p:animEffect transition="in" filter="fade">
                                      <p:cBhvr>
                                        <p:cTn id="111" dur="1000"/>
                                        <p:tgtEl>
                                          <p:spTgt spid="16"/>
                                        </p:tgtEl>
                                      </p:cBhvr>
                                    </p:animEffect>
                                  </p:childTnLst>
                                </p:cTn>
                              </p:par>
                            </p:childTnLst>
                          </p:cTn>
                        </p:par>
                      </p:childTnLst>
                    </p:cTn>
                  </p:par>
                  <p:par>
                    <p:cTn id="112" fill="hold">
                      <p:stCondLst>
                        <p:cond delay="indefinite"/>
                      </p:stCondLst>
                      <p:childTnLst>
                        <p:par>
                          <p:cTn id="113" fill="hold">
                            <p:stCondLst>
                              <p:cond delay="0"/>
                            </p:stCondLst>
                            <p:childTnLst>
                              <p:par>
                                <p:cTn id="114" presetID="50" presetClass="entr" presetSubtype="0" decel="100000" fill="hold" nodeType="clickEffect">
                                  <p:stCondLst>
                                    <p:cond delay="0"/>
                                  </p:stCondLst>
                                  <p:childTnLst>
                                    <p:set>
                                      <p:cBhvr>
                                        <p:cTn id="115" dur="1" fill="hold">
                                          <p:stCondLst>
                                            <p:cond delay="0"/>
                                          </p:stCondLst>
                                        </p:cTn>
                                        <p:tgtEl>
                                          <p:spTgt spid="20"/>
                                        </p:tgtEl>
                                        <p:attrNameLst>
                                          <p:attrName>style.visibility</p:attrName>
                                        </p:attrNameLst>
                                      </p:cBhvr>
                                      <p:to>
                                        <p:strVal val="visible"/>
                                      </p:to>
                                    </p:set>
                                    <p:anim calcmode="lin" valueType="num">
                                      <p:cBhvr>
                                        <p:cTn id="116" dur="1000" fill="hold"/>
                                        <p:tgtEl>
                                          <p:spTgt spid="20"/>
                                        </p:tgtEl>
                                        <p:attrNameLst>
                                          <p:attrName>ppt_w</p:attrName>
                                        </p:attrNameLst>
                                      </p:cBhvr>
                                      <p:tavLst>
                                        <p:tav tm="0">
                                          <p:val>
                                            <p:strVal val="#ppt_w+.3"/>
                                          </p:val>
                                        </p:tav>
                                        <p:tav tm="100000">
                                          <p:val>
                                            <p:strVal val="#ppt_w"/>
                                          </p:val>
                                        </p:tav>
                                      </p:tavLst>
                                    </p:anim>
                                    <p:anim calcmode="lin" valueType="num">
                                      <p:cBhvr>
                                        <p:cTn id="117" dur="1000" fill="hold"/>
                                        <p:tgtEl>
                                          <p:spTgt spid="20"/>
                                        </p:tgtEl>
                                        <p:attrNameLst>
                                          <p:attrName>ppt_h</p:attrName>
                                        </p:attrNameLst>
                                      </p:cBhvr>
                                      <p:tavLst>
                                        <p:tav tm="0">
                                          <p:val>
                                            <p:strVal val="#ppt_h"/>
                                          </p:val>
                                        </p:tav>
                                        <p:tav tm="100000">
                                          <p:val>
                                            <p:strVal val="#ppt_h"/>
                                          </p:val>
                                        </p:tav>
                                      </p:tavLst>
                                    </p:anim>
                                    <p:animEffect transition="in" filter="fade">
                                      <p:cBhvr>
                                        <p:cTn id="118" dur="1000"/>
                                        <p:tgtEl>
                                          <p:spTgt spid="20"/>
                                        </p:tgtEl>
                                      </p:cBhvr>
                                    </p:animEffect>
                                  </p:childTnLst>
                                </p:cTn>
                              </p:par>
                            </p:childTnLst>
                          </p:cTn>
                        </p:par>
                      </p:childTnLst>
                    </p:cTn>
                  </p:par>
                  <p:par>
                    <p:cTn id="119" fill="hold">
                      <p:stCondLst>
                        <p:cond delay="indefinite"/>
                      </p:stCondLst>
                      <p:childTnLst>
                        <p:par>
                          <p:cTn id="120" fill="hold">
                            <p:stCondLst>
                              <p:cond delay="0"/>
                            </p:stCondLst>
                            <p:childTnLst>
                              <p:par>
                                <p:cTn id="121" presetID="34" presetClass="entr" presetSubtype="0" fill="hold" grpId="1" nodeType="clickEffect">
                                  <p:stCondLst>
                                    <p:cond delay="0"/>
                                  </p:stCondLst>
                                  <p:childTnLst>
                                    <p:set>
                                      <p:cBhvr>
                                        <p:cTn id="122" dur="1" fill="hold">
                                          <p:stCondLst>
                                            <p:cond delay="0"/>
                                          </p:stCondLst>
                                        </p:cTn>
                                        <p:tgtEl>
                                          <p:spTgt spid="25"/>
                                        </p:tgtEl>
                                        <p:attrNameLst>
                                          <p:attrName>style.visibility</p:attrName>
                                        </p:attrNameLst>
                                      </p:cBhvr>
                                      <p:to>
                                        <p:strVal val="visible"/>
                                      </p:to>
                                    </p:set>
                                    <p:anim from="(-#ppt_w/2)" to="(#ppt_x)" calcmode="lin" valueType="num">
                                      <p:cBhvr>
                                        <p:cTn id="123" dur="600" fill="hold">
                                          <p:stCondLst>
                                            <p:cond delay="0"/>
                                          </p:stCondLst>
                                        </p:cTn>
                                        <p:tgtEl>
                                          <p:spTgt spid="25"/>
                                        </p:tgtEl>
                                        <p:attrNameLst>
                                          <p:attrName>ppt_x</p:attrName>
                                        </p:attrNameLst>
                                      </p:cBhvr>
                                    </p:anim>
                                    <p:anim from="0" to="-1.0" calcmode="lin" valueType="num">
                                      <p:cBhvr>
                                        <p:cTn id="124" dur="200" decel="50000" autoRev="1" fill="hold">
                                          <p:stCondLst>
                                            <p:cond delay="600"/>
                                          </p:stCondLst>
                                        </p:cTn>
                                        <p:tgtEl>
                                          <p:spTgt spid="25"/>
                                        </p:tgtEl>
                                        <p:attrNameLst>
                                          <p:attrName>xshear</p:attrName>
                                        </p:attrNameLst>
                                      </p:cBhvr>
                                    </p:anim>
                                    <p:animScale>
                                      <p:cBhvr>
                                        <p:cTn id="125" dur="200" decel="100000" autoRev="1" fill="hold">
                                          <p:stCondLst>
                                            <p:cond delay="600"/>
                                          </p:stCondLst>
                                        </p:cTn>
                                        <p:tgtEl>
                                          <p:spTgt spid="25"/>
                                        </p:tgtEl>
                                      </p:cBhvr>
                                      <p:from x="100000" y="100000"/>
                                      <p:to x="80000" y="100000"/>
                                    </p:animScale>
                                    <p:anim by="(#ppt_h/3+#ppt_w*0.1)" calcmode="lin" valueType="num">
                                      <p:cBhvr additive="sum">
                                        <p:cTn id="126" dur="200" decel="100000" autoRev="1" fill="hold">
                                          <p:stCondLst>
                                            <p:cond delay="600"/>
                                          </p:stCondLst>
                                        </p:cTn>
                                        <p:tgtEl>
                                          <p:spTgt spid="25"/>
                                        </p:tgtEl>
                                        <p:attrNameLst>
                                          <p:attrName>ppt_x</p:attrName>
                                        </p:attrNameLst>
                                      </p:cBhvr>
                                    </p:anim>
                                  </p:childTnLst>
                                </p:cTn>
                              </p:par>
                            </p:childTnLst>
                          </p:cTn>
                        </p:par>
                      </p:childTnLst>
                    </p:cTn>
                  </p:par>
                  <p:par>
                    <p:cTn id="127" fill="hold">
                      <p:stCondLst>
                        <p:cond delay="indefinite"/>
                      </p:stCondLst>
                      <p:childTnLst>
                        <p:par>
                          <p:cTn id="128" fill="hold">
                            <p:stCondLst>
                              <p:cond delay="0"/>
                            </p:stCondLst>
                            <p:childTnLst>
                              <p:par>
                                <p:cTn id="129" presetID="6" presetClass="entr" presetSubtype="16" fill="hold" grpId="0" nodeType="click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circle(in)">
                                      <p:cBhvr>
                                        <p:cTn id="131" dur="2000"/>
                                        <p:tgtEl>
                                          <p:spTgt spid="24"/>
                                        </p:tgtEl>
                                      </p:cBhvr>
                                    </p:animEffect>
                                  </p:childTnLst>
                                </p:cTn>
                              </p:par>
                            </p:childTnLst>
                          </p:cTn>
                        </p:par>
                      </p:childTnLst>
                    </p:cTn>
                  </p:par>
                  <p:par>
                    <p:cTn id="132" fill="hold">
                      <p:stCondLst>
                        <p:cond delay="indefinite"/>
                      </p:stCondLst>
                      <p:childTnLst>
                        <p:par>
                          <p:cTn id="133" fill="hold">
                            <p:stCondLst>
                              <p:cond delay="0"/>
                            </p:stCondLst>
                            <p:childTnLst>
                              <p:par>
                                <p:cTn id="134" presetID="17" presetClass="exit" presetSubtype="10" fill="hold" grpId="1" nodeType="clickEffect">
                                  <p:stCondLst>
                                    <p:cond delay="0"/>
                                  </p:stCondLst>
                                  <p:childTnLst>
                                    <p:anim calcmode="lin" valueType="num">
                                      <p:cBhvr>
                                        <p:cTn id="135" dur="500"/>
                                        <p:tgtEl>
                                          <p:spTgt spid="4"/>
                                        </p:tgtEl>
                                        <p:attrNameLst>
                                          <p:attrName>ppt_w</p:attrName>
                                        </p:attrNameLst>
                                      </p:cBhvr>
                                      <p:tavLst>
                                        <p:tav tm="0">
                                          <p:val>
                                            <p:strVal val="ppt_w"/>
                                          </p:val>
                                        </p:tav>
                                        <p:tav tm="100000">
                                          <p:val>
                                            <p:fltVal val="0"/>
                                          </p:val>
                                        </p:tav>
                                      </p:tavLst>
                                    </p:anim>
                                    <p:anim calcmode="lin" valueType="num">
                                      <p:cBhvr>
                                        <p:cTn id="136" dur="500"/>
                                        <p:tgtEl>
                                          <p:spTgt spid="4"/>
                                        </p:tgtEl>
                                        <p:attrNameLst>
                                          <p:attrName>ppt_h</p:attrName>
                                        </p:attrNameLst>
                                      </p:cBhvr>
                                      <p:tavLst>
                                        <p:tav tm="0">
                                          <p:val>
                                            <p:strVal val="ppt_h"/>
                                          </p:val>
                                        </p:tav>
                                        <p:tav tm="100000">
                                          <p:val>
                                            <p:strVal val="ppt_h"/>
                                          </p:val>
                                        </p:tav>
                                      </p:tavLst>
                                    </p:anim>
                                    <p:set>
                                      <p:cBhvr>
                                        <p:cTn id="137" dur="1" fill="hold">
                                          <p:stCondLst>
                                            <p:cond delay="499"/>
                                          </p:stCondLst>
                                        </p:cTn>
                                        <p:tgtEl>
                                          <p:spTgt spid="4"/>
                                        </p:tgtEl>
                                        <p:attrNameLst>
                                          <p:attrName>style.visibility</p:attrName>
                                        </p:attrNameLst>
                                      </p:cBhvr>
                                      <p:to>
                                        <p:strVal val="hidden"/>
                                      </p:to>
                                    </p:set>
                                  </p:childTnLst>
                                </p:cTn>
                              </p:par>
                              <p:par>
                                <p:cTn id="138" presetID="17" presetClass="exit" presetSubtype="10" fill="hold" grpId="1" nodeType="withEffect">
                                  <p:stCondLst>
                                    <p:cond delay="0"/>
                                  </p:stCondLst>
                                  <p:childTnLst>
                                    <p:anim calcmode="lin" valueType="num">
                                      <p:cBhvr>
                                        <p:cTn id="139" dur="500"/>
                                        <p:tgtEl>
                                          <p:spTgt spid="6"/>
                                        </p:tgtEl>
                                        <p:attrNameLst>
                                          <p:attrName>ppt_w</p:attrName>
                                        </p:attrNameLst>
                                      </p:cBhvr>
                                      <p:tavLst>
                                        <p:tav tm="0">
                                          <p:val>
                                            <p:strVal val="ppt_w"/>
                                          </p:val>
                                        </p:tav>
                                        <p:tav tm="100000">
                                          <p:val>
                                            <p:fltVal val="0"/>
                                          </p:val>
                                        </p:tav>
                                      </p:tavLst>
                                    </p:anim>
                                    <p:anim calcmode="lin" valueType="num">
                                      <p:cBhvr>
                                        <p:cTn id="140" dur="500"/>
                                        <p:tgtEl>
                                          <p:spTgt spid="6"/>
                                        </p:tgtEl>
                                        <p:attrNameLst>
                                          <p:attrName>ppt_h</p:attrName>
                                        </p:attrNameLst>
                                      </p:cBhvr>
                                      <p:tavLst>
                                        <p:tav tm="0">
                                          <p:val>
                                            <p:strVal val="ppt_h"/>
                                          </p:val>
                                        </p:tav>
                                        <p:tav tm="100000">
                                          <p:val>
                                            <p:strVal val="ppt_h"/>
                                          </p:val>
                                        </p:tav>
                                      </p:tavLst>
                                    </p:anim>
                                    <p:set>
                                      <p:cBhvr>
                                        <p:cTn id="141" dur="1" fill="hold">
                                          <p:stCondLst>
                                            <p:cond delay="499"/>
                                          </p:stCondLst>
                                        </p:cTn>
                                        <p:tgtEl>
                                          <p:spTgt spid="6"/>
                                        </p:tgtEl>
                                        <p:attrNameLst>
                                          <p:attrName>style.visibility</p:attrName>
                                        </p:attrNameLst>
                                      </p:cBhvr>
                                      <p:to>
                                        <p:strVal val="hidden"/>
                                      </p:to>
                                    </p:set>
                                  </p:childTnLst>
                                </p:cTn>
                              </p:par>
                              <p:par>
                                <p:cTn id="142" presetID="17" presetClass="exit" presetSubtype="10" fill="hold" grpId="1" nodeType="withEffect">
                                  <p:stCondLst>
                                    <p:cond delay="0"/>
                                  </p:stCondLst>
                                  <p:childTnLst>
                                    <p:anim calcmode="lin" valueType="num">
                                      <p:cBhvr>
                                        <p:cTn id="143" dur="500"/>
                                        <p:tgtEl>
                                          <p:spTgt spid="7"/>
                                        </p:tgtEl>
                                        <p:attrNameLst>
                                          <p:attrName>ppt_w</p:attrName>
                                        </p:attrNameLst>
                                      </p:cBhvr>
                                      <p:tavLst>
                                        <p:tav tm="0">
                                          <p:val>
                                            <p:strVal val="ppt_w"/>
                                          </p:val>
                                        </p:tav>
                                        <p:tav tm="100000">
                                          <p:val>
                                            <p:fltVal val="0"/>
                                          </p:val>
                                        </p:tav>
                                      </p:tavLst>
                                    </p:anim>
                                    <p:anim calcmode="lin" valueType="num">
                                      <p:cBhvr>
                                        <p:cTn id="144" dur="500"/>
                                        <p:tgtEl>
                                          <p:spTgt spid="7"/>
                                        </p:tgtEl>
                                        <p:attrNameLst>
                                          <p:attrName>ppt_h</p:attrName>
                                        </p:attrNameLst>
                                      </p:cBhvr>
                                      <p:tavLst>
                                        <p:tav tm="0">
                                          <p:val>
                                            <p:strVal val="ppt_h"/>
                                          </p:val>
                                        </p:tav>
                                        <p:tav tm="100000">
                                          <p:val>
                                            <p:strVal val="ppt_h"/>
                                          </p:val>
                                        </p:tav>
                                      </p:tavLst>
                                    </p:anim>
                                    <p:set>
                                      <p:cBhvr>
                                        <p:cTn id="145" dur="1" fill="hold">
                                          <p:stCondLst>
                                            <p:cond delay="499"/>
                                          </p:stCondLst>
                                        </p:cTn>
                                        <p:tgtEl>
                                          <p:spTgt spid="7"/>
                                        </p:tgtEl>
                                        <p:attrNameLst>
                                          <p:attrName>style.visibility</p:attrName>
                                        </p:attrNameLst>
                                      </p:cBhvr>
                                      <p:to>
                                        <p:strVal val="hidden"/>
                                      </p:to>
                                    </p:set>
                                  </p:childTnLst>
                                </p:cTn>
                              </p:par>
                              <p:par>
                                <p:cTn id="146" presetID="17" presetClass="exit" presetSubtype="10" fill="hold" grpId="0" nodeType="withEffect">
                                  <p:stCondLst>
                                    <p:cond delay="0"/>
                                  </p:stCondLst>
                                  <p:childTnLst>
                                    <p:anim calcmode="lin" valueType="num">
                                      <p:cBhvr>
                                        <p:cTn id="147" dur="500"/>
                                        <p:tgtEl>
                                          <p:spTgt spid="8">
                                            <p:txEl>
                                              <p:pRg st="0" end="0"/>
                                            </p:txEl>
                                          </p:spTgt>
                                        </p:tgtEl>
                                        <p:attrNameLst>
                                          <p:attrName>ppt_w</p:attrName>
                                        </p:attrNameLst>
                                      </p:cBhvr>
                                      <p:tavLst>
                                        <p:tav tm="0">
                                          <p:val>
                                            <p:strVal val="ppt_w"/>
                                          </p:val>
                                        </p:tav>
                                        <p:tav tm="100000">
                                          <p:val>
                                            <p:fltVal val="0"/>
                                          </p:val>
                                        </p:tav>
                                      </p:tavLst>
                                    </p:anim>
                                    <p:anim calcmode="lin" valueType="num">
                                      <p:cBhvr>
                                        <p:cTn id="148" dur="500"/>
                                        <p:tgtEl>
                                          <p:spTgt spid="8">
                                            <p:txEl>
                                              <p:pRg st="0" end="0"/>
                                            </p:txEl>
                                          </p:spTgt>
                                        </p:tgtEl>
                                        <p:attrNameLst>
                                          <p:attrName>ppt_h</p:attrName>
                                        </p:attrNameLst>
                                      </p:cBhvr>
                                      <p:tavLst>
                                        <p:tav tm="0">
                                          <p:val>
                                            <p:strVal val="ppt_h"/>
                                          </p:val>
                                        </p:tav>
                                        <p:tav tm="100000">
                                          <p:val>
                                            <p:strVal val="ppt_h"/>
                                          </p:val>
                                        </p:tav>
                                      </p:tavLst>
                                    </p:anim>
                                    <p:set>
                                      <p:cBhvr>
                                        <p:cTn id="149" dur="1" fill="hold">
                                          <p:stCondLst>
                                            <p:cond delay="499"/>
                                          </p:stCondLst>
                                        </p:cTn>
                                        <p:tgtEl>
                                          <p:spTgt spid="8">
                                            <p:txEl>
                                              <p:pRg st="0" end="0"/>
                                            </p:txEl>
                                          </p:spTgt>
                                        </p:tgtEl>
                                        <p:attrNameLst>
                                          <p:attrName>style.visibility</p:attrName>
                                        </p:attrNameLst>
                                      </p:cBhvr>
                                      <p:to>
                                        <p:strVal val="hidden"/>
                                      </p:to>
                                    </p:set>
                                  </p:childTnLst>
                                </p:cTn>
                              </p:par>
                              <p:par>
                                <p:cTn id="150" presetID="17" presetClass="exit" presetSubtype="10" fill="hold" grpId="1" nodeType="withEffect">
                                  <p:stCondLst>
                                    <p:cond delay="0"/>
                                  </p:stCondLst>
                                  <p:childTnLst>
                                    <p:anim calcmode="lin" valueType="num">
                                      <p:cBhvr>
                                        <p:cTn id="151" dur="500"/>
                                        <p:tgtEl>
                                          <p:spTgt spid="17"/>
                                        </p:tgtEl>
                                        <p:attrNameLst>
                                          <p:attrName>ppt_w</p:attrName>
                                        </p:attrNameLst>
                                      </p:cBhvr>
                                      <p:tavLst>
                                        <p:tav tm="0">
                                          <p:val>
                                            <p:strVal val="ppt_w"/>
                                          </p:val>
                                        </p:tav>
                                        <p:tav tm="100000">
                                          <p:val>
                                            <p:fltVal val="0"/>
                                          </p:val>
                                        </p:tav>
                                      </p:tavLst>
                                    </p:anim>
                                    <p:anim calcmode="lin" valueType="num">
                                      <p:cBhvr>
                                        <p:cTn id="152" dur="500"/>
                                        <p:tgtEl>
                                          <p:spTgt spid="17"/>
                                        </p:tgtEl>
                                        <p:attrNameLst>
                                          <p:attrName>ppt_h</p:attrName>
                                        </p:attrNameLst>
                                      </p:cBhvr>
                                      <p:tavLst>
                                        <p:tav tm="0">
                                          <p:val>
                                            <p:strVal val="ppt_h"/>
                                          </p:val>
                                        </p:tav>
                                        <p:tav tm="100000">
                                          <p:val>
                                            <p:strVal val="ppt_h"/>
                                          </p:val>
                                        </p:tav>
                                      </p:tavLst>
                                    </p:anim>
                                    <p:set>
                                      <p:cBhvr>
                                        <p:cTn id="153" dur="1" fill="hold">
                                          <p:stCondLst>
                                            <p:cond delay="499"/>
                                          </p:stCondLst>
                                        </p:cTn>
                                        <p:tgtEl>
                                          <p:spTgt spid="17"/>
                                        </p:tgtEl>
                                        <p:attrNameLst>
                                          <p:attrName>style.visibility</p:attrName>
                                        </p:attrNameLst>
                                      </p:cBhvr>
                                      <p:to>
                                        <p:strVal val="hidden"/>
                                      </p:to>
                                    </p:set>
                                  </p:childTnLst>
                                </p:cTn>
                              </p:par>
                              <p:par>
                                <p:cTn id="154" presetID="17" presetClass="exit" presetSubtype="10" fill="hold" grpId="1" nodeType="withEffect">
                                  <p:stCondLst>
                                    <p:cond delay="0"/>
                                  </p:stCondLst>
                                  <p:childTnLst>
                                    <p:anim calcmode="lin" valueType="num">
                                      <p:cBhvr>
                                        <p:cTn id="155" dur="500"/>
                                        <p:tgtEl>
                                          <p:spTgt spid="18"/>
                                        </p:tgtEl>
                                        <p:attrNameLst>
                                          <p:attrName>ppt_w</p:attrName>
                                        </p:attrNameLst>
                                      </p:cBhvr>
                                      <p:tavLst>
                                        <p:tav tm="0">
                                          <p:val>
                                            <p:strVal val="ppt_w"/>
                                          </p:val>
                                        </p:tav>
                                        <p:tav tm="100000">
                                          <p:val>
                                            <p:fltVal val="0"/>
                                          </p:val>
                                        </p:tav>
                                      </p:tavLst>
                                    </p:anim>
                                    <p:anim calcmode="lin" valueType="num">
                                      <p:cBhvr>
                                        <p:cTn id="156" dur="500"/>
                                        <p:tgtEl>
                                          <p:spTgt spid="18"/>
                                        </p:tgtEl>
                                        <p:attrNameLst>
                                          <p:attrName>ppt_h</p:attrName>
                                        </p:attrNameLst>
                                      </p:cBhvr>
                                      <p:tavLst>
                                        <p:tav tm="0">
                                          <p:val>
                                            <p:strVal val="ppt_h"/>
                                          </p:val>
                                        </p:tav>
                                        <p:tav tm="100000">
                                          <p:val>
                                            <p:strVal val="ppt_h"/>
                                          </p:val>
                                        </p:tav>
                                      </p:tavLst>
                                    </p:anim>
                                    <p:set>
                                      <p:cBhvr>
                                        <p:cTn id="157" dur="1" fill="hold">
                                          <p:stCondLst>
                                            <p:cond delay="499"/>
                                          </p:stCondLst>
                                        </p:cTn>
                                        <p:tgtEl>
                                          <p:spTgt spid="18"/>
                                        </p:tgtEl>
                                        <p:attrNameLst>
                                          <p:attrName>style.visibility</p:attrName>
                                        </p:attrNameLst>
                                      </p:cBhvr>
                                      <p:to>
                                        <p:strVal val="hidden"/>
                                      </p:to>
                                    </p:set>
                                  </p:childTnLst>
                                </p:cTn>
                              </p:par>
                              <p:par>
                                <p:cTn id="158" presetID="17" presetClass="exit" presetSubtype="10" fill="hold" nodeType="withEffect">
                                  <p:stCondLst>
                                    <p:cond delay="0"/>
                                  </p:stCondLst>
                                  <p:childTnLst>
                                    <p:anim calcmode="lin" valueType="num">
                                      <p:cBhvr>
                                        <p:cTn id="159" dur="500"/>
                                        <p:tgtEl>
                                          <p:spTgt spid="19"/>
                                        </p:tgtEl>
                                        <p:attrNameLst>
                                          <p:attrName>ppt_w</p:attrName>
                                        </p:attrNameLst>
                                      </p:cBhvr>
                                      <p:tavLst>
                                        <p:tav tm="0">
                                          <p:val>
                                            <p:strVal val="ppt_w"/>
                                          </p:val>
                                        </p:tav>
                                        <p:tav tm="100000">
                                          <p:val>
                                            <p:fltVal val="0"/>
                                          </p:val>
                                        </p:tav>
                                      </p:tavLst>
                                    </p:anim>
                                    <p:anim calcmode="lin" valueType="num">
                                      <p:cBhvr>
                                        <p:cTn id="160" dur="500"/>
                                        <p:tgtEl>
                                          <p:spTgt spid="19"/>
                                        </p:tgtEl>
                                        <p:attrNameLst>
                                          <p:attrName>ppt_h</p:attrName>
                                        </p:attrNameLst>
                                      </p:cBhvr>
                                      <p:tavLst>
                                        <p:tav tm="0">
                                          <p:val>
                                            <p:strVal val="ppt_h"/>
                                          </p:val>
                                        </p:tav>
                                        <p:tav tm="100000">
                                          <p:val>
                                            <p:strVal val="ppt_h"/>
                                          </p:val>
                                        </p:tav>
                                      </p:tavLst>
                                    </p:anim>
                                    <p:set>
                                      <p:cBhvr>
                                        <p:cTn id="161" dur="1" fill="hold">
                                          <p:stCondLst>
                                            <p:cond delay="499"/>
                                          </p:stCondLst>
                                        </p:cTn>
                                        <p:tgtEl>
                                          <p:spTgt spid="19"/>
                                        </p:tgtEl>
                                        <p:attrNameLst>
                                          <p:attrName>style.visibility</p:attrName>
                                        </p:attrNameLst>
                                      </p:cBhvr>
                                      <p:to>
                                        <p:strVal val="hidden"/>
                                      </p:to>
                                    </p:set>
                                  </p:childTnLst>
                                </p:cTn>
                              </p:par>
                              <p:par>
                                <p:cTn id="162" presetID="17" presetClass="exit" presetSubtype="10" fill="hold" grpId="1" nodeType="withEffect">
                                  <p:stCondLst>
                                    <p:cond delay="0"/>
                                  </p:stCondLst>
                                  <p:childTnLst>
                                    <p:anim calcmode="lin" valueType="num">
                                      <p:cBhvr>
                                        <p:cTn id="163" dur="500"/>
                                        <p:tgtEl>
                                          <p:spTgt spid="24"/>
                                        </p:tgtEl>
                                        <p:attrNameLst>
                                          <p:attrName>ppt_w</p:attrName>
                                        </p:attrNameLst>
                                      </p:cBhvr>
                                      <p:tavLst>
                                        <p:tav tm="0">
                                          <p:val>
                                            <p:strVal val="ppt_w"/>
                                          </p:val>
                                        </p:tav>
                                        <p:tav tm="100000">
                                          <p:val>
                                            <p:fltVal val="0"/>
                                          </p:val>
                                        </p:tav>
                                      </p:tavLst>
                                    </p:anim>
                                    <p:anim calcmode="lin" valueType="num">
                                      <p:cBhvr>
                                        <p:cTn id="164" dur="500"/>
                                        <p:tgtEl>
                                          <p:spTgt spid="24"/>
                                        </p:tgtEl>
                                        <p:attrNameLst>
                                          <p:attrName>ppt_h</p:attrName>
                                        </p:attrNameLst>
                                      </p:cBhvr>
                                      <p:tavLst>
                                        <p:tav tm="0">
                                          <p:val>
                                            <p:strVal val="ppt_h"/>
                                          </p:val>
                                        </p:tav>
                                        <p:tav tm="100000">
                                          <p:val>
                                            <p:strVal val="ppt_h"/>
                                          </p:val>
                                        </p:tav>
                                      </p:tavLst>
                                    </p:anim>
                                    <p:set>
                                      <p:cBhvr>
                                        <p:cTn id="165" dur="1" fill="hold">
                                          <p:stCondLst>
                                            <p:cond delay="499"/>
                                          </p:stCondLst>
                                        </p:cTn>
                                        <p:tgtEl>
                                          <p:spTgt spid="24"/>
                                        </p:tgtEl>
                                        <p:attrNameLst>
                                          <p:attrName>style.visibility</p:attrName>
                                        </p:attrNameLst>
                                      </p:cBhvr>
                                      <p:to>
                                        <p:strVal val="hidden"/>
                                      </p:to>
                                    </p:set>
                                  </p:childTnLst>
                                </p:cTn>
                              </p:par>
                              <p:par>
                                <p:cTn id="166" presetID="17" presetClass="exit" presetSubtype="10" fill="hold" grpId="0" nodeType="withEffect">
                                  <p:stCondLst>
                                    <p:cond delay="0"/>
                                  </p:stCondLst>
                                  <p:childTnLst>
                                    <p:anim calcmode="lin" valueType="num">
                                      <p:cBhvr>
                                        <p:cTn id="167" dur="500"/>
                                        <p:tgtEl>
                                          <p:spTgt spid="25"/>
                                        </p:tgtEl>
                                        <p:attrNameLst>
                                          <p:attrName>ppt_w</p:attrName>
                                        </p:attrNameLst>
                                      </p:cBhvr>
                                      <p:tavLst>
                                        <p:tav tm="0">
                                          <p:val>
                                            <p:strVal val="ppt_w"/>
                                          </p:val>
                                        </p:tav>
                                        <p:tav tm="100000">
                                          <p:val>
                                            <p:fltVal val="0"/>
                                          </p:val>
                                        </p:tav>
                                      </p:tavLst>
                                    </p:anim>
                                    <p:anim calcmode="lin" valueType="num">
                                      <p:cBhvr>
                                        <p:cTn id="168" dur="500"/>
                                        <p:tgtEl>
                                          <p:spTgt spid="25"/>
                                        </p:tgtEl>
                                        <p:attrNameLst>
                                          <p:attrName>ppt_h</p:attrName>
                                        </p:attrNameLst>
                                      </p:cBhvr>
                                      <p:tavLst>
                                        <p:tav tm="0">
                                          <p:val>
                                            <p:strVal val="ppt_h"/>
                                          </p:val>
                                        </p:tav>
                                        <p:tav tm="100000">
                                          <p:val>
                                            <p:strVal val="ppt_h"/>
                                          </p:val>
                                        </p:tav>
                                      </p:tavLst>
                                    </p:anim>
                                    <p:set>
                                      <p:cBhvr>
                                        <p:cTn id="169" dur="1" fill="hold">
                                          <p:stCondLst>
                                            <p:cond delay="499"/>
                                          </p:stCondLst>
                                        </p:cTn>
                                        <p:tgtEl>
                                          <p:spTgt spid="25"/>
                                        </p:tgtEl>
                                        <p:attrNameLst>
                                          <p:attrName>style.visibility</p:attrName>
                                        </p:attrNameLst>
                                      </p:cBhvr>
                                      <p:to>
                                        <p:strVal val="hidden"/>
                                      </p:to>
                                    </p:set>
                                  </p:childTnLst>
                                </p:cTn>
                              </p:par>
                              <p:par>
                                <p:cTn id="170" presetID="10" presetClass="exit" presetSubtype="0" fill="hold" grpId="0" nodeType="withEffect">
                                  <p:stCondLst>
                                    <p:cond delay="0"/>
                                  </p:stCondLst>
                                  <p:childTnLst>
                                    <p:animEffect transition="out" filter="fade">
                                      <p:cBhvr>
                                        <p:cTn id="171" dur="500"/>
                                        <p:tgtEl>
                                          <p:spTgt spid="2">
                                            <p:txEl>
                                              <p:pRg st="0" end="0"/>
                                            </p:txEl>
                                          </p:spTgt>
                                        </p:tgtEl>
                                      </p:cBhvr>
                                    </p:animEffect>
                                    <p:set>
                                      <p:cBhvr>
                                        <p:cTn id="172" dur="1" fill="hold">
                                          <p:stCondLst>
                                            <p:cond delay="499"/>
                                          </p:stCondLst>
                                        </p:cTn>
                                        <p:tgtEl>
                                          <p:spTgt spid="2">
                                            <p:txEl>
                                              <p:pRg st="0" end="0"/>
                                            </p:txEl>
                                          </p:spTgt>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500"/>
                                        <p:tgtEl>
                                          <p:spTgt spid="14"/>
                                        </p:tgtEl>
                                      </p:cBhvr>
                                    </p:animEffect>
                                    <p:set>
                                      <p:cBhvr>
                                        <p:cTn id="175" dur="1" fill="hold">
                                          <p:stCondLst>
                                            <p:cond delay="499"/>
                                          </p:stCondLst>
                                        </p:cTn>
                                        <p:tgtEl>
                                          <p:spTgt spid="14"/>
                                        </p:tgtEl>
                                        <p:attrNameLst>
                                          <p:attrName>style.visibility</p:attrName>
                                        </p:attrNameLst>
                                      </p:cBhvr>
                                      <p:to>
                                        <p:strVal val="hidden"/>
                                      </p:to>
                                    </p:set>
                                  </p:childTnLst>
                                </p:cTn>
                              </p:par>
                              <p:par>
                                <p:cTn id="176" presetID="10" presetClass="exit" presetSubtype="0" fill="hold" nodeType="withEffect">
                                  <p:stCondLst>
                                    <p:cond delay="0"/>
                                  </p:stCondLst>
                                  <p:childTnLst>
                                    <p:animEffect transition="out" filter="fade">
                                      <p:cBhvr>
                                        <p:cTn id="177" dur="500"/>
                                        <p:tgtEl>
                                          <p:spTgt spid="16"/>
                                        </p:tgtEl>
                                      </p:cBhvr>
                                    </p:animEffect>
                                    <p:set>
                                      <p:cBhvr>
                                        <p:cTn id="178" dur="1" fill="hold">
                                          <p:stCondLst>
                                            <p:cond delay="499"/>
                                          </p:stCondLst>
                                        </p:cTn>
                                        <p:tgtEl>
                                          <p:spTgt spid="16"/>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20"/>
                                        </p:tgtEl>
                                      </p:cBhvr>
                                    </p:animEffect>
                                    <p:set>
                                      <p:cBhvr>
                                        <p:cTn id="181"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7" grpId="0"/>
      <p:bldP spid="7" grpId="1"/>
      <p:bldP spid="8" grpId="0" build="allAtOnce"/>
      <p:bldP spid="17" grpId="0" animBg="1"/>
      <p:bldP spid="17" grpId="1" animBg="1"/>
      <p:bldP spid="18" grpId="0"/>
      <p:bldP spid="18" grpId="1"/>
      <p:bldP spid="24" grpId="0" animBg="1"/>
      <p:bldP spid="24" grpId="1" animBg="1"/>
      <p:bldP spid="25" grpId="0"/>
      <p:bldP spid="25" grpId="1"/>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567948" y="8916"/>
            <a:ext cx="2362200" cy="381000"/>
          </a:xfrm>
          <a:prstGeom prst="rect">
            <a:avLst/>
          </a:prstGeom>
        </p:spPr>
        <p:style>
          <a:lnRef idx="1">
            <a:schemeClr val="accent2"/>
          </a:lnRef>
          <a:fillRef idx="3">
            <a:schemeClr val="accent2"/>
          </a:fillRef>
          <a:effectRef idx="2">
            <a:schemeClr val="accent2"/>
          </a:effectRef>
          <a:fontRef idx="minor">
            <a:schemeClr val="lt1"/>
          </a:fontRef>
        </p:style>
        <p:txBody>
          <a:bodyPr rtlCol="1" anchor="ctr"/>
          <a:lstStyle/>
          <a:p>
            <a:endParaRPr lang="ar-SA"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تحضير صبغة اليود:-</a:t>
            </a: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مستطيل 4"/>
          <p:cNvSpPr/>
          <p:nvPr/>
        </p:nvSpPr>
        <p:spPr>
          <a:xfrm>
            <a:off x="152400" y="362152"/>
            <a:ext cx="8763000" cy="1077218"/>
          </a:xfrm>
          <a:prstGeom prst="rect">
            <a:avLst/>
          </a:prstGeom>
          <a:noFill/>
        </p:spPr>
        <p:txBody>
          <a:bodyPr wrap="square" lIns="91440" tIns="45720" rIns="91440" bIns="45720">
            <a:spAutoFit/>
          </a:bodyPr>
          <a:lstStyle/>
          <a:p>
            <a:r>
              <a:rPr lang="ar-SA" sz="1600" b="1" i="1" cap="none" spc="50" dirty="0" smtClean="0">
                <a:ln w="12700" cmpd="sng">
                  <a:solidFill>
                    <a:schemeClr val="accent6">
                      <a:satMod val="120000"/>
                      <a:shade val="80000"/>
                    </a:schemeClr>
                  </a:solidFill>
                  <a:prstDash val="solid"/>
                </a:ln>
                <a:effectLst>
                  <a:glow rad="53100">
                    <a:schemeClr val="accent6">
                      <a:satMod val="180000"/>
                      <a:alpha val="30000"/>
                    </a:schemeClr>
                  </a:glow>
                  <a:outerShdw blurRad="38100" dist="38100" dir="2700000" algn="tl">
                    <a:srgbClr val="000000">
                      <a:alpha val="43137"/>
                    </a:srgbClr>
                  </a:outerShdw>
                </a:effectLst>
              </a:rPr>
              <a:t>تحضر صبغة اليود </a:t>
            </a:r>
            <a:r>
              <a:rPr lang="ar-SA" sz="1600" b="1" i="1" spc="50" dirty="0" smtClean="0">
                <a:ln w="12700" cmpd="sng">
                  <a:solidFill>
                    <a:schemeClr val="accent6">
                      <a:satMod val="120000"/>
                      <a:shade val="80000"/>
                    </a:schemeClr>
                  </a:solidFill>
                  <a:prstDash val="solid"/>
                </a:ln>
                <a:effectLst>
                  <a:glow rad="53100">
                    <a:schemeClr val="accent6">
                      <a:satMod val="180000"/>
                      <a:alpha val="30000"/>
                    </a:schemeClr>
                  </a:glow>
                  <a:outerShdw blurRad="38100" dist="38100" dir="2700000" algn="tl">
                    <a:srgbClr val="000000">
                      <a:alpha val="43137"/>
                    </a:srgbClr>
                  </a:outerShdw>
                </a:effectLst>
              </a:rPr>
              <a:t>بإذابة اليود في محلول يوديد البوتاسوم  المائي ليتكون لون بني يحتوي على ثالث يوديد البوتاسيوم (</a:t>
            </a:r>
            <a:r>
              <a:rPr lang="en-US" sz="1600" b="1" i="1" spc="50" dirty="0" smtClean="0">
                <a:ln w="12700" cmpd="sng">
                  <a:solidFill>
                    <a:schemeClr val="accent6">
                      <a:satMod val="120000"/>
                      <a:shade val="80000"/>
                    </a:schemeClr>
                  </a:solidFill>
                  <a:prstDash val="solid"/>
                </a:ln>
                <a:effectLst>
                  <a:glow rad="53100">
                    <a:schemeClr val="accent6">
                      <a:satMod val="180000"/>
                      <a:alpha val="30000"/>
                    </a:schemeClr>
                  </a:glow>
                  <a:outerShdw blurRad="38100" dist="38100" dir="2700000" algn="tl">
                    <a:srgbClr val="000000">
                      <a:alpha val="43137"/>
                    </a:srgbClr>
                  </a:outerShdw>
                </a:effectLst>
              </a:rPr>
              <a:t>kl</a:t>
            </a:r>
            <a:r>
              <a:rPr lang="en-US" sz="1600" b="1" i="1" spc="50" baseline="-25000" dirty="0" smtClean="0">
                <a:ln w="12700" cmpd="sng">
                  <a:solidFill>
                    <a:schemeClr val="accent6">
                      <a:satMod val="120000"/>
                      <a:shade val="80000"/>
                    </a:schemeClr>
                  </a:solidFill>
                  <a:prstDash val="solid"/>
                </a:ln>
                <a:effectLst>
                  <a:glow rad="53100">
                    <a:schemeClr val="accent6">
                      <a:satMod val="180000"/>
                      <a:alpha val="30000"/>
                    </a:schemeClr>
                  </a:glow>
                  <a:outerShdw blurRad="38100" dist="38100" dir="2700000" algn="tl">
                    <a:srgbClr val="000000">
                      <a:alpha val="43137"/>
                    </a:srgbClr>
                  </a:outerShdw>
                </a:effectLst>
              </a:rPr>
              <a:t>3</a:t>
            </a:r>
            <a:r>
              <a:rPr lang="ar-SA" sz="1600" b="1" i="1" spc="50" dirty="0" smtClean="0">
                <a:ln w="12700" cmpd="sng">
                  <a:solidFill>
                    <a:schemeClr val="accent6">
                      <a:satMod val="120000"/>
                      <a:shade val="80000"/>
                    </a:schemeClr>
                  </a:solidFill>
                  <a:prstDash val="solid"/>
                </a:ln>
                <a:effectLst>
                  <a:glow rad="53100">
                    <a:schemeClr val="accent6">
                      <a:satMod val="180000"/>
                      <a:alpha val="30000"/>
                    </a:schemeClr>
                  </a:glow>
                  <a:outerShdw blurRad="38100" dist="38100" dir="2700000" algn="tl">
                    <a:srgbClr val="000000">
                      <a:alpha val="43137"/>
                    </a:srgbClr>
                  </a:outerShdw>
                </a:effectLst>
              </a:rPr>
              <a:t> ) ثم يذاب المتكون في الغول.</a:t>
            </a:r>
          </a:p>
          <a:p>
            <a:endParaRPr lang="ar-SA" sz="1600" b="1" i="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38100" dist="38100" dir="2700000" algn="tl">
                  <a:srgbClr val="000000">
                    <a:alpha val="43137"/>
                  </a:srgbClr>
                </a:outerShdw>
              </a:effectLst>
            </a:endParaRPr>
          </a:p>
          <a:p>
            <a:endParaRPr lang="ar-SA" sz="1600" b="1" i="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38100" dist="38100" dir="2700000" algn="tl">
                  <a:srgbClr val="000000">
                    <a:alpha val="43137"/>
                  </a:srgbClr>
                </a:outerShdw>
              </a:effectLst>
            </a:endParaRPr>
          </a:p>
        </p:txBody>
      </p:sp>
      <p:sp>
        <p:nvSpPr>
          <p:cNvPr id="7" name="مستطيل 6"/>
          <p:cNvSpPr/>
          <p:nvPr/>
        </p:nvSpPr>
        <p:spPr>
          <a:xfrm>
            <a:off x="3886200" y="980728"/>
            <a:ext cx="50292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وجود الهالوجينات في الطبيعة واستخلاصها:-</a:t>
            </a:r>
            <a:endParaRPr lang="en-US"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مخطط انسيابي: شريط مثقب 7"/>
          <p:cNvSpPr/>
          <p:nvPr/>
        </p:nvSpPr>
        <p:spPr>
          <a:xfrm>
            <a:off x="533400" y="1412776"/>
            <a:ext cx="8229600" cy="1070992"/>
          </a:xfrm>
          <a:prstGeom prst="flowChartPunchedTap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dirty="0" smtClean="0"/>
              <a:t>لا توجد الهالوجينات حرة في الطبيعة ولكن توجد غالبا على هيئة مركبات (هاليدات).</a:t>
            </a:r>
          </a:p>
        </p:txBody>
      </p:sp>
      <p:sp>
        <p:nvSpPr>
          <p:cNvPr id="10" name="مربع نص 9"/>
          <p:cNvSpPr txBox="1"/>
          <p:nvPr/>
        </p:nvSpPr>
        <p:spPr>
          <a:xfrm>
            <a:off x="6705600" y="1412776"/>
            <a:ext cx="1905000" cy="646331"/>
          </a:xfrm>
          <a:prstGeom prst="rect">
            <a:avLst/>
          </a:prstGeom>
          <a:noFill/>
        </p:spPr>
        <p:txBody>
          <a:bodyPr wrap="square" rtlCol="1">
            <a:spAutoFit/>
          </a:bodyPr>
          <a:lstStyle/>
          <a:p>
            <a:r>
              <a:rPr lang="ar-SA" b="1" i="1" u="sng" dirty="0" smtClean="0">
                <a:solidFill>
                  <a:schemeClr val="accent1"/>
                </a:solidFill>
                <a:effectLst>
                  <a:outerShdw blurRad="38100" dist="38100" dir="2700000" algn="tl">
                    <a:srgbClr val="000000">
                      <a:alpha val="43137"/>
                    </a:srgbClr>
                  </a:outerShdw>
                </a:effectLst>
              </a:rPr>
              <a:t>ملاحظة:-</a:t>
            </a:r>
          </a:p>
          <a:p>
            <a:endParaRPr lang="ar-SA" dirty="0"/>
          </a:p>
        </p:txBody>
      </p:sp>
      <p:sp>
        <p:nvSpPr>
          <p:cNvPr id="11" name="مستطيل 10"/>
          <p:cNvSpPr/>
          <p:nvPr/>
        </p:nvSpPr>
        <p:spPr>
          <a:xfrm>
            <a:off x="7162800" y="3624064"/>
            <a:ext cx="1828800" cy="381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أولا: الفور:-</a:t>
            </a:r>
          </a:p>
        </p:txBody>
      </p:sp>
      <p:sp>
        <p:nvSpPr>
          <p:cNvPr id="13" name="مستطيل 12"/>
          <p:cNvSpPr/>
          <p:nvPr/>
        </p:nvSpPr>
        <p:spPr>
          <a:xfrm>
            <a:off x="899592" y="3645024"/>
            <a:ext cx="6192688" cy="338554"/>
          </a:xfrm>
          <a:prstGeom prst="rect">
            <a:avLst/>
          </a:prstGeom>
          <a:noFill/>
        </p:spPr>
        <p:txBody>
          <a:bodyPr wrap="square" lIns="91440" tIns="45720" rIns="91440" bIns="45720">
            <a:spAutoFit/>
          </a:bodyPr>
          <a:lstStyle/>
          <a:p>
            <a:r>
              <a:rPr lang="ar-SA" sz="1600" b="1" i="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t>يوجد الفلو</a:t>
            </a:r>
            <a:r>
              <a:rPr lang="ar-SA" sz="16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t>ر على شكل أملاح وهي:-</a:t>
            </a:r>
            <a:endParaRPr lang="ar-SA" sz="1600" b="1" i="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endParaRPr>
          </a:p>
        </p:txBody>
      </p:sp>
      <p:sp>
        <p:nvSpPr>
          <p:cNvPr id="14" name="مستطيل 13"/>
          <p:cNvSpPr/>
          <p:nvPr/>
        </p:nvSpPr>
        <p:spPr>
          <a:xfrm>
            <a:off x="6934200" y="4077072"/>
            <a:ext cx="2057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الفلورسبار :-</a:t>
            </a:r>
          </a:p>
        </p:txBody>
      </p:sp>
      <p:sp>
        <p:nvSpPr>
          <p:cNvPr id="15" name="مستطيل 14"/>
          <p:cNvSpPr/>
          <p:nvPr/>
        </p:nvSpPr>
        <p:spPr>
          <a:xfrm>
            <a:off x="3275856" y="4149080"/>
            <a:ext cx="3407296" cy="338554"/>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ar-SA" sz="1600" b="1" i="1" cap="none" spc="0" dirty="0" smtClean="0">
                <a:ln>
                  <a:prstDash val="solid"/>
                </a:ln>
                <a:solidFill>
                  <a:schemeClr val="accent1">
                    <a:lumMod val="60000"/>
                    <a:lumOff val="40000"/>
                  </a:schemeClr>
                </a:solidFill>
                <a:effectLst>
                  <a:outerShdw blurRad="88000" dist="50800" dir="5040000" algn="tl">
                    <a:schemeClr val="accent4">
                      <a:tint val="80000"/>
                      <a:satMod val="250000"/>
                      <a:alpha val="45000"/>
                    </a:schemeClr>
                  </a:outerShdw>
                </a:effectLst>
              </a:rPr>
              <a:t>(فلوريد </a:t>
            </a:r>
            <a:r>
              <a:rPr lang="ar-SA" sz="1600" b="1" i="1" dirty="0" smtClean="0">
                <a:ln>
                  <a:prstDash val="solid"/>
                </a:ln>
                <a:solidFill>
                  <a:schemeClr val="accent1">
                    <a:lumMod val="60000"/>
                    <a:lumOff val="40000"/>
                  </a:schemeClr>
                </a:solidFill>
                <a:effectLst>
                  <a:outerShdw blurRad="88000" dist="50800" dir="5040000" algn="tl">
                    <a:schemeClr val="accent4">
                      <a:tint val="80000"/>
                      <a:satMod val="250000"/>
                      <a:alpha val="45000"/>
                    </a:schemeClr>
                  </a:outerShdw>
                </a:effectLst>
              </a:rPr>
              <a:t>الكالسيوم)  </a:t>
            </a:r>
            <a:r>
              <a:rPr lang="en-US" sz="1600" b="1" i="1" dirty="0" smtClean="0">
                <a:ln>
                  <a:prstDash val="solid"/>
                </a:ln>
                <a:solidFill>
                  <a:schemeClr val="accent1">
                    <a:lumMod val="60000"/>
                    <a:lumOff val="40000"/>
                  </a:schemeClr>
                </a:solidFill>
                <a:effectLst>
                  <a:outerShdw blurRad="88000" dist="50800" dir="5040000" algn="tl">
                    <a:schemeClr val="accent4">
                      <a:tint val="80000"/>
                      <a:satMod val="250000"/>
                      <a:alpha val="45000"/>
                    </a:schemeClr>
                  </a:outerShdw>
                </a:effectLst>
              </a:rPr>
              <a:t>CaF</a:t>
            </a:r>
            <a:r>
              <a:rPr lang="en-US" sz="1600" b="1" i="1" baseline="-25000" dirty="0" smtClean="0">
                <a:ln>
                  <a:prstDash val="solid"/>
                </a:ln>
                <a:solidFill>
                  <a:schemeClr val="accent1">
                    <a:lumMod val="60000"/>
                    <a:lumOff val="40000"/>
                  </a:schemeClr>
                </a:solidFill>
                <a:effectLst>
                  <a:outerShdw blurRad="88000" dist="50800" dir="5040000" algn="tl">
                    <a:schemeClr val="accent4">
                      <a:tint val="80000"/>
                      <a:satMod val="250000"/>
                      <a:alpha val="45000"/>
                    </a:schemeClr>
                  </a:outerShdw>
                </a:effectLst>
              </a:rPr>
              <a:t>2</a:t>
            </a:r>
            <a:endParaRPr lang="ar-SA" sz="1600" b="1" i="1" cap="none" spc="0" baseline="-25000" dirty="0">
              <a:ln>
                <a:prstDash val="solid"/>
              </a:ln>
              <a:solidFill>
                <a:schemeClr val="accent1">
                  <a:lumMod val="60000"/>
                  <a:lumOff val="40000"/>
                </a:schemeClr>
              </a:solidFill>
              <a:effectLst>
                <a:outerShdw blurRad="88000" dist="50800" dir="5040000" algn="tl">
                  <a:schemeClr val="accent4">
                    <a:tint val="80000"/>
                    <a:satMod val="250000"/>
                    <a:alpha val="45000"/>
                  </a:schemeClr>
                </a:outerShdw>
              </a:effectLst>
            </a:endParaRPr>
          </a:p>
        </p:txBody>
      </p:sp>
      <p:pic>
        <p:nvPicPr>
          <p:cNvPr id="12" name="Picture 3"/>
          <p:cNvPicPr>
            <a:picLocks noChangeAspect="1" noChangeArrowheads="1"/>
          </p:cNvPicPr>
          <p:nvPr/>
        </p:nvPicPr>
        <p:blipFill>
          <a:blip r:embed="rId2"/>
          <a:srcRect/>
          <a:stretch>
            <a:fillRect/>
          </a:stretch>
        </p:blipFill>
        <p:spPr bwMode="auto">
          <a:xfrm>
            <a:off x="2571738" y="2564904"/>
            <a:ext cx="6372239" cy="476251"/>
          </a:xfrm>
          <a:prstGeom prst="rect">
            <a:avLst/>
          </a:prstGeom>
          <a:noFill/>
          <a:ln w="9525">
            <a:noFill/>
            <a:miter lim="800000"/>
            <a:headEnd/>
            <a:tailEnd/>
          </a:ln>
          <a:effectLst/>
        </p:spPr>
      </p:pic>
      <p:pic>
        <p:nvPicPr>
          <p:cNvPr id="16" name="Picture 4"/>
          <p:cNvPicPr>
            <a:picLocks noChangeAspect="1" noChangeArrowheads="1"/>
          </p:cNvPicPr>
          <p:nvPr/>
        </p:nvPicPr>
        <p:blipFill>
          <a:blip r:embed="rId3"/>
          <a:srcRect/>
          <a:stretch>
            <a:fillRect/>
          </a:stretch>
        </p:blipFill>
        <p:spPr bwMode="auto">
          <a:xfrm>
            <a:off x="127501" y="2564904"/>
            <a:ext cx="2500283" cy="476251"/>
          </a:xfrm>
          <a:prstGeom prst="rect">
            <a:avLst/>
          </a:prstGeom>
          <a:noFill/>
          <a:ln w="9525">
            <a:noFill/>
            <a:miter lim="800000"/>
            <a:headEnd/>
            <a:tailEnd/>
          </a:ln>
          <a:effectLst/>
        </p:spPr>
      </p:pic>
      <p:pic>
        <p:nvPicPr>
          <p:cNvPr id="17" name="Picture 5"/>
          <p:cNvPicPr>
            <a:picLocks noChangeAspect="1" noChangeArrowheads="1"/>
          </p:cNvPicPr>
          <p:nvPr/>
        </p:nvPicPr>
        <p:blipFill>
          <a:blip r:embed="rId4"/>
          <a:srcRect/>
          <a:stretch>
            <a:fillRect/>
          </a:stretch>
        </p:blipFill>
        <p:spPr bwMode="auto">
          <a:xfrm>
            <a:off x="1928795" y="3068960"/>
            <a:ext cx="6996128" cy="519114"/>
          </a:xfrm>
          <a:prstGeom prst="rect">
            <a:avLst/>
          </a:prstGeom>
          <a:noFill/>
          <a:ln w="9525">
            <a:noFill/>
            <a:miter lim="800000"/>
            <a:headEnd/>
            <a:tailEnd/>
          </a:ln>
          <a:effectLst/>
        </p:spPr>
      </p:pic>
      <p:sp>
        <p:nvSpPr>
          <p:cNvPr id="18" name="مستطيل 17"/>
          <p:cNvSpPr/>
          <p:nvPr/>
        </p:nvSpPr>
        <p:spPr>
          <a:xfrm>
            <a:off x="6070004" y="4581128"/>
            <a:ext cx="2894484"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a:t>
            </a:r>
            <a:r>
              <a:rPr lang="ar-SA"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الكريولايت</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r>
              <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Na</a:t>
            </a:r>
            <a:r>
              <a:rPr lang="en-US" b="1" baseline="-25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a:t>
            </a:r>
            <a:r>
              <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AlF</a:t>
            </a:r>
            <a:r>
              <a:rPr lang="en-US" b="1" baseline="-25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6</a:t>
            </a:r>
            <a:endPar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19" name="مستطيل 18"/>
          <p:cNvSpPr/>
          <p:nvPr/>
        </p:nvSpPr>
        <p:spPr>
          <a:xfrm>
            <a:off x="228600" y="5013176"/>
            <a:ext cx="8686800" cy="584775"/>
          </a:xfrm>
          <a:prstGeom prst="rect">
            <a:avLst/>
          </a:prstGeom>
          <a:noFill/>
        </p:spPr>
        <p:txBody>
          <a:bodyPr wrap="square" lIns="91440" tIns="45720" rIns="91440" bIns="45720">
            <a:spAutoFit/>
          </a:bodyPr>
          <a:lstStyle/>
          <a:p>
            <a:r>
              <a:rPr lang="ar-SA" sz="1600" b="1" cap="none" spc="0" dirty="0" smtClean="0">
                <a:ln w="17780" cmpd="sng">
                  <a:solidFill>
                    <a:srgbClr val="FFFFFF"/>
                  </a:solidFill>
                  <a:prstDash val="solid"/>
                  <a:miter lim="800000"/>
                </a:ln>
                <a:effectLst>
                  <a:outerShdw blurRad="50800" algn="tl" rotWithShape="0">
                    <a:srgbClr val="000000"/>
                  </a:outerShdw>
                </a:effectLst>
              </a:rPr>
              <a:t>الفلور</a:t>
            </a:r>
            <a:r>
              <a:rPr lang="ar-SA" sz="1600" b="1" dirty="0" smtClean="0">
                <a:ln w="17780" cmpd="sng">
                  <a:solidFill>
                    <a:srgbClr val="FFFFFF"/>
                  </a:solidFill>
                  <a:prstDash val="solid"/>
                  <a:miter lim="800000"/>
                </a:ln>
                <a:effectLst>
                  <a:outerShdw blurRad="50800" algn="tl" rotWithShape="0">
                    <a:srgbClr val="000000"/>
                  </a:outerShdw>
                </a:effectLst>
              </a:rPr>
              <a:t> عامل أكسدة قوي جدا ويحضر بالتحليل الكهربي لمصهور أحد أملاحه  مثل </a:t>
            </a:r>
            <a:endParaRPr lang="ar-SA" sz="1600" b="1" dirty="0">
              <a:ln w="17780" cmpd="sng">
                <a:solidFill>
                  <a:srgbClr val="FFFFFF"/>
                </a:solidFill>
                <a:prstDash val="solid"/>
                <a:miter lim="800000"/>
              </a:ln>
              <a:effectLst>
                <a:outerShdw blurRad="50800" algn="tl" rotWithShape="0">
                  <a:srgbClr val="000000"/>
                </a:outerShdw>
              </a:effectLst>
            </a:endParaRPr>
          </a:p>
          <a:p>
            <a:r>
              <a:rPr lang="ar-SA" sz="1600" b="1" dirty="0" smtClean="0">
                <a:ln w="17780" cmpd="sng">
                  <a:solidFill>
                    <a:srgbClr val="FFFFFF"/>
                  </a:solidFill>
                  <a:prstDash val="solid"/>
                  <a:miter lim="800000"/>
                </a:ln>
                <a:effectLst>
                  <a:outerShdw blurRad="50800" algn="tl" rotWithShape="0">
                    <a:srgbClr val="000000"/>
                  </a:outerShdw>
                </a:effectLst>
              </a:rPr>
              <a:t>فلوريد البوتاسيوم الحمضي </a:t>
            </a:r>
            <a:r>
              <a:rPr lang="en-US" sz="1600" b="1" dirty="0" smtClean="0">
                <a:ln w="17780" cmpd="sng">
                  <a:solidFill>
                    <a:srgbClr val="FFFFFF"/>
                  </a:solidFill>
                  <a:prstDash val="solid"/>
                  <a:miter lim="800000"/>
                </a:ln>
                <a:effectLst>
                  <a:outerShdw blurRad="50800" algn="tl" rotWithShape="0">
                    <a:srgbClr val="000000"/>
                  </a:outerShdw>
                </a:effectLst>
              </a:rPr>
              <a:t>KHF</a:t>
            </a:r>
            <a:r>
              <a:rPr lang="en-US" sz="1600" b="1" baseline="-25000" dirty="0" smtClean="0">
                <a:ln w="17780" cmpd="sng">
                  <a:solidFill>
                    <a:srgbClr val="FFFFFF"/>
                  </a:solidFill>
                  <a:prstDash val="solid"/>
                  <a:miter lim="800000"/>
                </a:ln>
                <a:effectLst>
                  <a:outerShdw blurRad="50800" algn="tl" rotWithShape="0">
                    <a:srgbClr val="000000"/>
                  </a:outerShdw>
                </a:effectLst>
              </a:rPr>
              <a:t>2</a:t>
            </a:r>
            <a:r>
              <a:rPr lang="en-US" sz="1600" b="1" dirty="0" smtClean="0">
                <a:ln w="17780" cmpd="sng">
                  <a:solidFill>
                    <a:srgbClr val="FFFFFF"/>
                  </a:solidFill>
                  <a:prstDash val="solid"/>
                  <a:miter lim="800000"/>
                </a:ln>
                <a:effectLst>
                  <a:outerShdw blurRad="50800" algn="tl" rotWithShape="0">
                    <a:srgbClr val="000000"/>
                  </a:outerShdw>
                </a:effectLst>
              </a:rPr>
              <a:t> </a:t>
            </a:r>
            <a:endParaRPr lang="ar-SA" sz="1600" b="1" cap="none" spc="0" dirty="0">
              <a:ln w="17780" cmpd="sng">
                <a:solidFill>
                  <a:srgbClr val="FFFFFF"/>
                </a:solidFill>
                <a:prstDash val="solid"/>
                <a:miter lim="800000"/>
              </a:ln>
              <a:effectLst>
                <a:outerShdw blurRad="50800" algn="tl" rotWithShape="0">
                  <a:srgbClr val="000000"/>
                </a:outerShdw>
              </a:effectLst>
            </a:endParaRPr>
          </a:p>
        </p:txBody>
      </p:sp>
      <p:pic>
        <p:nvPicPr>
          <p:cNvPr id="20" name="Picture 16"/>
          <p:cNvPicPr>
            <a:picLocks noChangeAspect="1" noChangeArrowheads="1"/>
          </p:cNvPicPr>
          <p:nvPr/>
        </p:nvPicPr>
        <p:blipFill>
          <a:blip r:embed="rId5"/>
          <a:srcRect/>
          <a:stretch>
            <a:fillRect/>
          </a:stretch>
        </p:blipFill>
        <p:spPr bwMode="auto">
          <a:xfrm>
            <a:off x="2143108" y="5661248"/>
            <a:ext cx="6700856" cy="423863"/>
          </a:xfrm>
          <a:prstGeom prst="rect">
            <a:avLst/>
          </a:prstGeom>
          <a:noFill/>
          <a:ln w="9525">
            <a:noFill/>
            <a:miter lim="800000"/>
            <a:headEnd/>
            <a:tailEnd/>
          </a:ln>
          <a:effectLst/>
        </p:spPr>
      </p:pic>
      <p:pic>
        <p:nvPicPr>
          <p:cNvPr id="21" name="Picture 18"/>
          <p:cNvPicPr>
            <a:picLocks noChangeAspect="1" noChangeArrowheads="1"/>
          </p:cNvPicPr>
          <p:nvPr/>
        </p:nvPicPr>
        <p:blipFill>
          <a:blip r:embed="rId6"/>
          <a:srcRect/>
          <a:stretch>
            <a:fillRect/>
          </a:stretch>
        </p:blipFill>
        <p:spPr bwMode="auto">
          <a:xfrm>
            <a:off x="5000629" y="6193679"/>
            <a:ext cx="3714761" cy="54768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plus(in)">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4)">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down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ppt_w</p:attrName>
                                        </p:attrNameLst>
                                      </p:cBhvr>
                                      <p:tavLst>
                                        <p:tav tm="0">
                                          <p:val>
                                            <p:strVal val="#ppt_w+.3"/>
                                          </p:val>
                                        </p:tav>
                                        <p:tav tm="100000">
                                          <p:val>
                                            <p:strVal val="#ppt_w"/>
                                          </p:val>
                                        </p:tav>
                                      </p:tavLst>
                                    </p:anim>
                                    <p:anim calcmode="lin" valueType="num">
                                      <p:cBhvr>
                                        <p:cTn id="43" dur="1000" fill="hold"/>
                                        <p:tgtEl>
                                          <p:spTgt spid="17"/>
                                        </p:tgtEl>
                                        <p:attrNameLst>
                                          <p:attrName>ppt_h</p:attrName>
                                        </p:attrNameLst>
                                      </p:cBhvr>
                                      <p:tavLst>
                                        <p:tav tm="0">
                                          <p:val>
                                            <p:strVal val="#ppt_h"/>
                                          </p:val>
                                        </p:tav>
                                        <p:tav tm="100000">
                                          <p:val>
                                            <p:strVal val="#ppt_h"/>
                                          </p:val>
                                        </p:tav>
                                      </p:tavLst>
                                    </p:anim>
                                    <p:animEffect transition="in" filter="fade">
                                      <p:cBhvr>
                                        <p:cTn id="44" dur="1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56" presetClass="entr" presetSubtype="0" fill="hold" grpId="0" nodeType="click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 by="(-#ppt_w*2)" calcmode="lin" valueType="num">
                                      <p:cBhvr rctx="PPT">
                                        <p:cTn id="63" dur="500" autoRev="1" fill="hold">
                                          <p:stCondLst>
                                            <p:cond delay="0"/>
                                          </p:stCondLst>
                                        </p:cTn>
                                        <p:tgtEl>
                                          <p:spTgt spid="14"/>
                                        </p:tgtEl>
                                        <p:attrNameLst>
                                          <p:attrName>ppt_w</p:attrName>
                                        </p:attrNameLst>
                                      </p:cBhvr>
                                    </p:anim>
                                    <p:anim by="(#ppt_w*0.50)" calcmode="lin" valueType="num">
                                      <p:cBhvr>
                                        <p:cTn id="64" dur="500" decel="50000" autoRev="1" fill="hold">
                                          <p:stCondLst>
                                            <p:cond delay="0"/>
                                          </p:stCondLst>
                                        </p:cTn>
                                        <p:tgtEl>
                                          <p:spTgt spid="14"/>
                                        </p:tgtEl>
                                        <p:attrNameLst>
                                          <p:attrName>ppt_x</p:attrName>
                                        </p:attrNameLst>
                                      </p:cBhvr>
                                    </p:anim>
                                    <p:anim from="(-#ppt_h/2)" to="(#ppt_y)" calcmode="lin" valueType="num">
                                      <p:cBhvr>
                                        <p:cTn id="65" dur="1000" fill="hold">
                                          <p:stCondLst>
                                            <p:cond delay="0"/>
                                          </p:stCondLst>
                                        </p:cTn>
                                        <p:tgtEl>
                                          <p:spTgt spid="14"/>
                                        </p:tgtEl>
                                        <p:attrNameLst>
                                          <p:attrName>ppt_y</p:attrName>
                                        </p:attrNameLst>
                                      </p:cBhvr>
                                    </p:anim>
                                    <p:animRot by="21600000">
                                      <p:cBhvr>
                                        <p:cTn id="66" dur="1000" fill="hold">
                                          <p:stCondLst>
                                            <p:cond delay="0"/>
                                          </p:stCondLst>
                                        </p:cTn>
                                        <p:tgtEl>
                                          <p:spTgt spid="14"/>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5"/>
                                        </p:tgtEl>
                                        <p:attrNameLst>
                                          <p:attrName>ppt_y</p:attrName>
                                        </p:attrNameLst>
                                      </p:cBhvr>
                                      <p:tavLst>
                                        <p:tav tm="0">
                                          <p:val>
                                            <p:strVal val="#ppt_y"/>
                                          </p:val>
                                        </p:tav>
                                        <p:tav tm="100000">
                                          <p:val>
                                            <p:strVal val="#ppt_y"/>
                                          </p:val>
                                        </p:tav>
                                      </p:tavLst>
                                    </p:anim>
                                    <p:anim calcmode="lin" valueType="num">
                                      <p:cBhvr>
                                        <p:cTn id="7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34" presetClass="entr" presetSubtype="0" fill="hold" grpId="1" nodeType="clickEffect">
                                  <p:stCondLst>
                                    <p:cond delay="0"/>
                                  </p:stCondLst>
                                  <p:childTnLst>
                                    <p:set>
                                      <p:cBhvr>
                                        <p:cTn id="79" dur="1" fill="hold">
                                          <p:stCondLst>
                                            <p:cond delay="0"/>
                                          </p:stCondLst>
                                        </p:cTn>
                                        <p:tgtEl>
                                          <p:spTgt spid="18"/>
                                        </p:tgtEl>
                                        <p:attrNameLst>
                                          <p:attrName>style.visibility</p:attrName>
                                        </p:attrNameLst>
                                      </p:cBhvr>
                                      <p:to>
                                        <p:strVal val="visible"/>
                                      </p:to>
                                    </p:set>
                                    <p:anim from="(-#ppt_w/2)" to="(#ppt_x)" calcmode="lin" valueType="num">
                                      <p:cBhvr>
                                        <p:cTn id="80" dur="600" fill="hold">
                                          <p:stCondLst>
                                            <p:cond delay="0"/>
                                          </p:stCondLst>
                                        </p:cTn>
                                        <p:tgtEl>
                                          <p:spTgt spid="18"/>
                                        </p:tgtEl>
                                        <p:attrNameLst>
                                          <p:attrName>ppt_x</p:attrName>
                                        </p:attrNameLst>
                                      </p:cBhvr>
                                    </p:anim>
                                    <p:anim from="0" to="-1.0" calcmode="lin" valueType="num">
                                      <p:cBhvr>
                                        <p:cTn id="81" dur="200" decel="50000" autoRev="1" fill="hold">
                                          <p:stCondLst>
                                            <p:cond delay="600"/>
                                          </p:stCondLst>
                                        </p:cTn>
                                        <p:tgtEl>
                                          <p:spTgt spid="18"/>
                                        </p:tgtEl>
                                        <p:attrNameLst>
                                          <p:attrName>xshear</p:attrName>
                                        </p:attrNameLst>
                                      </p:cBhvr>
                                    </p:anim>
                                    <p:animScale>
                                      <p:cBhvr>
                                        <p:cTn id="82" dur="200" decel="100000" autoRev="1" fill="hold">
                                          <p:stCondLst>
                                            <p:cond delay="600"/>
                                          </p:stCondLst>
                                        </p:cTn>
                                        <p:tgtEl>
                                          <p:spTgt spid="18"/>
                                        </p:tgtEl>
                                      </p:cBhvr>
                                      <p:from x="100000" y="100000"/>
                                      <p:to x="80000" y="100000"/>
                                    </p:animScale>
                                    <p:anim by="(#ppt_h/3+#ppt_w*0.1)" calcmode="lin" valueType="num">
                                      <p:cBhvr additive="sum">
                                        <p:cTn id="83" dur="200" decel="100000" autoRev="1" fill="hold">
                                          <p:stCondLst>
                                            <p:cond delay="600"/>
                                          </p:stCondLst>
                                        </p:cTn>
                                        <p:tgtEl>
                                          <p:spTgt spid="18"/>
                                        </p:tgtEl>
                                        <p:attrNameLst>
                                          <p:attrName>ppt_x</p:attrName>
                                        </p:attrNameLst>
                                      </p:cBhvr>
                                    </p:anim>
                                  </p:childTnLst>
                                </p:cTn>
                              </p:par>
                            </p:childTnLst>
                          </p:cTn>
                        </p:par>
                      </p:childTnLst>
                    </p:cTn>
                  </p:par>
                  <p:par>
                    <p:cTn id="84" fill="hold">
                      <p:stCondLst>
                        <p:cond delay="indefinite"/>
                      </p:stCondLst>
                      <p:childTnLst>
                        <p:par>
                          <p:cTn id="85" fill="hold">
                            <p:stCondLst>
                              <p:cond delay="0"/>
                            </p:stCondLst>
                            <p:childTnLst>
                              <p:par>
                                <p:cTn id="86" presetID="6" presetClass="entr" presetSubtype="16" fill="hold" grpId="0" nodeType="click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circle(in)">
                                      <p:cBhvr>
                                        <p:cTn id="88" dur="500"/>
                                        <p:tgtEl>
                                          <p:spTgt spid="19"/>
                                        </p:tgtEl>
                                      </p:cBhvr>
                                    </p:animEffect>
                                  </p:childTnLst>
                                </p:cTn>
                              </p:par>
                            </p:childTnLst>
                          </p:cTn>
                        </p:par>
                      </p:childTnLst>
                    </p:cTn>
                  </p:par>
                  <p:par>
                    <p:cTn id="89" fill="hold">
                      <p:stCondLst>
                        <p:cond delay="indefinite"/>
                      </p:stCondLst>
                      <p:childTnLst>
                        <p:par>
                          <p:cTn id="90" fill="hold">
                            <p:stCondLst>
                              <p:cond delay="0"/>
                            </p:stCondLst>
                            <p:childTnLst>
                              <p:par>
                                <p:cTn id="91" presetID="55" presetClass="entr" presetSubtype="0" fill="hold" nodeType="click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1000" fill="hold"/>
                                        <p:tgtEl>
                                          <p:spTgt spid="20"/>
                                        </p:tgtEl>
                                        <p:attrNameLst>
                                          <p:attrName>ppt_w</p:attrName>
                                        </p:attrNameLst>
                                      </p:cBhvr>
                                      <p:tavLst>
                                        <p:tav tm="0">
                                          <p:val>
                                            <p:strVal val="#ppt_w*0.70"/>
                                          </p:val>
                                        </p:tav>
                                        <p:tav tm="100000">
                                          <p:val>
                                            <p:strVal val="#ppt_w"/>
                                          </p:val>
                                        </p:tav>
                                      </p:tavLst>
                                    </p:anim>
                                    <p:anim calcmode="lin" valueType="num">
                                      <p:cBhvr>
                                        <p:cTn id="94" dur="1000" fill="hold"/>
                                        <p:tgtEl>
                                          <p:spTgt spid="20"/>
                                        </p:tgtEl>
                                        <p:attrNameLst>
                                          <p:attrName>ppt_h</p:attrName>
                                        </p:attrNameLst>
                                      </p:cBhvr>
                                      <p:tavLst>
                                        <p:tav tm="0">
                                          <p:val>
                                            <p:strVal val="#ppt_h"/>
                                          </p:val>
                                        </p:tav>
                                        <p:tav tm="100000">
                                          <p:val>
                                            <p:strVal val="#ppt_h"/>
                                          </p:val>
                                        </p:tav>
                                      </p:tavLst>
                                    </p:anim>
                                    <p:animEffect transition="in" filter="fade">
                                      <p:cBhvr>
                                        <p:cTn id="95" dur="1000"/>
                                        <p:tgtEl>
                                          <p:spTgt spid="20"/>
                                        </p:tgtEl>
                                      </p:cBhvr>
                                    </p:animEffect>
                                  </p:childTnLst>
                                </p:cTn>
                              </p:par>
                            </p:childTnLst>
                          </p:cTn>
                        </p:par>
                      </p:childTnLst>
                    </p:cTn>
                  </p:par>
                  <p:par>
                    <p:cTn id="96" fill="hold">
                      <p:stCondLst>
                        <p:cond delay="indefinite"/>
                      </p:stCondLst>
                      <p:childTnLst>
                        <p:par>
                          <p:cTn id="97" fill="hold">
                            <p:stCondLst>
                              <p:cond delay="0"/>
                            </p:stCondLst>
                            <p:childTnLst>
                              <p:par>
                                <p:cTn id="98" presetID="55" presetClass="entr" presetSubtype="0" fill="hold" nodeType="click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p:cTn id="100" dur="1000" fill="hold"/>
                                        <p:tgtEl>
                                          <p:spTgt spid="21"/>
                                        </p:tgtEl>
                                        <p:attrNameLst>
                                          <p:attrName>ppt_w</p:attrName>
                                        </p:attrNameLst>
                                      </p:cBhvr>
                                      <p:tavLst>
                                        <p:tav tm="0">
                                          <p:val>
                                            <p:strVal val="#ppt_w*0.70"/>
                                          </p:val>
                                        </p:tav>
                                        <p:tav tm="100000">
                                          <p:val>
                                            <p:strVal val="#ppt_w"/>
                                          </p:val>
                                        </p:tav>
                                      </p:tavLst>
                                    </p:anim>
                                    <p:anim calcmode="lin" valueType="num">
                                      <p:cBhvr>
                                        <p:cTn id="101" dur="1000" fill="hold"/>
                                        <p:tgtEl>
                                          <p:spTgt spid="21"/>
                                        </p:tgtEl>
                                        <p:attrNameLst>
                                          <p:attrName>ppt_h</p:attrName>
                                        </p:attrNameLst>
                                      </p:cBhvr>
                                      <p:tavLst>
                                        <p:tav tm="0">
                                          <p:val>
                                            <p:strVal val="#ppt_h"/>
                                          </p:val>
                                        </p:tav>
                                        <p:tav tm="100000">
                                          <p:val>
                                            <p:strVal val="#ppt_h"/>
                                          </p:val>
                                        </p:tav>
                                      </p:tavLst>
                                    </p:anim>
                                    <p:animEffect transition="in" filter="fade">
                                      <p:cBhvr>
                                        <p:cTn id="102" dur="10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xit" presetSubtype="0" fill="hold" grpId="2" nodeType="clickEffect">
                                  <p:stCondLst>
                                    <p:cond delay="0"/>
                                  </p:stCondLst>
                                  <p:childTnLst>
                                    <p:anim calcmode="lin" valueType="num">
                                      <p:cBhvr>
                                        <p:cTn id="106" dur="500"/>
                                        <p:tgtEl>
                                          <p:spTgt spid="4"/>
                                        </p:tgtEl>
                                        <p:attrNameLst>
                                          <p:attrName>ppt_w</p:attrName>
                                        </p:attrNameLst>
                                      </p:cBhvr>
                                      <p:tavLst>
                                        <p:tav tm="0">
                                          <p:val>
                                            <p:strVal val="ppt_w"/>
                                          </p:val>
                                        </p:tav>
                                        <p:tav tm="100000">
                                          <p:val>
                                            <p:fltVal val="0"/>
                                          </p:val>
                                        </p:tav>
                                      </p:tavLst>
                                    </p:anim>
                                    <p:anim calcmode="lin" valueType="num">
                                      <p:cBhvr>
                                        <p:cTn id="107" dur="500"/>
                                        <p:tgtEl>
                                          <p:spTgt spid="4"/>
                                        </p:tgtEl>
                                        <p:attrNameLst>
                                          <p:attrName>ppt_h</p:attrName>
                                        </p:attrNameLst>
                                      </p:cBhvr>
                                      <p:tavLst>
                                        <p:tav tm="0">
                                          <p:val>
                                            <p:strVal val="ppt_h"/>
                                          </p:val>
                                        </p:tav>
                                        <p:tav tm="100000">
                                          <p:val>
                                            <p:fltVal val="0"/>
                                          </p:val>
                                        </p:tav>
                                      </p:tavLst>
                                    </p:anim>
                                    <p:animEffect transition="out" filter="fade">
                                      <p:cBhvr>
                                        <p:cTn id="108" dur="500"/>
                                        <p:tgtEl>
                                          <p:spTgt spid="4"/>
                                        </p:tgtEl>
                                      </p:cBhvr>
                                    </p:animEffect>
                                    <p:set>
                                      <p:cBhvr>
                                        <p:cTn id="109" dur="1" fill="hold">
                                          <p:stCondLst>
                                            <p:cond delay="499"/>
                                          </p:stCondLst>
                                        </p:cTn>
                                        <p:tgtEl>
                                          <p:spTgt spid="4"/>
                                        </p:tgtEl>
                                        <p:attrNameLst>
                                          <p:attrName>style.visibility</p:attrName>
                                        </p:attrNameLst>
                                      </p:cBhvr>
                                      <p:to>
                                        <p:strVal val="hidden"/>
                                      </p:to>
                                    </p:set>
                                  </p:childTnLst>
                                </p:cTn>
                              </p:par>
                              <p:par>
                                <p:cTn id="110" presetID="53" presetClass="exit" presetSubtype="0" fill="hold" grpId="1" nodeType="withEffect">
                                  <p:stCondLst>
                                    <p:cond delay="0"/>
                                  </p:stCondLst>
                                  <p:childTnLst>
                                    <p:anim calcmode="lin" valueType="num">
                                      <p:cBhvr>
                                        <p:cTn id="111" dur="500"/>
                                        <p:tgtEl>
                                          <p:spTgt spid="5"/>
                                        </p:tgtEl>
                                        <p:attrNameLst>
                                          <p:attrName>ppt_w</p:attrName>
                                        </p:attrNameLst>
                                      </p:cBhvr>
                                      <p:tavLst>
                                        <p:tav tm="0">
                                          <p:val>
                                            <p:strVal val="ppt_w"/>
                                          </p:val>
                                        </p:tav>
                                        <p:tav tm="100000">
                                          <p:val>
                                            <p:fltVal val="0"/>
                                          </p:val>
                                        </p:tav>
                                      </p:tavLst>
                                    </p:anim>
                                    <p:anim calcmode="lin" valueType="num">
                                      <p:cBhvr>
                                        <p:cTn id="112" dur="500"/>
                                        <p:tgtEl>
                                          <p:spTgt spid="5"/>
                                        </p:tgtEl>
                                        <p:attrNameLst>
                                          <p:attrName>ppt_h</p:attrName>
                                        </p:attrNameLst>
                                      </p:cBhvr>
                                      <p:tavLst>
                                        <p:tav tm="0">
                                          <p:val>
                                            <p:strVal val="ppt_h"/>
                                          </p:val>
                                        </p:tav>
                                        <p:tav tm="100000">
                                          <p:val>
                                            <p:fltVal val="0"/>
                                          </p:val>
                                        </p:tav>
                                      </p:tavLst>
                                    </p:anim>
                                    <p:animEffect transition="out" filter="fade">
                                      <p:cBhvr>
                                        <p:cTn id="113" dur="500"/>
                                        <p:tgtEl>
                                          <p:spTgt spid="5"/>
                                        </p:tgtEl>
                                      </p:cBhvr>
                                    </p:animEffect>
                                    <p:set>
                                      <p:cBhvr>
                                        <p:cTn id="114" dur="1" fill="hold">
                                          <p:stCondLst>
                                            <p:cond delay="499"/>
                                          </p:stCondLst>
                                        </p:cTn>
                                        <p:tgtEl>
                                          <p:spTgt spid="5"/>
                                        </p:tgtEl>
                                        <p:attrNameLst>
                                          <p:attrName>style.visibility</p:attrName>
                                        </p:attrNameLst>
                                      </p:cBhvr>
                                      <p:to>
                                        <p:strVal val="hidden"/>
                                      </p:to>
                                    </p:set>
                                  </p:childTnLst>
                                </p:cTn>
                              </p:par>
                              <p:par>
                                <p:cTn id="115" presetID="53" presetClass="exit" presetSubtype="0" fill="hold" grpId="2" nodeType="withEffect">
                                  <p:stCondLst>
                                    <p:cond delay="0"/>
                                  </p:stCondLst>
                                  <p:childTnLst>
                                    <p:anim calcmode="lin" valueType="num">
                                      <p:cBhvr>
                                        <p:cTn id="116" dur="500"/>
                                        <p:tgtEl>
                                          <p:spTgt spid="7"/>
                                        </p:tgtEl>
                                        <p:attrNameLst>
                                          <p:attrName>ppt_w</p:attrName>
                                        </p:attrNameLst>
                                      </p:cBhvr>
                                      <p:tavLst>
                                        <p:tav tm="0">
                                          <p:val>
                                            <p:strVal val="ppt_w"/>
                                          </p:val>
                                        </p:tav>
                                        <p:tav tm="100000">
                                          <p:val>
                                            <p:fltVal val="0"/>
                                          </p:val>
                                        </p:tav>
                                      </p:tavLst>
                                    </p:anim>
                                    <p:anim calcmode="lin" valueType="num">
                                      <p:cBhvr>
                                        <p:cTn id="117" dur="500"/>
                                        <p:tgtEl>
                                          <p:spTgt spid="7"/>
                                        </p:tgtEl>
                                        <p:attrNameLst>
                                          <p:attrName>ppt_h</p:attrName>
                                        </p:attrNameLst>
                                      </p:cBhvr>
                                      <p:tavLst>
                                        <p:tav tm="0">
                                          <p:val>
                                            <p:strVal val="ppt_h"/>
                                          </p:val>
                                        </p:tav>
                                        <p:tav tm="100000">
                                          <p:val>
                                            <p:fltVal val="0"/>
                                          </p:val>
                                        </p:tav>
                                      </p:tavLst>
                                    </p:anim>
                                    <p:animEffect transition="out" filter="fade">
                                      <p:cBhvr>
                                        <p:cTn id="118" dur="500"/>
                                        <p:tgtEl>
                                          <p:spTgt spid="7"/>
                                        </p:tgtEl>
                                      </p:cBhvr>
                                    </p:animEffect>
                                    <p:set>
                                      <p:cBhvr>
                                        <p:cTn id="119" dur="1" fill="hold">
                                          <p:stCondLst>
                                            <p:cond delay="499"/>
                                          </p:stCondLst>
                                        </p:cTn>
                                        <p:tgtEl>
                                          <p:spTgt spid="7"/>
                                        </p:tgtEl>
                                        <p:attrNameLst>
                                          <p:attrName>style.visibility</p:attrName>
                                        </p:attrNameLst>
                                      </p:cBhvr>
                                      <p:to>
                                        <p:strVal val="hidden"/>
                                      </p:to>
                                    </p:set>
                                  </p:childTnLst>
                                </p:cTn>
                              </p:par>
                              <p:par>
                                <p:cTn id="120" presetID="53" presetClass="exit" presetSubtype="0" fill="hold" grpId="1" nodeType="withEffect">
                                  <p:stCondLst>
                                    <p:cond delay="0"/>
                                  </p:stCondLst>
                                  <p:childTnLst>
                                    <p:anim calcmode="lin" valueType="num">
                                      <p:cBhvr>
                                        <p:cTn id="121" dur="500"/>
                                        <p:tgtEl>
                                          <p:spTgt spid="8"/>
                                        </p:tgtEl>
                                        <p:attrNameLst>
                                          <p:attrName>ppt_w</p:attrName>
                                        </p:attrNameLst>
                                      </p:cBhvr>
                                      <p:tavLst>
                                        <p:tav tm="0">
                                          <p:val>
                                            <p:strVal val="ppt_w"/>
                                          </p:val>
                                        </p:tav>
                                        <p:tav tm="100000">
                                          <p:val>
                                            <p:fltVal val="0"/>
                                          </p:val>
                                        </p:tav>
                                      </p:tavLst>
                                    </p:anim>
                                    <p:anim calcmode="lin" valueType="num">
                                      <p:cBhvr>
                                        <p:cTn id="122" dur="500"/>
                                        <p:tgtEl>
                                          <p:spTgt spid="8"/>
                                        </p:tgtEl>
                                        <p:attrNameLst>
                                          <p:attrName>ppt_h</p:attrName>
                                        </p:attrNameLst>
                                      </p:cBhvr>
                                      <p:tavLst>
                                        <p:tav tm="0">
                                          <p:val>
                                            <p:strVal val="ppt_h"/>
                                          </p:val>
                                        </p:tav>
                                        <p:tav tm="100000">
                                          <p:val>
                                            <p:fltVal val="0"/>
                                          </p:val>
                                        </p:tav>
                                      </p:tavLst>
                                    </p:anim>
                                    <p:animEffect transition="out" filter="fade">
                                      <p:cBhvr>
                                        <p:cTn id="123" dur="500"/>
                                        <p:tgtEl>
                                          <p:spTgt spid="8"/>
                                        </p:tgtEl>
                                      </p:cBhvr>
                                    </p:animEffect>
                                    <p:set>
                                      <p:cBhvr>
                                        <p:cTn id="124" dur="1" fill="hold">
                                          <p:stCondLst>
                                            <p:cond delay="499"/>
                                          </p:stCondLst>
                                        </p:cTn>
                                        <p:tgtEl>
                                          <p:spTgt spid="8"/>
                                        </p:tgtEl>
                                        <p:attrNameLst>
                                          <p:attrName>style.visibility</p:attrName>
                                        </p:attrNameLst>
                                      </p:cBhvr>
                                      <p:to>
                                        <p:strVal val="hidden"/>
                                      </p:to>
                                    </p:set>
                                  </p:childTnLst>
                                </p:cTn>
                              </p:par>
                              <p:par>
                                <p:cTn id="125" presetID="53" presetClass="exit" presetSubtype="0" fill="hold" grpId="1" nodeType="withEffect">
                                  <p:stCondLst>
                                    <p:cond delay="0"/>
                                  </p:stCondLst>
                                  <p:childTnLst>
                                    <p:anim calcmode="lin" valueType="num">
                                      <p:cBhvr>
                                        <p:cTn id="126" dur="500"/>
                                        <p:tgtEl>
                                          <p:spTgt spid="10"/>
                                        </p:tgtEl>
                                        <p:attrNameLst>
                                          <p:attrName>ppt_w</p:attrName>
                                        </p:attrNameLst>
                                      </p:cBhvr>
                                      <p:tavLst>
                                        <p:tav tm="0">
                                          <p:val>
                                            <p:strVal val="ppt_w"/>
                                          </p:val>
                                        </p:tav>
                                        <p:tav tm="100000">
                                          <p:val>
                                            <p:fltVal val="0"/>
                                          </p:val>
                                        </p:tav>
                                      </p:tavLst>
                                    </p:anim>
                                    <p:anim calcmode="lin" valueType="num">
                                      <p:cBhvr>
                                        <p:cTn id="127" dur="500"/>
                                        <p:tgtEl>
                                          <p:spTgt spid="10"/>
                                        </p:tgtEl>
                                        <p:attrNameLst>
                                          <p:attrName>ppt_h</p:attrName>
                                        </p:attrNameLst>
                                      </p:cBhvr>
                                      <p:tavLst>
                                        <p:tav tm="0">
                                          <p:val>
                                            <p:strVal val="ppt_h"/>
                                          </p:val>
                                        </p:tav>
                                        <p:tav tm="100000">
                                          <p:val>
                                            <p:fltVal val="0"/>
                                          </p:val>
                                        </p:tav>
                                      </p:tavLst>
                                    </p:anim>
                                    <p:animEffect transition="out" filter="fade">
                                      <p:cBhvr>
                                        <p:cTn id="128" dur="500"/>
                                        <p:tgtEl>
                                          <p:spTgt spid="10"/>
                                        </p:tgtEl>
                                      </p:cBhvr>
                                    </p:animEffect>
                                    <p:set>
                                      <p:cBhvr>
                                        <p:cTn id="129" dur="1" fill="hold">
                                          <p:stCondLst>
                                            <p:cond delay="499"/>
                                          </p:stCondLst>
                                        </p:cTn>
                                        <p:tgtEl>
                                          <p:spTgt spid="10"/>
                                        </p:tgtEl>
                                        <p:attrNameLst>
                                          <p:attrName>style.visibility</p:attrName>
                                        </p:attrNameLst>
                                      </p:cBhvr>
                                      <p:to>
                                        <p:strVal val="hidden"/>
                                      </p:to>
                                    </p:set>
                                  </p:childTnLst>
                                </p:cTn>
                              </p:par>
                              <p:par>
                                <p:cTn id="130" presetID="53" presetClass="exit" presetSubtype="0" fill="hold" grpId="1" nodeType="withEffect">
                                  <p:stCondLst>
                                    <p:cond delay="0"/>
                                  </p:stCondLst>
                                  <p:childTnLst>
                                    <p:anim calcmode="lin" valueType="num">
                                      <p:cBhvr>
                                        <p:cTn id="131" dur="500"/>
                                        <p:tgtEl>
                                          <p:spTgt spid="11"/>
                                        </p:tgtEl>
                                        <p:attrNameLst>
                                          <p:attrName>ppt_w</p:attrName>
                                        </p:attrNameLst>
                                      </p:cBhvr>
                                      <p:tavLst>
                                        <p:tav tm="0">
                                          <p:val>
                                            <p:strVal val="ppt_w"/>
                                          </p:val>
                                        </p:tav>
                                        <p:tav tm="100000">
                                          <p:val>
                                            <p:fltVal val="0"/>
                                          </p:val>
                                        </p:tav>
                                      </p:tavLst>
                                    </p:anim>
                                    <p:anim calcmode="lin" valueType="num">
                                      <p:cBhvr>
                                        <p:cTn id="132" dur="500"/>
                                        <p:tgtEl>
                                          <p:spTgt spid="11"/>
                                        </p:tgtEl>
                                        <p:attrNameLst>
                                          <p:attrName>ppt_h</p:attrName>
                                        </p:attrNameLst>
                                      </p:cBhvr>
                                      <p:tavLst>
                                        <p:tav tm="0">
                                          <p:val>
                                            <p:strVal val="ppt_h"/>
                                          </p:val>
                                        </p:tav>
                                        <p:tav tm="100000">
                                          <p:val>
                                            <p:fltVal val="0"/>
                                          </p:val>
                                        </p:tav>
                                      </p:tavLst>
                                    </p:anim>
                                    <p:animEffect transition="out" filter="fade">
                                      <p:cBhvr>
                                        <p:cTn id="133" dur="500"/>
                                        <p:tgtEl>
                                          <p:spTgt spid="11"/>
                                        </p:tgtEl>
                                      </p:cBhvr>
                                    </p:animEffect>
                                    <p:set>
                                      <p:cBhvr>
                                        <p:cTn id="134" dur="1" fill="hold">
                                          <p:stCondLst>
                                            <p:cond delay="499"/>
                                          </p:stCondLst>
                                        </p:cTn>
                                        <p:tgtEl>
                                          <p:spTgt spid="11"/>
                                        </p:tgtEl>
                                        <p:attrNameLst>
                                          <p:attrName>style.visibility</p:attrName>
                                        </p:attrNameLst>
                                      </p:cBhvr>
                                      <p:to>
                                        <p:strVal val="hidden"/>
                                      </p:to>
                                    </p:set>
                                  </p:childTnLst>
                                </p:cTn>
                              </p:par>
                              <p:par>
                                <p:cTn id="135" presetID="53" presetClass="exit" presetSubtype="0" fill="hold" grpId="1" nodeType="withEffect">
                                  <p:stCondLst>
                                    <p:cond delay="0"/>
                                  </p:stCondLst>
                                  <p:childTnLst>
                                    <p:anim calcmode="lin" valueType="num">
                                      <p:cBhvr>
                                        <p:cTn id="136" dur="500"/>
                                        <p:tgtEl>
                                          <p:spTgt spid="13"/>
                                        </p:tgtEl>
                                        <p:attrNameLst>
                                          <p:attrName>ppt_w</p:attrName>
                                        </p:attrNameLst>
                                      </p:cBhvr>
                                      <p:tavLst>
                                        <p:tav tm="0">
                                          <p:val>
                                            <p:strVal val="ppt_w"/>
                                          </p:val>
                                        </p:tav>
                                        <p:tav tm="100000">
                                          <p:val>
                                            <p:fltVal val="0"/>
                                          </p:val>
                                        </p:tav>
                                      </p:tavLst>
                                    </p:anim>
                                    <p:anim calcmode="lin" valueType="num">
                                      <p:cBhvr>
                                        <p:cTn id="137" dur="500"/>
                                        <p:tgtEl>
                                          <p:spTgt spid="13"/>
                                        </p:tgtEl>
                                        <p:attrNameLst>
                                          <p:attrName>ppt_h</p:attrName>
                                        </p:attrNameLst>
                                      </p:cBhvr>
                                      <p:tavLst>
                                        <p:tav tm="0">
                                          <p:val>
                                            <p:strVal val="ppt_h"/>
                                          </p:val>
                                        </p:tav>
                                        <p:tav tm="100000">
                                          <p:val>
                                            <p:fltVal val="0"/>
                                          </p:val>
                                        </p:tav>
                                      </p:tavLst>
                                    </p:anim>
                                    <p:animEffect transition="out" filter="fade">
                                      <p:cBhvr>
                                        <p:cTn id="138" dur="500"/>
                                        <p:tgtEl>
                                          <p:spTgt spid="13"/>
                                        </p:tgtEl>
                                      </p:cBhvr>
                                    </p:animEffect>
                                    <p:set>
                                      <p:cBhvr>
                                        <p:cTn id="139" dur="1" fill="hold">
                                          <p:stCondLst>
                                            <p:cond delay="499"/>
                                          </p:stCondLst>
                                        </p:cTn>
                                        <p:tgtEl>
                                          <p:spTgt spid="13"/>
                                        </p:tgtEl>
                                        <p:attrNameLst>
                                          <p:attrName>style.visibility</p:attrName>
                                        </p:attrNameLst>
                                      </p:cBhvr>
                                      <p:to>
                                        <p:strVal val="hidden"/>
                                      </p:to>
                                    </p:set>
                                  </p:childTnLst>
                                </p:cTn>
                              </p:par>
                              <p:par>
                                <p:cTn id="140" presetID="53" presetClass="exit" presetSubtype="0" fill="hold" grpId="1" nodeType="withEffect">
                                  <p:stCondLst>
                                    <p:cond delay="0"/>
                                  </p:stCondLst>
                                  <p:iterate type="lt">
                                    <p:tmPct val="0"/>
                                  </p:iterate>
                                  <p:childTnLst>
                                    <p:anim calcmode="lin" valueType="num">
                                      <p:cBhvr>
                                        <p:cTn id="141" dur="500"/>
                                        <p:tgtEl>
                                          <p:spTgt spid="14"/>
                                        </p:tgtEl>
                                        <p:attrNameLst>
                                          <p:attrName>ppt_w</p:attrName>
                                        </p:attrNameLst>
                                      </p:cBhvr>
                                      <p:tavLst>
                                        <p:tav tm="0">
                                          <p:val>
                                            <p:strVal val="ppt_w"/>
                                          </p:val>
                                        </p:tav>
                                        <p:tav tm="100000">
                                          <p:val>
                                            <p:fltVal val="0"/>
                                          </p:val>
                                        </p:tav>
                                      </p:tavLst>
                                    </p:anim>
                                    <p:anim calcmode="lin" valueType="num">
                                      <p:cBhvr>
                                        <p:cTn id="142" dur="500"/>
                                        <p:tgtEl>
                                          <p:spTgt spid="14"/>
                                        </p:tgtEl>
                                        <p:attrNameLst>
                                          <p:attrName>ppt_h</p:attrName>
                                        </p:attrNameLst>
                                      </p:cBhvr>
                                      <p:tavLst>
                                        <p:tav tm="0">
                                          <p:val>
                                            <p:strVal val="ppt_h"/>
                                          </p:val>
                                        </p:tav>
                                        <p:tav tm="100000">
                                          <p:val>
                                            <p:fltVal val="0"/>
                                          </p:val>
                                        </p:tav>
                                      </p:tavLst>
                                    </p:anim>
                                    <p:animEffect transition="out" filter="fade">
                                      <p:cBhvr>
                                        <p:cTn id="143" dur="500"/>
                                        <p:tgtEl>
                                          <p:spTgt spid="14"/>
                                        </p:tgtEl>
                                      </p:cBhvr>
                                    </p:animEffect>
                                    <p:set>
                                      <p:cBhvr>
                                        <p:cTn id="144" dur="1" fill="hold">
                                          <p:stCondLst>
                                            <p:cond delay="499"/>
                                          </p:stCondLst>
                                        </p:cTn>
                                        <p:tgtEl>
                                          <p:spTgt spid="14"/>
                                        </p:tgtEl>
                                        <p:attrNameLst>
                                          <p:attrName>style.visibility</p:attrName>
                                        </p:attrNameLst>
                                      </p:cBhvr>
                                      <p:to>
                                        <p:strVal val="hidden"/>
                                      </p:to>
                                    </p:set>
                                  </p:childTnLst>
                                </p:cTn>
                              </p:par>
                              <p:par>
                                <p:cTn id="145" presetID="53" presetClass="exit" presetSubtype="0" fill="hold" grpId="1" nodeType="withEffect">
                                  <p:stCondLst>
                                    <p:cond delay="0"/>
                                  </p:stCondLst>
                                  <p:iterate type="lt">
                                    <p:tmPct val="0"/>
                                  </p:iterate>
                                  <p:childTnLst>
                                    <p:anim calcmode="lin" valueType="num">
                                      <p:cBhvr>
                                        <p:cTn id="146" dur="500"/>
                                        <p:tgtEl>
                                          <p:spTgt spid="15"/>
                                        </p:tgtEl>
                                        <p:attrNameLst>
                                          <p:attrName>ppt_w</p:attrName>
                                        </p:attrNameLst>
                                      </p:cBhvr>
                                      <p:tavLst>
                                        <p:tav tm="0">
                                          <p:val>
                                            <p:strVal val="ppt_w"/>
                                          </p:val>
                                        </p:tav>
                                        <p:tav tm="100000">
                                          <p:val>
                                            <p:fltVal val="0"/>
                                          </p:val>
                                        </p:tav>
                                      </p:tavLst>
                                    </p:anim>
                                    <p:anim calcmode="lin" valueType="num">
                                      <p:cBhvr>
                                        <p:cTn id="147" dur="500"/>
                                        <p:tgtEl>
                                          <p:spTgt spid="15"/>
                                        </p:tgtEl>
                                        <p:attrNameLst>
                                          <p:attrName>ppt_h</p:attrName>
                                        </p:attrNameLst>
                                      </p:cBhvr>
                                      <p:tavLst>
                                        <p:tav tm="0">
                                          <p:val>
                                            <p:strVal val="ppt_h"/>
                                          </p:val>
                                        </p:tav>
                                        <p:tav tm="100000">
                                          <p:val>
                                            <p:fltVal val="0"/>
                                          </p:val>
                                        </p:tav>
                                      </p:tavLst>
                                    </p:anim>
                                    <p:animEffect transition="out" filter="fade">
                                      <p:cBhvr>
                                        <p:cTn id="148" dur="500"/>
                                        <p:tgtEl>
                                          <p:spTgt spid="15"/>
                                        </p:tgtEl>
                                      </p:cBhvr>
                                    </p:animEffect>
                                    <p:set>
                                      <p:cBhvr>
                                        <p:cTn id="149" dur="1" fill="hold">
                                          <p:stCondLst>
                                            <p:cond delay="499"/>
                                          </p:stCondLst>
                                        </p:cTn>
                                        <p:tgtEl>
                                          <p:spTgt spid="15"/>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12"/>
                                        </p:tgtEl>
                                      </p:cBhvr>
                                    </p:animEffect>
                                    <p:set>
                                      <p:cBhvr>
                                        <p:cTn id="152" dur="1" fill="hold">
                                          <p:stCondLst>
                                            <p:cond delay="499"/>
                                          </p:stCondLst>
                                        </p:cTn>
                                        <p:tgtEl>
                                          <p:spTgt spid="12"/>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16"/>
                                        </p:tgtEl>
                                      </p:cBhvr>
                                    </p:animEffect>
                                    <p:set>
                                      <p:cBhvr>
                                        <p:cTn id="155" dur="1" fill="hold">
                                          <p:stCondLst>
                                            <p:cond delay="499"/>
                                          </p:stCondLst>
                                        </p:cTn>
                                        <p:tgtEl>
                                          <p:spTgt spid="16"/>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7"/>
                                        </p:tgtEl>
                                      </p:cBhvr>
                                    </p:animEffect>
                                    <p:set>
                                      <p:cBhvr>
                                        <p:cTn id="158" dur="1" fill="hold">
                                          <p:stCondLst>
                                            <p:cond delay="499"/>
                                          </p:stCondLst>
                                        </p:cTn>
                                        <p:tgtEl>
                                          <p:spTgt spid="17"/>
                                        </p:tgtEl>
                                        <p:attrNameLst>
                                          <p:attrName>style.visibility</p:attrName>
                                        </p:attrNameLst>
                                      </p:cBhvr>
                                      <p:to>
                                        <p:strVal val="hidden"/>
                                      </p:to>
                                    </p:set>
                                  </p:childTnLst>
                                </p:cTn>
                              </p:par>
                              <p:par>
                                <p:cTn id="159" presetID="52" presetClass="exit" presetSubtype="0" fill="hold" grpId="0" nodeType="withEffect">
                                  <p:stCondLst>
                                    <p:cond delay="0"/>
                                  </p:stCondLst>
                                  <p:childTnLst>
                                    <p:animScale>
                                      <p:cBhvr>
                                        <p:cTn id="160" dur="5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61" dur="500" accel="50000">
                                          <p:stCondLst>
                                            <p:cond delay="0"/>
                                          </p:stCondLst>
                                        </p:cTn>
                                        <p:tgtEl>
                                          <p:spTgt spid="18"/>
                                        </p:tgtEl>
                                        <p:attrNameLst>
                                          <p:attrName>ppt_x</p:attrName>
                                          <p:attrName>ppt_y</p:attrName>
                                        </p:attrNameLst>
                                      </p:cBhvr>
                                    </p:animMotion>
                                    <p:animEffect transition="out" filter="fade">
                                      <p:cBhvr>
                                        <p:cTn id="162" dur="500"/>
                                        <p:tgtEl>
                                          <p:spTgt spid="18"/>
                                        </p:tgtEl>
                                      </p:cBhvr>
                                    </p:animEffect>
                                    <p:set>
                                      <p:cBhvr>
                                        <p:cTn id="163" dur="1" fill="hold">
                                          <p:stCondLst>
                                            <p:cond delay="499"/>
                                          </p:stCondLst>
                                        </p:cTn>
                                        <p:tgtEl>
                                          <p:spTgt spid="18"/>
                                        </p:tgtEl>
                                        <p:attrNameLst>
                                          <p:attrName>style.visibility</p:attrName>
                                        </p:attrNameLst>
                                      </p:cBhvr>
                                      <p:to>
                                        <p:strVal val="hidden"/>
                                      </p:to>
                                    </p:set>
                                  </p:childTnLst>
                                </p:cTn>
                              </p:par>
                              <p:par>
                                <p:cTn id="164" presetID="52" presetClass="exit" presetSubtype="0" fill="hold" grpId="1" nodeType="withEffect">
                                  <p:stCondLst>
                                    <p:cond delay="0"/>
                                  </p:stCondLst>
                                  <p:childTnLst>
                                    <p:animScale>
                                      <p:cBhvr>
                                        <p:cTn id="165"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66" dur="1000" accel="50000">
                                          <p:stCondLst>
                                            <p:cond delay="0"/>
                                          </p:stCondLst>
                                        </p:cTn>
                                        <p:tgtEl>
                                          <p:spTgt spid="19"/>
                                        </p:tgtEl>
                                        <p:attrNameLst>
                                          <p:attrName>ppt_x</p:attrName>
                                          <p:attrName>ppt_y</p:attrName>
                                        </p:attrNameLst>
                                      </p:cBhvr>
                                    </p:animMotion>
                                    <p:animEffect transition="out" filter="fade">
                                      <p:cBhvr>
                                        <p:cTn id="167" dur="1000"/>
                                        <p:tgtEl>
                                          <p:spTgt spid="19"/>
                                        </p:tgtEl>
                                      </p:cBhvr>
                                    </p:animEffect>
                                    <p:set>
                                      <p:cBhvr>
                                        <p:cTn id="168" dur="1" fill="hold">
                                          <p:stCondLst>
                                            <p:cond delay="999"/>
                                          </p:stCondLst>
                                        </p:cTn>
                                        <p:tgtEl>
                                          <p:spTgt spid="19"/>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20"/>
                                        </p:tgtEl>
                                      </p:cBhvr>
                                    </p:animEffect>
                                    <p:set>
                                      <p:cBhvr>
                                        <p:cTn id="171" dur="1" fill="hold">
                                          <p:stCondLst>
                                            <p:cond delay="499"/>
                                          </p:stCondLst>
                                        </p:cTn>
                                        <p:tgtEl>
                                          <p:spTgt spid="20"/>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500"/>
                                        <p:tgtEl>
                                          <p:spTgt spid="21"/>
                                        </p:tgtEl>
                                      </p:cBhvr>
                                    </p:animEffect>
                                    <p:set>
                                      <p:cBhvr>
                                        <p:cTn id="174"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2" animBg="1"/>
      <p:bldP spid="5" grpId="0"/>
      <p:bldP spid="5" grpId="1"/>
      <p:bldP spid="7" grpId="0" animBg="1"/>
      <p:bldP spid="7" grpId="2" animBg="1"/>
      <p:bldP spid="8" grpId="0" animBg="1"/>
      <p:bldP spid="8" grpId="1" animBg="1"/>
      <p:bldP spid="10" grpId="0"/>
      <p:bldP spid="10" grpId="1"/>
      <p:bldP spid="11" grpId="0" animBg="1"/>
      <p:bldP spid="11" grpId="1" animBg="1"/>
      <p:bldP spid="13" grpId="0"/>
      <p:bldP spid="13" grpId="1"/>
      <p:bldP spid="14" grpId="0" animBg="1"/>
      <p:bldP spid="14" grpId="1" animBg="1"/>
      <p:bldP spid="15" grpId="0"/>
      <p:bldP spid="15" grpId="1"/>
      <p:bldP spid="18" grpId="0" animBg="1"/>
      <p:bldP spid="18" grpId="1" animBg="1"/>
      <p:bldP spid="19" grpId="0"/>
      <p:bldP spid="1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مستطيل 9"/>
          <p:cNvSpPr/>
          <p:nvPr/>
        </p:nvSpPr>
        <p:spPr>
          <a:xfrm>
            <a:off x="5076056" y="44624"/>
            <a:ext cx="4038600" cy="381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ثانيا : الكلور : وجودة في الطبيعة:-</a:t>
            </a:r>
          </a:p>
        </p:txBody>
      </p:sp>
      <p:sp>
        <p:nvSpPr>
          <p:cNvPr id="11" name="مستطيل 10"/>
          <p:cNvSpPr/>
          <p:nvPr/>
        </p:nvSpPr>
        <p:spPr>
          <a:xfrm>
            <a:off x="152400" y="476672"/>
            <a:ext cx="8839200" cy="584775"/>
          </a:xfrm>
          <a:prstGeom prst="rect">
            <a:avLst/>
          </a:prstGeom>
          <a:noFill/>
        </p:spPr>
        <p:txBody>
          <a:bodyPr wrap="square" lIns="91440" tIns="45720" rIns="91440" bIns="45720">
            <a:spAutoFit/>
          </a:bodyPr>
          <a:lstStyle/>
          <a:p>
            <a:r>
              <a:rPr lang="ar-SA" sz="16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الكلور غاز أصفر ضارب للخضرة أكتشفه العالم الكيميائي شيل ويندر وجوده حرا في الطبيعة يوجد على هيئة كلوريد صوديوم </a:t>
            </a:r>
            <a:r>
              <a:rPr lang="ar-SA" sz="1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في مياه البحار وعلى هيئة رواسب ملحية قرب البحار</a:t>
            </a:r>
            <a:endParaRPr lang="ar-SA" sz="1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 name="مستطيل 12"/>
          <p:cNvSpPr/>
          <p:nvPr/>
        </p:nvSpPr>
        <p:spPr>
          <a:xfrm>
            <a:off x="7162800" y="1124744"/>
            <a:ext cx="18288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تحضيره</a:t>
            </a:r>
            <a:r>
              <a:rPr lang="ar-SA" b="1" i="1" u="sng" dirty="0">
                <a:ln w="1905"/>
                <a:solidFill>
                  <a:srgbClr val="FF0066"/>
                </a:solidFill>
                <a:effectLst>
                  <a:outerShdw blurRad="38100" dist="38100" dir="2700000" algn="tl">
                    <a:srgbClr val="000000">
                      <a:alpha val="43137"/>
                    </a:srgbClr>
                  </a:outerShdw>
                </a:effectLst>
              </a:rPr>
              <a:t>:- </a:t>
            </a:r>
          </a:p>
        </p:txBody>
      </p:sp>
      <p:sp>
        <p:nvSpPr>
          <p:cNvPr id="14" name="مستطيل 13"/>
          <p:cNvSpPr/>
          <p:nvPr/>
        </p:nvSpPr>
        <p:spPr>
          <a:xfrm>
            <a:off x="4746848" y="1124744"/>
            <a:ext cx="2057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1-في المختبر:-</a:t>
            </a:r>
          </a:p>
        </p:txBody>
      </p:sp>
      <p:sp>
        <p:nvSpPr>
          <p:cNvPr id="15" name="مستطيل 14"/>
          <p:cNvSpPr/>
          <p:nvPr/>
        </p:nvSpPr>
        <p:spPr>
          <a:xfrm>
            <a:off x="3851920" y="1628800"/>
            <a:ext cx="5292080" cy="2092881"/>
          </a:xfrm>
          <a:prstGeom prst="rect">
            <a:avLst/>
          </a:prstGeom>
          <a:noFill/>
        </p:spPr>
        <p:txBody>
          <a:bodyPr wrap="square" lIns="91440" tIns="45720" rIns="91440" bIns="45720">
            <a:spAutoFit/>
          </a:bodyPr>
          <a:lstStyle/>
          <a:p>
            <a:r>
              <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يحضر بتسخين ثاني أكسيد المنجنيز </a:t>
            </a:r>
            <a:r>
              <a:rPr lang="en-US" sz="1600" b="1" i="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ar-SA" sz="10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MNO</a:t>
            </a:r>
            <a:r>
              <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مع حمض الكلور  </a:t>
            </a:r>
            <a:r>
              <a:rPr lang="en-US" sz="1600" b="1" i="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HCl</a:t>
            </a:r>
            <a:r>
              <a:rPr lang="en-US" sz="16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المركز حسب المعادلة</a:t>
            </a:r>
          </a:p>
          <a:p>
            <a:endParaRPr lang="ar-SA" sz="16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r>
              <a:rPr lang="ar-SA"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4HCl + MnO2                     Cl</a:t>
            </a:r>
            <a:r>
              <a:rPr lang="en-US" b="1" i="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 </a:t>
            </a:r>
            <a:r>
              <a:rPr lang="en-US" b="1" i="1" cap="none" spc="0"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MnCl</a:t>
            </a:r>
            <a:r>
              <a:rPr lang="en-US"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n-US" b="1" i="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+2H</a:t>
            </a:r>
            <a:r>
              <a:rPr lang="en-US" b="1" i="1" cap="none" spc="0" baseline="-2500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O</a:t>
            </a:r>
            <a:endParaRPr lang="ar-SA"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endParaRPr lang="ar-SA" sz="16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endPar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r>
              <a:rPr lang="ar-SA" sz="1600" b="1" i="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ويغسل غاز الكلور الناتج بقيل من الماء.</a:t>
            </a:r>
          </a:p>
          <a:p>
            <a:endParaRPr lang="ar-SA" sz="1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cxnSp>
        <p:nvCxnSpPr>
          <p:cNvPr id="19" name="رابط كسهم مستقيم 18"/>
          <p:cNvCxnSpPr/>
          <p:nvPr/>
        </p:nvCxnSpPr>
        <p:spPr>
          <a:xfrm>
            <a:off x="5597624" y="2564904"/>
            <a:ext cx="9906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2" name="Picture 5"/>
          <p:cNvPicPr>
            <a:picLocks noChangeAspect="1" noChangeArrowheads="1"/>
          </p:cNvPicPr>
          <p:nvPr/>
        </p:nvPicPr>
        <p:blipFill>
          <a:blip r:embed="rId2"/>
          <a:srcRect/>
          <a:stretch>
            <a:fillRect/>
          </a:stretch>
        </p:blipFill>
        <p:spPr bwMode="auto">
          <a:xfrm>
            <a:off x="141165" y="2675240"/>
            <a:ext cx="4583235" cy="4138136"/>
          </a:xfrm>
          <a:prstGeom prst="rect">
            <a:avLst/>
          </a:prstGeom>
          <a:noFill/>
          <a:ln w="9525">
            <a:noFill/>
            <a:miter lim="800000"/>
            <a:headEnd/>
            <a:tailEnd/>
          </a:ln>
          <a:effectLst/>
        </p:spPr>
      </p:pic>
      <p:pic>
        <p:nvPicPr>
          <p:cNvPr id="16" name="Picture 10"/>
          <p:cNvPicPr>
            <a:picLocks noChangeAspect="1" noChangeArrowheads="1"/>
          </p:cNvPicPr>
          <p:nvPr/>
        </p:nvPicPr>
        <p:blipFill>
          <a:blip r:embed="rId3"/>
          <a:srcRect/>
          <a:stretch>
            <a:fillRect/>
          </a:stretch>
        </p:blipFill>
        <p:spPr bwMode="auto">
          <a:xfrm>
            <a:off x="4746848" y="3500439"/>
            <a:ext cx="4361656" cy="571504"/>
          </a:xfrm>
          <a:prstGeom prst="rect">
            <a:avLst/>
          </a:prstGeom>
          <a:noFill/>
          <a:ln w="9525">
            <a:noFill/>
            <a:miter lim="800000"/>
            <a:headEnd/>
            <a:tailEnd/>
          </a:ln>
          <a:effectLst/>
        </p:spPr>
      </p:pic>
      <p:pic>
        <p:nvPicPr>
          <p:cNvPr id="17" name="Picture 11"/>
          <p:cNvPicPr>
            <a:picLocks noChangeAspect="1" noChangeArrowheads="1"/>
          </p:cNvPicPr>
          <p:nvPr/>
        </p:nvPicPr>
        <p:blipFill>
          <a:blip r:embed="rId4"/>
          <a:srcRect/>
          <a:stretch>
            <a:fillRect/>
          </a:stretch>
        </p:blipFill>
        <p:spPr bwMode="auto">
          <a:xfrm>
            <a:off x="5580112" y="4077072"/>
            <a:ext cx="2924183" cy="357190"/>
          </a:xfrm>
          <a:prstGeom prst="rect">
            <a:avLst/>
          </a:prstGeom>
          <a:noFill/>
          <a:ln w="9525">
            <a:noFill/>
            <a:miter lim="800000"/>
            <a:headEnd/>
            <a:tailEnd/>
          </a:ln>
          <a:effectLst/>
        </p:spPr>
      </p:pic>
      <p:pic>
        <p:nvPicPr>
          <p:cNvPr id="18" name="Picture 12"/>
          <p:cNvPicPr>
            <a:picLocks noChangeAspect="1" noChangeArrowheads="1"/>
          </p:cNvPicPr>
          <p:nvPr/>
        </p:nvPicPr>
        <p:blipFill>
          <a:blip r:embed="rId5"/>
          <a:srcRect/>
          <a:stretch>
            <a:fillRect/>
          </a:stretch>
        </p:blipFill>
        <p:spPr bwMode="auto">
          <a:xfrm>
            <a:off x="4827005" y="4536355"/>
            <a:ext cx="4281499" cy="404813"/>
          </a:xfrm>
          <a:prstGeom prst="rect">
            <a:avLst/>
          </a:prstGeom>
          <a:noFill/>
          <a:ln w="9525">
            <a:noFill/>
            <a:miter lim="800000"/>
            <a:headEnd/>
            <a:tailEnd/>
          </a:ln>
          <a:effectLst/>
        </p:spPr>
      </p:pic>
      <p:pic>
        <p:nvPicPr>
          <p:cNvPr id="20" name="Picture 13"/>
          <p:cNvPicPr>
            <a:picLocks noChangeAspect="1" noChangeArrowheads="1"/>
          </p:cNvPicPr>
          <p:nvPr/>
        </p:nvPicPr>
        <p:blipFill>
          <a:blip r:embed="rId6"/>
          <a:srcRect/>
          <a:stretch>
            <a:fillRect/>
          </a:stretch>
        </p:blipFill>
        <p:spPr bwMode="auto">
          <a:xfrm>
            <a:off x="4746848" y="5049936"/>
            <a:ext cx="4361656" cy="395288"/>
          </a:xfrm>
          <a:prstGeom prst="rect">
            <a:avLst/>
          </a:prstGeom>
          <a:noFill/>
          <a:ln w="9525">
            <a:noFill/>
            <a:miter lim="800000"/>
            <a:headEnd/>
            <a:tailEnd/>
          </a:ln>
          <a:effec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
                                        </p:tgtEl>
                                        <p:attrNameLst>
                                          <p:attrName>ppt_y</p:attrName>
                                        </p:attrNameLst>
                                      </p:cBhvr>
                                      <p:tavLst>
                                        <p:tav tm="0">
                                          <p:val>
                                            <p:strVal val="#ppt_y"/>
                                          </p:val>
                                        </p:tav>
                                        <p:tav tm="100000">
                                          <p:val>
                                            <p:strVal val="#ppt_y"/>
                                          </p:val>
                                        </p:tav>
                                      </p:tavLst>
                                    </p:anim>
                                    <p:anim calcmode="lin" valueType="num">
                                      <p:cBhvr>
                                        <p:cTn id="1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
                                        <p:tgtEl>
                                          <p:spTgt spid="13"/>
                                        </p:tgtEl>
                                      </p:cBhvr>
                                    </p:animEffect>
                                    <p:anim calcmode="lin" valueType="num">
                                      <p:cBhvr>
                                        <p:cTn id="24" dur="200" fill="hold"/>
                                        <p:tgtEl>
                                          <p:spTgt spid="13"/>
                                        </p:tgtEl>
                                        <p:attrNameLst>
                                          <p:attrName>ppt_x</p:attrName>
                                        </p:attrNameLst>
                                      </p:cBhvr>
                                      <p:tavLst>
                                        <p:tav tm="0">
                                          <p:val>
                                            <p:strVal val="#ppt_x"/>
                                          </p:val>
                                        </p:tav>
                                        <p:tav tm="100000">
                                          <p:val>
                                            <p:strVal val="#ppt_x"/>
                                          </p:val>
                                        </p:tav>
                                      </p:tavLst>
                                    </p:anim>
                                    <p:anim calcmode="lin" valueType="num">
                                      <p:cBhvr>
                                        <p:cTn id="25" dur="200" fill="hold"/>
                                        <p:tgtEl>
                                          <p:spTgt spid="13"/>
                                        </p:tgtEl>
                                        <p:attrNameLst>
                                          <p:attrName>ppt_y</p:attrName>
                                        </p:attrNameLst>
                                      </p:cBhvr>
                                      <p:tavLst>
                                        <p:tav tm="0">
                                          <p:val>
                                            <p:strVal val="#ppt_y+0.31"/>
                                          </p:val>
                                        </p:tav>
                                        <p:tav tm="100000">
                                          <p:val>
                                            <p:strVal val="#ppt_y+0.31"/>
                                          </p:val>
                                        </p:tav>
                                      </p:tavLst>
                                    </p:anim>
                                    <p:anim calcmode="lin" valueType="num">
                                      <p:cBhvr>
                                        <p:cTn id="26" dur="300" decel="50000" fill="hold">
                                          <p:stCondLst>
                                            <p:cond delay="2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300" decel="50000" fill="hold">
                                          <p:stCondLst>
                                            <p:cond delay="2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8" presetClass="entr" presetSubtype="0" accel="5000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3" dur="500" fill="hold"/>
                                        <p:tgtEl>
                                          <p:spTgt spid="14"/>
                                        </p:tgtEl>
                                        <p:attrNameLst>
                                          <p:attrName>ppt_x</p:attrName>
                                        </p:attrNameLst>
                                      </p:cBhvr>
                                      <p:tavLst>
                                        <p:tav tm="0">
                                          <p:val>
                                            <p:fltVal val="-1"/>
                                          </p:val>
                                        </p:tav>
                                        <p:tav tm="50000">
                                          <p:val>
                                            <p:fltVal val="0.95"/>
                                          </p:val>
                                        </p:tav>
                                        <p:tav tm="100000">
                                          <p:val>
                                            <p:strVal val="#ppt_x"/>
                                          </p:val>
                                        </p:tav>
                                      </p:tavLst>
                                    </p:anim>
                                    <p:anim calcmode="lin" valueType="num">
                                      <p:cBhvr>
                                        <p:cTn id="34" dur="500" fill="hold"/>
                                        <p:tgtEl>
                                          <p:spTgt spid="14"/>
                                        </p:tgtEl>
                                        <p:attrNameLst>
                                          <p:attrName>ppt_y</p:attrName>
                                        </p:attrNameLst>
                                      </p:cBhvr>
                                      <p:tavLst>
                                        <p:tav tm="0">
                                          <p:val>
                                            <p:strVal val="#ppt_y"/>
                                          </p:val>
                                        </p:tav>
                                        <p:tav tm="100000">
                                          <p:val>
                                            <p:strVal val="#ppt_y"/>
                                          </p:val>
                                        </p:tav>
                                      </p:tavLst>
                                    </p:anim>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5">
                                            <p:txEl>
                                              <p:pRg st="0" end="0"/>
                                            </p:txEl>
                                          </p:spTgt>
                                        </p:tgtEl>
                                        <p:attrNameLst>
                                          <p:attrName>style.visibility</p:attrName>
                                        </p:attrNameLst>
                                      </p:cBhvr>
                                      <p:to>
                                        <p:strVal val="visible"/>
                                      </p:to>
                                    </p:set>
                                    <p:animEffect transition="in" filter="wipe(down)">
                                      <p:cBhvr>
                                        <p:cTn id="40" dur="145">
                                          <p:stCondLst>
                                            <p:cond delay="0"/>
                                          </p:stCondLst>
                                        </p:cTn>
                                        <p:tgtEl>
                                          <p:spTgt spid="15">
                                            <p:txEl>
                                              <p:pRg st="0" end="0"/>
                                            </p:txEl>
                                          </p:spTgt>
                                        </p:tgtEl>
                                      </p:cBhvr>
                                    </p:animEffect>
                                    <p:anim calcmode="lin" valueType="num">
                                      <p:cBhvr>
                                        <p:cTn id="41" dur="456" tmFilter="0,0; 0.14,0.36; 0.43,0.73; 0.71,0.91; 1.0,1.0">
                                          <p:stCondLst>
                                            <p:cond delay="0"/>
                                          </p:stCondLst>
                                        </p:cTn>
                                        <p:tgtEl>
                                          <p:spTgt spid="15">
                                            <p:txEl>
                                              <p:pRg st="0" end="0"/>
                                            </p:txEl>
                                          </p:spTgt>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15">
                                            <p:txEl>
                                              <p:pRg st="0" end="0"/>
                                            </p:txEl>
                                          </p:spTgt>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15">
                                            <p:txEl>
                                              <p:pRg st="0" end="0"/>
                                            </p:txEl>
                                          </p:spTgt>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15">
                                            <p:txEl>
                                              <p:pRg st="0" end="0"/>
                                            </p:txEl>
                                          </p:spTgt>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15">
                                            <p:txEl>
                                              <p:pRg st="0" end="0"/>
                                            </p:txEl>
                                          </p:spTgt>
                                        </p:tgtEl>
                                        <p:attrNameLst>
                                          <p:attrName>ppt_y</p:attrName>
                                        </p:attrNameLst>
                                      </p:cBhvr>
                                      <p:tavLst>
                                        <p:tav tm="0" fmla="#ppt_y-sin(pi*$)/81">
                                          <p:val>
                                            <p:fltVal val="0"/>
                                          </p:val>
                                        </p:tav>
                                        <p:tav tm="100000">
                                          <p:val>
                                            <p:fltVal val="1"/>
                                          </p:val>
                                        </p:tav>
                                      </p:tavLst>
                                    </p:anim>
                                    <p:animScale>
                                      <p:cBhvr>
                                        <p:cTn id="46" dur="7">
                                          <p:stCondLst>
                                            <p:cond delay="163"/>
                                          </p:stCondLst>
                                        </p:cTn>
                                        <p:tgtEl>
                                          <p:spTgt spid="15">
                                            <p:txEl>
                                              <p:pRg st="0" end="0"/>
                                            </p:txEl>
                                          </p:spTgt>
                                        </p:tgtEl>
                                      </p:cBhvr>
                                      <p:to x="100000" y="60000"/>
                                    </p:animScale>
                                    <p:animScale>
                                      <p:cBhvr>
                                        <p:cTn id="47" dur="42" decel="50000">
                                          <p:stCondLst>
                                            <p:cond delay="169"/>
                                          </p:stCondLst>
                                        </p:cTn>
                                        <p:tgtEl>
                                          <p:spTgt spid="15">
                                            <p:txEl>
                                              <p:pRg st="0" end="0"/>
                                            </p:txEl>
                                          </p:spTgt>
                                        </p:tgtEl>
                                      </p:cBhvr>
                                      <p:to x="100000" y="100000"/>
                                    </p:animScale>
                                    <p:animScale>
                                      <p:cBhvr>
                                        <p:cTn id="48" dur="7">
                                          <p:stCondLst>
                                            <p:cond delay="328"/>
                                          </p:stCondLst>
                                        </p:cTn>
                                        <p:tgtEl>
                                          <p:spTgt spid="15">
                                            <p:txEl>
                                              <p:pRg st="0" end="0"/>
                                            </p:txEl>
                                          </p:spTgt>
                                        </p:tgtEl>
                                      </p:cBhvr>
                                      <p:to x="100000" y="80000"/>
                                    </p:animScale>
                                    <p:animScale>
                                      <p:cBhvr>
                                        <p:cTn id="49" dur="42" decel="50000">
                                          <p:stCondLst>
                                            <p:cond delay="335"/>
                                          </p:stCondLst>
                                        </p:cTn>
                                        <p:tgtEl>
                                          <p:spTgt spid="15">
                                            <p:txEl>
                                              <p:pRg st="0" end="0"/>
                                            </p:txEl>
                                          </p:spTgt>
                                        </p:tgtEl>
                                      </p:cBhvr>
                                      <p:to x="100000" y="100000"/>
                                    </p:animScale>
                                    <p:animScale>
                                      <p:cBhvr>
                                        <p:cTn id="50" dur="7">
                                          <p:stCondLst>
                                            <p:cond delay="411"/>
                                          </p:stCondLst>
                                        </p:cTn>
                                        <p:tgtEl>
                                          <p:spTgt spid="15">
                                            <p:txEl>
                                              <p:pRg st="0" end="0"/>
                                            </p:txEl>
                                          </p:spTgt>
                                        </p:tgtEl>
                                      </p:cBhvr>
                                      <p:to x="100000" y="90000"/>
                                    </p:animScale>
                                    <p:animScale>
                                      <p:cBhvr>
                                        <p:cTn id="51" dur="42" decel="50000">
                                          <p:stCondLst>
                                            <p:cond delay="417"/>
                                          </p:stCondLst>
                                        </p:cTn>
                                        <p:tgtEl>
                                          <p:spTgt spid="15">
                                            <p:txEl>
                                              <p:pRg st="0" end="0"/>
                                            </p:txEl>
                                          </p:spTgt>
                                        </p:tgtEl>
                                      </p:cBhvr>
                                      <p:to x="100000" y="100000"/>
                                    </p:animScale>
                                    <p:animScale>
                                      <p:cBhvr>
                                        <p:cTn id="52" dur="7">
                                          <p:stCondLst>
                                            <p:cond delay="452"/>
                                          </p:stCondLst>
                                        </p:cTn>
                                        <p:tgtEl>
                                          <p:spTgt spid="15">
                                            <p:txEl>
                                              <p:pRg st="0" end="0"/>
                                            </p:txEl>
                                          </p:spTgt>
                                        </p:tgtEl>
                                      </p:cBhvr>
                                      <p:to x="100000" y="95000"/>
                                    </p:animScale>
                                    <p:animScale>
                                      <p:cBhvr>
                                        <p:cTn id="53" dur="42" decel="50000">
                                          <p:stCondLst>
                                            <p:cond delay="459"/>
                                          </p:stCondLst>
                                        </p:cTn>
                                        <p:tgtEl>
                                          <p:spTgt spid="15">
                                            <p:txEl>
                                              <p:pRg st="0" end="0"/>
                                            </p:txEl>
                                          </p:spTgt>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9" presetClass="entr" presetSubtype="0"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1000" fill="hold"/>
                                        <p:tgtEl>
                                          <p:spTgt spid="12"/>
                                        </p:tgtEl>
                                        <p:attrNameLst>
                                          <p:attrName>ppt_x</p:attrName>
                                        </p:attrNameLst>
                                      </p:cBhvr>
                                      <p:tavLst>
                                        <p:tav tm="0">
                                          <p:val>
                                            <p:strVal val="#ppt_x-.2"/>
                                          </p:val>
                                        </p:tav>
                                        <p:tav tm="100000">
                                          <p:val>
                                            <p:strVal val="#ppt_x"/>
                                          </p:val>
                                        </p:tav>
                                      </p:tavLst>
                                    </p:anim>
                                    <p:anim calcmode="lin" valueType="num">
                                      <p:cBhvr>
                                        <p:cTn id="5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circle(in)">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37" presetClass="entr" presetSubtype="0" fill="hold" nodeType="clickEffect">
                                  <p:stCondLst>
                                    <p:cond delay="0"/>
                                  </p:stCondLst>
                                  <p:childTnLst>
                                    <p:set>
                                      <p:cBhvr>
                                        <p:cTn id="69" dur="1" fill="hold">
                                          <p:stCondLst>
                                            <p:cond delay="0"/>
                                          </p:stCondLst>
                                        </p:cTn>
                                        <p:tgtEl>
                                          <p:spTgt spid="15">
                                            <p:txEl>
                                              <p:pRg st="2" end="2"/>
                                            </p:txEl>
                                          </p:spTgt>
                                        </p:tgtEl>
                                        <p:attrNameLst>
                                          <p:attrName>style.visibility</p:attrName>
                                        </p:attrNameLst>
                                      </p:cBhvr>
                                      <p:to>
                                        <p:strVal val="visible"/>
                                      </p:to>
                                    </p:set>
                                    <p:animEffect transition="in" filter="fade">
                                      <p:cBhvr>
                                        <p:cTn id="70" dur="500"/>
                                        <p:tgtEl>
                                          <p:spTgt spid="15">
                                            <p:txEl>
                                              <p:pRg st="2" end="2"/>
                                            </p:txEl>
                                          </p:spTgt>
                                        </p:tgtEl>
                                      </p:cBhvr>
                                    </p:animEffect>
                                    <p:anim calcmode="lin" valueType="num">
                                      <p:cBhvr>
                                        <p:cTn id="71"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72" dur="450" decel="100000" fill="hold"/>
                                        <p:tgtEl>
                                          <p:spTgt spid="15">
                                            <p:txEl>
                                              <p:pRg st="2" end="2"/>
                                            </p:txEl>
                                          </p:spTgt>
                                        </p:tgtEl>
                                        <p:attrNameLst>
                                          <p:attrName>ppt_y</p:attrName>
                                        </p:attrNameLst>
                                      </p:cBhvr>
                                      <p:tavLst>
                                        <p:tav tm="0">
                                          <p:val>
                                            <p:strVal val="#ppt_y+1"/>
                                          </p:val>
                                        </p:tav>
                                        <p:tav tm="100000">
                                          <p:val>
                                            <p:strVal val="#ppt_y-.03"/>
                                          </p:val>
                                        </p:tav>
                                      </p:tavLst>
                                    </p:anim>
                                    <p:anim calcmode="lin" valueType="num">
                                      <p:cBhvr>
                                        <p:cTn id="73" dur="50" accel="100000" fill="hold">
                                          <p:stCondLst>
                                            <p:cond delay="450"/>
                                          </p:stCondLst>
                                        </p:cTn>
                                        <p:tgtEl>
                                          <p:spTgt spid="15">
                                            <p:txEl>
                                              <p:pRg st="2" end="2"/>
                                            </p:txEl>
                                          </p:spTgt>
                                        </p:tgtEl>
                                        <p:attrNameLst>
                                          <p:attrName>ppt_y</p:attrName>
                                        </p:attrNameLst>
                                      </p:cBhvr>
                                      <p:tavLst>
                                        <p:tav tm="0">
                                          <p:val>
                                            <p:strVal val="#ppt_y-.03"/>
                                          </p:val>
                                        </p:tav>
                                        <p:tav tm="100000">
                                          <p:val>
                                            <p:strVal val="#ppt_y"/>
                                          </p:val>
                                        </p:tav>
                                      </p:tavLst>
                                    </p:anim>
                                  </p:childTnLst>
                                </p:cTn>
                              </p:par>
                              <p:par>
                                <p:cTn id="74" presetID="37" presetClass="entr" presetSubtype="0" fill="hold" nodeType="withEffect">
                                  <p:stCondLst>
                                    <p:cond delay="0"/>
                                  </p:stCondLst>
                                  <p:childTnLst>
                                    <p:set>
                                      <p:cBhvr>
                                        <p:cTn id="75" dur="1" fill="hold">
                                          <p:stCondLst>
                                            <p:cond delay="0"/>
                                          </p:stCondLst>
                                        </p:cTn>
                                        <p:tgtEl>
                                          <p:spTgt spid="15">
                                            <p:txEl>
                                              <p:pRg st="5" end="5"/>
                                            </p:txEl>
                                          </p:spTgt>
                                        </p:tgtEl>
                                        <p:attrNameLst>
                                          <p:attrName>style.visibility</p:attrName>
                                        </p:attrNameLst>
                                      </p:cBhvr>
                                      <p:to>
                                        <p:strVal val="visible"/>
                                      </p:to>
                                    </p:set>
                                    <p:animEffect transition="in" filter="fade">
                                      <p:cBhvr>
                                        <p:cTn id="76" dur="500"/>
                                        <p:tgtEl>
                                          <p:spTgt spid="15">
                                            <p:txEl>
                                              <p:pRg st="5" end="5"/>
                                            </p:txEl>
                                          </p:spTgt>
                                        </p:tgtEl>
                                      </p:cBhvr>
                                    </p:animEffect>
                                    <p:anim calcmode="lin" valueType="num">
                                      <p:cBhvr>
                                        <p:cTn id="77" dur="500" fill="hold"/>
                                        <p:tgtEl>
                                          <p:spTgt spid="15">
                                            <p:txEl>
                                              <p:pRg st="5" end="5"/>
                                            </p:txEl>
                                          </p:spTgt>
                                        </p:tgtEl>
                                        <p:attrNameLst>
                                          <p:attrName>ppt_x</p:attrName>
                                        </p:attrNameLst>
                                      </p:cBhvr>
                                      <p:tavLst>
                                        <p:tav tm="0">
                                          <p:val>
                                            <p:strVal val="#ppt_x"/>
                                          </p:val>
                                        </p:tav>
                                        <p:tav tm="100000">
                                          <p:val>
                                            <p:strVal val="#ppt_x"/>
                                          </p:val>
                                        </p:tav>
                                      </p:tavLst>
                                    </p:anim>
                                    <p:anim calcmode="lin" valueType="num">
                                      <p:cBhvr>
                                        <p:cTn id="78" dur="450" decel="100000" fill="hold"/>
                                        <p:tgtEl>
                                          <p:spTgt spid="15">
                                            <p:txEl>
                                              <p:pRg st="5" end="5"/>
                                            </p:txEl>
                                          </p:spTgt>
                                        </p:tgtEl>
                                        <p:attrNameLst>
                                          <p:attrName>ppt_y</p:attrName>
                                        </p:attrNameLst>
                                      </p:cBhvr>
                                      <p:tavLst>
                                        <p:tav tm="0">
                                          <p:val>
                                            <p:strVal val="#ppt_y+1"/>
                                          </p:val>
                                        </p:tav>
                                        <p:tav tm="100000">
                                          <p:val>
                                            <p:strVal val="#ppt_y-.03"/>
                                          </p:val>
                                        </p:tav>
                                      </p:tavLst>
                                    </p:anim>
                                    <p:anim calcmode="lin" valueType="num">
                                      <p:cBhvr>
                                        <p:cTn id="79" dur="50" accel="100000" fill="hold">
                                          <p:stCondLst>
                                            <p:cond delay="450"/>
                                          </p:stCondLst>
                                        </p:cTn>
                                        <p:tgtEl>
                                          <p:spTgt spid="15">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55" presetClass="entr" presetSubtype="0" fill="hold" nodeType="click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1000" fill="hold"/>
                                        <p:tgtEl>
                                          <p:spTgt spid="16"/>
                                        </p:tgtEl>
                                        <p:attrNameLst>
                                          <p:attrName>ppt_w</p:attrName>
                                        </p:attrNameLst>
                                      </p:cBhvr>
                                      <p:tavLst>
                                        <p:tav tm="0">
                                          <p:val>
                                            <p:strVal val="#ppt_w*0.70"/>
                                          </p:val>
                                        </p:tav>
                                        <p:tav tm="100000">
                                          <p:val>
                                            <p:strVal val="#ppt_w"/>
                                          </p:val>
                                        </p:tav>
                                      </p:tavLst>
                                    </p:anim>
                                    <p:anim calcmode="lin" valueType="num">
                                      <p:cBhvr>
                                        <p:cTn id="85" dur="1000" fill="hold"/>
                                        <p:tgtEl>
                                          <p:spTgt spid="16"/>
                                        </p:tgtEl>
                                        <p:attrNameLst>
                                          <p:attrName>ppt_h</p:attrName>
                                        </p:attrNameLst>
                                      </p:cBhvr>
                                      <p:tavLst>
                                        <p:tav tm="0">
                                          <p:val>
                                            <p:strVal val="#ppt_h"/>
                                          </p:val>
                                        </p:tav>
                                        <p:tav tm="100000">
                                          <p:val>
                                            <p:strVal val="#ppt_h"/>
                                          </p:val>
                                        </p:tav>
                                      </p:tavLst>
                                    </p:anim>
                                    <p:animEffect transition="in" filter="fade">
                                      <p:cBhvr>
                                        <p:cTn id="86" dur="10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55" presetClass="entr" presetSubtype="0"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strVal val="#ppt_w*0.70"/>
                                          </p:val>
                                        </p:tav>
                                        <p:tav tm="100000">
                                          <p:val>
                                            <p:strVal val="#ppt_w"/>
                                          </p:val>
                                        </p:tav>
                                      </p:tavLst>
                                    </p:anim>
                                    <p:anim calcmode="lin" valueType="num">
                                      <p:cBhvr>
                                        <p:cTn id="92" dur="1000" fill="hold"/>
                                        <p:tgtEl>
                                          <p:spTgt spid="17"/>
                                        </p:tgtEl>
                                        <p:attrNameLst>
                                          <p:attrName>ppt_h</p:attrName>
                                        </p:attrNameLst>
                                      </p:cBhvr>
                                      <p:tavLst>
                                        <p:tav tm="0">
                                          <p:val>
                                            <p:strVal val="#ppt_h"/>
                                          </p:val>
                                        </p:tav>
                                        <p:tav tm="100000">
                                          <p:val>
                                            <p:strVal val="#ppt_h"/>
                                          </p:val>
                                        </p:tav>
                                      </p:tavLst>
                                    </p:anim>
                                    <p:animEffect transition="in" filter="fade">
                                      <p:cBhvr>
                                        <p:cTn id="93" dur="1000"/>
                                        <p:tgtEl>
                                          <p:spTgt spid="17"/>
                                        </p:tgtEl>
                                      </p:cBhvr>
                                    </p:animEffect>
                                  </p:childTnLst>
                                </p:cTn>
                              </p:par>
                            </p:childTnLst>
                          </p:cTn>
                        </p:par>
                      </p:childTnLst>
                    </p:cTn>
                  </p:par>
                  <p:par>
                    <p:cTn id="94" fill="hold">
                      <p:stCondLst>
                        <p:cond delay="indefinite"/>
                      </p:stCondLst>
                      <p:childTnLst>
                        <p:par>
                          <p:cTn id="95" fill="hold">
                            <p:stCondLst>
                              <p:cond delay="0"/>
                            </p:stCondLst>
                            <p:childTnLst>
                              <p:par>
                                <p:cTn id="96" presetID="17" presetClass="entr" presetSubtype="10" fill="hold" nodeType="click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00" fill="hold">
                      <p:stCondLst>
                        <p:cond delay="indefinite"/>
                      </p:stCondLst>
                      <p:childTnLst>
                        <p:par>
                          <p:cTn id="101" fill="hold">
                            <p:stCondLst>
                              <p:cond delay="0"/>
                            </p:stCondLst>
                            <p:childTnLst>
                              <p:par>
                                <p:cTn id="102" presetID="55" presetClass="entr" presetSubtype="0" fill="hold" nodeType="clickEffect">
                                  <p:stCondLst>
                                    <p:cond delay="0"/>
                                  </p:stCondLst>
                                  <p:childTnLst>
                                    <p:set>
                                      <p:cBhvr>
                                        <p:cTn id="103" dur="1" fill="hold">
                                          <p:stCondLst>
                                            <p:cond delay="0"/>
                                          </p:stCondLst>
                                        </p:cTn>
                                        <p:tgtEl>
                                          <p:spTgt spid="20"/>
                                        </p:tgtEl>
                                        <p:attrNameLst>
                                          <p:attrName>style.visibility</p:attrName>
                                        </p:attrNameLst>
                                      </p:cBhvr>
                                      <p:to>
                                        <p:strVal val="visible"/>
                                      </p:to>
                                    </p:set>
                                    <p:anim calcmode="lin" valueType="num">
                                      <p:cBhvr>
                                        <p:cTn id="104" dur="1000" fill="hold"/>
                                        <p:tgtEl>
                                          <p:spTgt spid="20"/>
                                        </p:tgtEl>
                                        <p:attrNameLst>
                                          <p:attrName>ppt_w</p:attrName>
                                        </p:attrNameLst>
                                      </p:cBhvr>
                                      <p:tavLst>
                                        <p:tav tm="0">
                                          <p:val>
                                            <p:strVal val="#ppt_w*0.70"/>
                                          </p:val>
                                        </p:tav>
                                        <p:tav tm="100000">
                                          <p:val>
                                            <p:strVal val="#ppt_w"/>
                                          </p:val>
                                        </p:tav>
                                      </p:tavLst>
                                    </p:anim>
                                    <p:anim calcmode="lin" valueType="num">
                                      <p:cBhvr>
                                        <p:cTn id="105" dur="1000" fill="hold"/>
                                        <p:tgtEl>
                                          <p:spTgt spid="20"/>
                                        </p:tgtEl>
                                        <p:attrNameLst>
                                          <p:attrName>ppt_h</p:attrName>
                                        </p:attrNameLst>
                                      </p:cBhvr>
                                      <p:tavLst>
                                        <p:tav tm="0">
                                          <p:val>
                                            <p:strVal val="#ppt_h"/>
                                          </p:val>
                                        </p:tav>
                                        <p:tav tm="100000">
                                          <p:val>
                                            <p:strVal val="#ppt_h"/>
                                          </p:val>
                                        </p:tav>
                                      </p:tavLst>
                                    </p:anim>
                                    <p:animEffect transition="in" filter="fade">
                                      <p:cBhvr>
                                        <p:cTn id="10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7620000" y="1524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5" name="مستطيل 4"/>
          <p:cNvSpPr/>
          <p:nvPr/>
        </p:nvSpPr>
        <p:spPr>
          <a:xfrm>
            <a:off x="3200400" y="152400"/>
            <a:ext cx="4304499"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يغسل غاز الكلور الناتج بقليل من الماء؟</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6" name="مستطيل 5"/>
          <p:cNvSpPr/>
          <p:nvPr/>
        </p:nvSpPr>
        <p:spPr>
          <a:xfrm>
            <a:off x="7620000" y="8382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8" name="مستطيل 7"/>
          <p:cNvSpPr/>
          <p:nvPr/>
        </p:nvSpPr>
        <p:spPr>
          <a:xfrm>
            <a:off x="152400" y="838200"/>
            <a:ext cx="73914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لإزالة شائب كلوريد الهيدروجين منه ويجمع بإزاحة الهواء إلى الأعلى.</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
        <p:nvSpPr>
          <p:cNvPr id="9" name="مستطيل 8"/>
          <p:cNvSpPr/>
          <p:nvPr/>
        </p:nvSpPr>
        <p:spPr>
          <a:xfrm>
            <a:off x="7620000" y="15240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10" name="مستطيل 9"/>
          <p:cNvSpPr/>
          <p:nvPr/>
        </p:nvSpPr>
        <p:spPr>
          <a:xfrm>
            <a:off x="7620000" y="21336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11" name="مستطيل 10"/>
          <p:cNvSpPr/>
          <p:nvPr/>
        </p:nvSpPr>
        <p:spPr>
          <a:xfrm>
            <a:off x="3886200" y="1524000"/>
            <a:ext cx="3618699"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يجمع بإزاحة الهواء إلى الأعلى؟</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12" name="مستطيل 11"/>
          <p:cNvSpPr/>
          <p:nvPr/>
        </p:nvSpPr>
        <p:spPr>
          <a:xfrm>
            <a:off x="3429000" y="2133600"/>
            <a:ext cx="41148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 الكلور أثقل من الهواء ب 2.5 مرة.</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
        <p:nvSpPr>
          <p:cNvPr id="13" name="مستطيل 12"/>
          <p:cNvSpPr/>
          <p:nvPr/>
        </p:nvSpPr>
        <p:spPr>
          <a:xfrm>
            <a:off x="6858000" y="2615952"/>
            <a:ext cx="2057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في الصناعة:-</a:t>
            </a:r>
          </a:p>
        </p:txBody>
      </p:sp>
      <p:sp>
        <p:nvSpPr>
          <p:cNvPr id="15" name="مستطيل 14"/>
          <p:cNvSpPr/>
          <p:nvPr/>
        </p:nvSpPr>
        <p:spPr>
          <a:xfrm>
            <a:off x="152400" y="3068960"/>
            <a:ext cx="8796178" cy="2062103"/>
          </a:xfrm>
          <a:prstGeom prst="rect">
            <a:avLst/>
          </a:prstGeom>
          <a:noFill/>
        </p:spPr>
        <p:txBody>
          <a:bodyPr wrap="square" lIns="91440" tIns="45720" rIns="91440" bIns="45720">
            <a:spAutoFit/>
          </a:bodyPr>
          <a:lstStyle/>
          <a:p>
            <a:r>
              <a:rPr lang="ar-SA" sz="1600" b="1" cap="none" spc="0" dirty="0" smtClean="0">
                <a:ln w="17780" cmpd="sng">
                  <a:solidFill>
                    <a:srgbClr val="FFFFFF"/>
                  </a:solidFill>
                  <a:prstDash val="solid"/>
                  <a:miter lim="800000"/>
                </a:ln>
                <a:solidFill>
                  <a:srgbClr val="92D050"/>
                </a:solidFill>
                <a:effectLst>
                  <a:outerShdw blurRad="50800" algn="tl" rotWithShape="0">
                    <a:srgbClr val="000000"/>
                  </a:outerShdw>
                </a:effectLst>
              </a:rPr>
              <a:t>(الطريقة الأولى): طريقة ديكون:-</a:t>
            </a:r>
          </a:p>
          <a:p>
            <a:endParaRPr lang="ar-SA" sz="1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r>
              <a:rPr lang="ar-SA" sz="1600" b="1" cap="none" spc="0" dirty="0" smtClean="0">
                <a:ln w="17780" cmpd="sng">
                  <a:solidFill>
                    <a:srgbClr val="FFFFFF"/>
                  </a:solidFill>
                  <a:prstDash val="solid"/>
                  <a:miter lim="800000"/>
                </a:ln>
                <a:solidFill>
                  <a:srgbClr val="FFC000"/>
                </a:solidFill>
                <a:effectLst>
                  <a:outerShdw blurRad="50800" algn="tl" rotWithShape="0">
                    <a:srgbClr val="000000"/>
                  </a:outerShdw>
                </a:effectLst>
              </a:rPr>
              <a:t>يحضر بأكسدة غاز كلوريد الهيدروجين بأكسجين الهواء في وجود كلوريد النحاس الثنائي كعامل مساعد.</a:t>
            </a:r>
          </a:p>
          <a:p>
            <a:endParaRPr lang="ar-SA" sz="1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r>
              <a:rPr lang="en-US" sz="1600" b="1" dirty="0" smtClean="0">
                <a:ln w="17780" cmpd="sng">
                  <a:solidFill>
                    <a:srgbClr val="FFFFFF"/>
                  </a:solidFill>
                  <a:prstDash val="solid"/>
                  <a:miter lim="800000"/>
                </a:ln>
                <a:effectLst>
                  <a:outerShdw blurRad="50800" algn="tl" rotWithShape="0">
                    <a:srgbClr val="000000"/>
                  </a:outerShdw>
                </a:effectLst>
              </a:rPr>
              <a:t>4HCl + O</a:t>
            </a:r>
            <a:r>
              <a:rPr lang="en-US" sz="1000" b="1" dirty="0" smtClean="0">
                <a:ln w="17780" cmpd="sng">
                  <a:solidFill>
                    <a:srgbClr val="FFFFFF"/>
                  </a:solidFill>
                  <a:prstDash val="solid"/>
                  <a:miter lim="800000"/>
                </a:ln>
                <a:effectLst>
                  <a:outerShdw blurRad="50800" algn="tl" rotWithShape="0">
                    <a:srgbClr val="000000"/>
                  </a:outerShdw>
                </a:effectLst>
              </a:rPr>
              <a:t>2</a:t>
            </a:r>
            <a:r>
              <a:rPr lang="en-US" sz="1600" b="1" dirty="0" smtClean="0">
                <a:ln w="17780" cmpd="sng">
                  <a:solidFill>
                    <a:srgbClr val="FFFFFF"/>
                  </a:solidFill>
                  <a:prstDash val="solid"/>
                  <a:miter lim="800000"/>
                </a:ln>
                <a:effectLst>
                  <a:outerShdw blurRad="50800" algn="tl" rotWithShape="0">
                    <a:srgbClr val="000000"/>
                  </a:outerShdw>
                </a:effectLst>
              </a:rPr>
              <a:t>                    2H</a:t>
            </a:r>
            <a:r>
              <a:rPr lang="en-US" sz="1000" b="1" dirty="0" smtClean="0">
                <a:ln w="17780" cmpd="sng">
                  <a:solidFill>
                    <a:srgbClr val="FFFFFF"/>
                  </a:solidFill>
                  <a:prstDash val="solid"/>
                  <a:miter lim="800000"/>
                </a:ln>
                <a:effectLst>
                  <a:outerShdw blurRad="50800" algn="tl" rotWithShape="0">
                    <a:srgbClr val="000000"/>
                  </a:outerShdw>
                </a:effectLst>
              </a:rPr>
              <a:t>2</a:t>
            </a:r>
            <a:r>
              <a:rPr lang="en-US" sz="1600" b="1" dirty="0" smtClean="0">
                <a:ln w="17780" cmpd="sng">
                  <a:solidFill>
                    <a:srgbClr val="FFFFFF"/>
                  </a:solidFill>
                  <a:prstDash val="solid"/>
                  <a:miter lim="800000"/>
                </a:ln>
                <a:effectLst>
                  <a:outerShdw blurRad="50800" algn="tl" rotWithShape="0">
                    <a:srgbClr val="000000"/>
                  </a:outerShdw>
                </a:effectLst>
              </a:rPr>
              <a:t> O  + 2Cl</a:t>
            </a:r>
            <a:r>
              <a:rPr lang="en-US" sz="1000" b="1" dirty="0" smtClean="0">
                <a:ln w="17780" cmpd="sng">
                  <a:solidFill>
                    <a:srgbClr val="FFFFFF"/>
                  </a:solidFill>
                  <a:prstDash val="solid"/>
                  <a:miter lim="800000"/>
                </a:ln>
                <a:effectLst>
                  <a:outerShdw blurRad="50800" algn="tl" rotWithShape="0">
                    <a:srgbClr val="000000"/>
                  </a:outerShdw>
                </a:effectLst>
              </a:rPr>
              <a:t>2</a:t>
            </a:r>
            <a:r>
              <a:rPr lang="en-US" sz="1600" b="1" dirty="0" smtClean="0">
                <a:ln w="17780" cmpd="sng">
                  <a:solidFill>
                    <a:srgbClr val="FFFFFF"/>
                  </a:solidFill>
                  <a:prstDash val="solid"/>
                  <a:miter lim="800000"/>
                </a:ln>
                <a:effectLst>
                  <a:outerShdw blurRad="50800" algn="tl" rotWithShape="0">
                    <a:srgbClr val="000000"/>
                  </a:outerShdw>
                </a:effectLst>
              </a:rPr>
              <a:t>  </a:t>
            </a:r>
            <a:endParaRPr lang="ar-SA" sz="1600" b="1" dirty="0">
              <a:ln w="17780" cmpd="sng">
                <a:solidFill>
                  <a:srgbClr val="FFFFFF"/>
                </a:solidFill>
                <a:prstDash val="solid"/>
                <a:miter lim="800000"/>
              </a:ln>
              <a:effectLst>
                <a:outerShdw blurRad="50800" algn="tl" rotWithShape="0">
                  <a:srgbClr val="000000"/>
                </a:outerShdw>
              </a:effectLst>
            </a:endParaRPr>
          </a:p>
          <a:p>
            <a:endParaRPr lang="ar-SA" sz="1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ar-SA" sz="1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cxnSp>
        <p:nvCxnSpPr>
          <p:cNvPr id="19" name="رابط كسهم مستقيم 18"/>
          <p:cNvCxnSpPr/>
          <p:nvPr/>
        </p:nvCxnSpPr>
        <p:spPr>
          <a:xfrm>
            <a:off x="6458956" y="4466608"/>
            <a:ext cx="990597" cy="1586"/>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27" name="مربع نص 26"/>
          <p:cNvSpPr txBox="1"/>
          <p:nvPr/>
        </p:nvSpPr>
        <p:spPr>
          <a:xfrm>
            <a:off x="6516216" y="4278348"/>
            <a:ext cx="838200" cy="230832"/>
          </a:xfrm>
          <a:prstGeom prst="rect">
            <a:avLst/>
          </a:prstGeom>
          <a:noFill/>
        </p:spPr>
        <p:txBody>
          <a:bodyPr wrap="square" rtlCol="1">
            <a:spAutoFit/>
          </a:bodyPr>
          <a:lstStyle/>
          <a:p>
            <a:r>
              <a:rPr lang="en-US" sz="900" dirty="0" smtClean="0"/>
              <a:t>CuCl2  450</a:t>
            </a:r>
            <a:endParaRPr lang="ar-SA" sz="900" dirty="0"/>
          </a:p>
        </p:txBody>
      </p:sp>
      <p:sp>
        <p:nvSpPr>
          <p:cNvPr id="14" name="مستطيل 13"/>
          <p:cNvSpPr/>
          <p:nvPr/>
        </p:nvSpPr>
        <p:spPr>
          <a:xfrm>
            <a:off x="1573088" y="4653136"/>
            <a:ext cx="7391400" cy="369332"/>
          </a:xfrm>
          <a:prstGeom prst="rect">
            <a:avLst/>
          </a:prstGeom>
        </p:spPr>
        <p:txBody>
          <a:bodyPr wrap="square">
            <a:spAutoFit/>
          </a:bodyPr>
          <a:lstStyle/>
          <a:p>
            <a:r>
              <a:rPr lang="ar-SA" b="1" cap="none" spc="0" dirty="0" smtClean="0">
                <a:ln>
                  <a:prstDash val="solid"/>
                </a:ln>
                <a:solidFill>
                  <a:schemeClr val="tx1">
                    <a:lumMod val="95000"/>
                  </a:schemeClr>
                </a:solidFill>
                <a:effectLst>
                  <a:outerShdw blurRad="88000" dist="50800" dir="5040000" algn="tl">
                    <a:schemeClr val="accent4">
                      <a:tint val="80000"/>
                      <a:satMod val="250000"/>
                      <a:alpha val="45000"/>
                    </a:schemeClr>
                  </a:outerShdw>
                </a:effectLst>
              </a:rPr>
              <a:t>ولزيادة المردود الاقتصادي لهذا التفاعل يجب:-</a:t>
            </a:r>
            <a:endParaRPr lang="ar-SA" b="1" cap="none" spc="0" dirty="0">
              <a:ln>
                <a:prstDash val="solid"/>
              </a:ln>
              <a:solidFill>
                <a:schemeClr val="tx1">
                  <a:lumMod val="95000"/>
                </a:schemeClr>
              </a:solidFill>
              <a:effectLst>
                <a:outerShdw blurRad="88000" dist="50800" dir="5040000" algn="tl">
                  <a:schemeClr val="accent4">
                    <a:tint val="80000"/>
                    <a:satMod val="250000"/>
                    <a:alpha val="45000"/>
                  </a:schemeClr>
                </a:outerShdw>
              </a:effectLst>
            </a:endParaRPr>
          </a:p>
        </p:txBody>
      </p:sp>
      <p:sp>
        <p:nvSpPr>
          <p:cNvPr id="16" name="مستطيل 15"/>
          <p:cNvSpPr/>
          <p:nvPr/>
        </p:nvSpPr>
        <p:spPr>
          <a:xfrm>
            <a:off x="353888" y="5013176"/>
            <a:ext cx="8610600" cy="1077218"/>
          </a:xfrm>
          <a:prstGeom prst="rect">
            <a:avLst/>
          </a:prstGeom>
          <a:noFill/>
        </p:spPr>
        <p:txBody>
          <a:bodyPr wrap="square" lIns="91440" tIns="45720" rIns="91440" bIns="45720">
            <a:spAutoFit/>
          </a:bodyPr>
          <a:lstStyle/>
          <a:p>
            <a:pPr marL="342900" indent="-342900">
              <a:buAutoNum type="arabic1Minus"/>
            </a:pPr>
            <a:r>
              <a:rPr lang="ar-SA" sz="1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إضافة أكاسيد النيتروجين كمحفزات.</a:t>
            </a:r>
          </a:p>
          <a:p>
            <a:pPr marL="342900" indent="-342900">
              <a:buAutoNum type="arabic1Minus"/>
            </a:pPr>
            <a:endParaRPr lang="ar-SA" sz="1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a:p>
            <a:pPr marL="342900" indent="-342900">
              <a:buAutoNum type="arabic1Minus"/>
            </a:pPr>
            <a:r>
              <a:rPr lang="ar-SA" sz="1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إزالة الماء المتكون بواسطة حمض الكبريت المركز.</a:t>
            </a:r>
          </a:p>
          <a:p>
            <a:pPr marL="342900" indent="-342900"/>
            <a:endParaRPr lang="ar-SA" sz="1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17" name="مستطيل 16"/>
          <p:cNvSpPr/>
          <p:nvPr/>
        </p:nvSpPr>
        <p:spPr>
          <a:xfrm>
            <a:off x="7620000" y="5856312"/>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18" name="مستطيل 17"/>
          <p:cNvSpPr/>
          <p:nvPr/>
        </p:nvSpPr>
        <p:spPr>
          <a:xfrm>
            <a:off x="1828800" y="5877272"/>
            <a:ext cx="5676099"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إزالة الماء المتكون بواسطة حمض الكبريت المركز</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20" name="مستطيل 19"/>
          <p:cNvSpPr/>
          <p:nvPr/>
        </p:nvSpPr>
        <p:spPr>
          <a:xfrm>
            <a:off x="7620000" y="6360368"/>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21" name="مستطيل 20"/>
          <p:cNvSpPr/>
          <p:nvPr/>
        </p:nvSpPr>
        <p:spPr>
          <a:xfrm>
            <a:off x="2667000" y="6372036"/>
            <a:ext cx="48768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لأنه ينزاح التفاعل نحو اليمين (زيادة النواتج).</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800" decel="100000"/>
                                        <p:tgtEl>
                                          <p:spTgt spid="5"/>
                                        </p:tgtEl>
                                      </p:cBhvr>
                                    </p:animEffect>
                                    <p:anim calcmode="lin" valueType="num">
                                      <p:cBhvr>
                                        <p:cTn id="17" dur="800" decel="100000" fill="hold"/>
                                        <p:tgtEl>
                                          <p:spTgt spid="5"/>
                                        </p:tgtEl>
                                        <p:attrNameLst>
                                          <p:attrName>style.rotation</p:attrName>
                                        </p:attrNameLst>
                                      </p:cBhvr>
                                      <p:tavLst>
                                        <p:tav tm="0">
                                          <p:val>
                                            <p:fltVal val="-90"/>
                                          </p:val>
                                        </p:tav>
                                        <p:tav tm="100000">
                                          <p:val>
                                            <p:fltVal val="0"/>
                                          </p:val>
                                        </p:tav>
                                      </p:tavLst>
                                    </p:anim>
                                    <p:anim calcmode="lin" valueType="num">
                                      <p:cBhvr>
                                        <p:cTn id="18" dur="800" decel="100000" fill="hold"/>
                                        <p:tgtEl>
                                          <p:spTgt spid="5"/>
                                        </p:tgtEl>
                                        <p:attrNameLst>
                                          <p:attrName>ppt_x</p:attrName>
                                        </p:attrNameLst>
                                      </p:cBhvr>
                                      <p:tavLst>
                                        <p:tav tm="0">
                                          <p:val>
                                            <p:strVal val="#ppt_x+0.4"/>
                                          </p:val>
                                        </p:tav>
                                        <p:tav tm="100000">
                                          <p:val>
                                            <p:strVal val="#ppt_x-0.05"/>
                                          </p:val>
                                        </p:tav>
                                      </p:tavLst>
                                    </p:anim>
                                    <p:anim calcmode="lin" valueType="num">
                                      <p:cBhvr>
                                        <p:cTn id="19" dur="800" decel="100000" fill="hold"/>
                                        <p:tgtEl>
                                          <p:spTgt spid="5"/>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80">
                                          <p:stCondLst>
                                            <p:cond delay="0"/>
                                          </p:stCondLst>
                                        </p:cTn>
                                        <p:tgtEl>
                                          <p:spTgt spid="8"/>
                                        </p:tgtEl>
                                      </p:cBhvr>
                                    </p:animEffect>
                                    <p:anim calcmode="lin" valueType="num">
                                      <p:cBhvr>
                                        <p:cTn id="3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1" dur="26">
                                          <p:stCondLst>
                                            <p:cond delay="650"/>
                                          </p:stCondLst>
                                        </p:cTn>
                                        <p:tgtEl>
                                          <p:spTgt spid="8"/>
                                        </p:tgtEl>
                                      </p:cBhvr>
                                      <p:to x="100000" y="60000"/>
                                    </p:animScale>
                                    <p:animScale>
                                      <p:cBhvr>
                                        <p:cTn id="42" dur="166" decel="50000">
                                          <p:stCondLst>
                                            <p:cond delay="676"/>
                                          </p:stCondLst>
                                        </p:cTn>
                                        <p:tgtEl>
                                          <p:spTgt spid="8"/>
                                        </p:tgtEl>
                                      </p:cBhvr>
                                      <p:to x="100000" y="100000"/>
                                    </p:animScale>
                                    <p:animScale>
                                      <p:cBhvr>
                                        <p:cTn id="43" dur="26">
                                          <p:stCondLst>
                                            <p:cond delay="1312"/>
                                          </p:stCondLst>
                                        </p:cTn>
                                        <p:tgtEl>
                                          <p:spTgt spid="8"/>
                                        </p:tgtEl>
                                      </p:cBhvr>
                                      <p:to x="100000" y="80000"/>
                                    </p:animScale>
                                    <p:animScale>
                                      <p:cBhvr>
                                        <p:cTn id="44" dur="166" decel="50000">
                                          <p:stCondLst>
                                            <p:cond delay="1338"/>
                                          </p:stCondLst>
                                        </p:cTn>
                                        <p:tgtEl>
                                          <p:spTgt spid="8"/>
                                        </p:tgtEl>
                                      </p:cBhvr>
                                      <p:to x="100000" y="100000"/>
                                    </p:animScale>
                                    <p:animScale>
                                      <p:cBhvr>
                                        <p:cTn id="45" dur="26">
                                          <p:stCondLst>
                                            <p:cond delay="1642"/>
                                          </p:stCondLst>
                                        </p:cTn>
                                        <p:tgtEl>
                                          <p:spTgt spid="8"/>
                                        </p:tgtEl>
                                      </p:cBhvr>
                                      <p:to x="100000" y="90000"/>
                                    </p:animScale>
                                    <p:animScale>
                                      <p:cBhvr>
                                        <p:cTn id="46" dur="166" decel="50000">
                                          <p:stCondLst>
                                            <p:cond delay="1668"/>
                                          </p:stCondLst>
                                        </p:cTn>
                                        <p:tgtEl>
                                          <p:spTgt spid="8"/>
                                        </p:tgtEl>
                                      </p:cBhvr>
                                      <p:to x="100000" y="100000"/>
                                    </p:animScale>
                                    <p:animScale>
                                      <p:cBhvr>
                                        <p:cTn id="47" dur="26">
                                          <p:stCondLst>
                                            <p:cond delay="1808"/>
                                          </p:stCondLst>
                                        </p:cTn>
                                        <p:tgtEl>
                                          <p:spTgt spid="8"/>
                                        </p:tgtEl>
                                      </p:cBhvr>
                                      <p:to x="100000" y="95000"/>
                                    </p:animScale>
                                    <p:animScale>
                                      <p:cBhvr>
                                        <p:cTn id="48" dur="166" decel="50000">
                                          <p:stCondLst>
                                            <p:cond delay="1834"/>
                                          </p:stCondLst>
                                        </p:cTn>
                                        <p:tgtEl>
                                          <p:spTgt spid="8"/>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9"/>
                                        </p:tgtEl>
                                        <p:attrNameLst>
                                          <p:attrName>ppt_y</p:attrName>
                                        </p:attrNameLst>
                                      </p:cBhvr>
                                      <p:tavLst>
                                        <p:tav tm="0">
                                          <p:val>
                                            <p:strVal val="#ppt_y"/>
                                          </p:val>
                                        </p:tav>
                                        <p:tav tm="100000">
                                          <p:val>
                                            <p:strVal val="#ppt_y"/>
                                          </p:val>
                                        </p:tav>
                                      </p:tavLst>
                                    </p:anim>
                                    <p:anim calcmode="lin" valueType="num">
                                      <p:cBhvr>
                                        <p:cTn id="5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80">
                                          <p:stCondLst>
                                            <p:cond delay="0"/>
                                          </p:stCondLst>
                                        </p:cTn>
                                        <p:tgtEl>
                                          <p:spTgt spid="11"/>
                                        </p:tgtEl>
                                      </p:cBhvr>
                                    </p:animEffect>
                                    <p:anim calcmode="lin" valueType="num">
                                      <p:cBhvr>
                                        <p:cTn id="6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8" dur="26">
                                          <p:stCondLst>
                                            <p:cond delay="650"/>
                                          </p:stCondLst>
                                        </p:cTn>
                                        <p:tgtEl>
                                          <p:spTgt spid="11"/>
                                        </p:tgtEl>
                                      </p:cBhvr>
                                      <p:to x="100000" y="60000"/>
                                    </p:animScale>
                                    <p:animScale>
                                      <p:cBhvr>
                                        <p:cTn id="69" dur="166" decel="50000">
                                          <p:stCondLst>
                                            <p:cond delay="676"/>
                                          </p:stCondLst>
                                        </p:cTn>
                                        <p:tgtEl>
                                          <p:spTgt spid="11"/>
                                        </p:tgtEl>
                                      </p:cBhvr>
                                      <p:to x="100000" y="100000"/>
                                    </p:animScale>
                                    <p:animScale>
                                      <p:cBhvr>
                                        <p:cTn id="70" dur="26">
                                          <p:stCondLst>
                                            <p:cond delay="1312"/>
                                          </p:stCondLst>
                                        </p:cTn>
                                        <p:tgtEl>
                                          <p:spTgt spid="11"/>
                                        </p:tgtEl>
                                      </p:cBhvr>
                                      <p:to x="100000" y="80000"/>
                                    </p:animScale>
                                    <p:animScale>
                                      <p:cBhvr>
                                        <p:cTn id="71" dur="166" decel="50000">
                                          <p:stCondLst>
                                            <p:cond delay="1338"/>
                                          </p:stCondLst>
                                        </p:cTn>
                                        <p:tgtEl>
                                          <p:spTgt spid="11"/>
                                        </p:tgtEl>
                                      </p:cBhvr>
                                      <p:to x="100000" y="100000"/>
                                    </p:animScale>
                                    <p:animScale>
                                      <p:cBhvr>
                                        <p:cTn id="72" dur="26">
                                          <p:stCondLst>
                                            <p:cond delay="1642"/>
                                          </p:stCondLst>
                                        </p:cTn>
                                        <p:tgtEl>
                                          <p:spTgt spid="11"/>
                                        </p:tgtEl>
                                      </p:cBhvr>
                                      <p:to x="100000" y="90000"/>
                                    </p:animScale>
                                    <p:animScale>
                                      <p:cBhvr>
                                        <p:cTn id="73" dur="166" decel="50000">
                                          <p:stCondLst>
                                            <p:cond delay="1668"/>
                                          </p:stCondLst>
                                        </p:cTn>
                                        <p:tgtEl>
                                          <p:spTgt spid="11"/>
                                        </p:tgtEl>
                                      </p:cBhvr>
                                      <p:to x="100000" y="100000"/>
                                    </p:animScale>
                                    <p:animScale>
                                      <p:cBhvr>
                                        <p:cTn id="74" dur="26">
                                          <p:stCondLst>
                                            <p:cond delay="1808"/>
                                          </p:stCondLst>
                                        </p:cTn>
                                        <p:tgtEl>
                                          <p:spTgt spid="11"/>
                                        </p:tgtEl>
                                      </p:cBhvr>
                                      <p:to x="100000" y="95000"/>
                                    </p:animScale>
                                    <p:animScale>
                                      <p:cBhvr>
                                        <p:cTn id="75" dur="166" decel="50000">
                                          <p:stCondLst>
                                            <p:cond delay="1834"/>
                                          </p:stCondLst>
                                        </p:cTn>
                                        <p:tgtEl>
                                          <p:spTgt spid="11"/>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41" presetClass="entr" presetSubtype="0" fill="hold" grpId="0" nodeType="clickEffect">
                                  <p:stCondLst>
                                    <p:cond delay="0"/>
                                  </p:stCondLst>
                                  <p:iterate type="lt">
                                    <p:tmPct val="10000"/>
                                  </p:iterate>
                                  <p:childTnLst>
                                    <p:set>
                                      <p:cBhvr>
                                        <p:cTn id="79" dur="1" fill="hold">
                                          <p:stCondLst>
                                            <p:cond delay="0"/>
                                          </p:stCondLst>
                                        </p:cTn>
                                        <p:tgtEl>
                                          <p:spTgt spid="10"/>
                                        </p:tgtEl>
                                        <p:attrNameLst>
                                          <p:attrName>style.visibility</p:attrName>
                                        </p:attrNameLst>
                                      </p:cBhvr>
                                      <p:to>
                                        <p:strVal val="visible"/>
                                      </p:to>
                                    </p:set>
                                    <p:anim calcmode="lin" valueType="num">
                                      <p:cBhvr>
                                        <p:cTn id="8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0"/>
                                        </p:tgtEl>
                                        <p:attrNameLst>
                                          <p:attrName>ppt_y</p:attrName>
                                        </p:attrNameLst>
                                      </p:cBhvr>
                                      <p:tavLst>
                                        <p:tav tm="0">
                                          <p:val>
                                            <p:strVal val="#ppt_y"/>
                                          </p:val>
                                        </p:tav>
                                        <p:tav tm="100000">
                                          <p:val>
                                            <p:strVal val="#ppt_y"/>
                                          </p:val>
                                        </p:tav>
                                      </p:tavLst>
                                    </p:anim>
                                    <p:anim calcmode="lin" valueType="num">
                                      <p:cBhvr>
                                        <p:cTn id="8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1" nodeType="clickEffect">
                                  <p:stCondLst>
                                    <p:cond delay="0"/>
                                  </p:stCondLst>
                                  <p:childTnLst>
                                    <p:set>
                                      <p:cBhvr>
                                        <p:cTn id="88" dur="1" fill="hold">
                                          <p:stCondLst>
                                            <p:cond delay="0"/>
                                          </p:stCondLst>
                                        </p:cTn>
                                        <p:tgtEl>
                                          <p:spTgt spid="12">
                                            <p:bg/>
                                          </p:spTgt>
                                        </p:tgtEl>
                                        <p:attrNameLst>
                                          <p:attrName>style.visibility</p:attrName>
                                        </p:attrNameLst>
                                      </p:cBhvr>
                                      <p:to>
                                        <p:strVal val="visible"/>
                                      </p:to>
                                    </p:set>
                                    <p:animEffect transition="in" filter="wipe(down)">
                                      <p:cBhvr>
                                        <p:cTn id="89" dur="580">
                                          <p:stCondLst>
                                            <p:cond delay="0"/>
                                          </p:stCondLst>
                                        </p:cTn>
                                        <p:tgtEl>
                                          <p:spTgt spid="12">
                                            <p:bg/>
                                          </p:spTgt>
                                        </p:tgtEl>
                                      </p:cBhvr>
                                    </p:animEffect>
                                    <p:anim calcmode="lin" valueType="num">
                                      <p:cBhvr>
                                        <p:cTn id="90" dur="1822" tmFilter="0,0; 0.14,0.36; 0.43,0.73; 0.71,0.91; 1.0,1.0">
                                          <p:stCondLst>
                                            <p:cond delay="0"/>
                                          </p:stCondLst>
                                        </p:cTn>
                                        <p:tgtEl>
                                          <p:spTgt spid="12">
                                            <p:bg/>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2">
                                            <p:bg/>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2">
                                            <p:bg/>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2">
                                            <p:bg/>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2">
                                            <p:bg/>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12">
                                            <p:bg/>
                                          </p:spTgt>
                                        </p:tgtEl>
                                      </p:cBhvr>
                                      <p:to x="100000" y="60000"/>
                                    </p:animScale>
                                    <p:animScale>
                                      <p:cBhvr>
                                        <p:cTn id="96" dur="166" decel="50000">
                                          <p:stCondLst>
                                            <p:cond delay="676"/>
                                          </p:stCondLst>
                                        </p:cTn>
                                        <p:tgtEl>
                                          <p:spTgt spid="12">
                                            <p:bg/>
                                          </p:spTgt>
                                        </p:tgtEl>
                                      </p:cBhvr>
                                      <p:to x="100000" y="100000"/>
                                    </p:animScale>
                                    <p:animScale>
                                      <p:cBhvr>
                                        <p:cTn id="97" dur="26">
                                          <p:stCondLst>
                                            <p:cond delay="1312"/>
                                          </p:stCondLst>
                                        </p:cTn>
                                        <p:tgtEl>
                                          <p:spTgt spid="12">
                                            <p:bg/>
                                          </p:spTgt>
                                        </p:tgtEl>
                                      </p:cBhvr>
                                      <p:to x="100000" y="80000"/>
                                    </p:animScale>
                                    <p:animScale>
                                      <p:cBhvr>
                                        <p:cTn id="98" dur="166" decel="50000">
                                          <p:stCondLst>
                                            <p:cond delay="1338"/>
                                          </p:stCondLst>
                                        </p:cTn>
                                        <p:tgtEl>
                                          <p:spTgt spid="12">
                                            <p:bg/>
                                          </p:spTgt>
                                        </p:tgtEl>
                                      </p:cBhvr>
                                      <p:to x="100000" y="100000"/>
                                    </p:animScale>
                                    <p:animScale>
                                      <p:cBhvr>
                                        <p:cTn id="99" dur="26">
                                          <p:stCondLst>
                                            <p:cond delay="1642"/>
                                          </p:stCondLst>
                                        </p:cTn>
                                        <p:tgtEl>
                                          <p:spTgt spid="12">
                                            <p:bg/>
                                          </p:spTgt>
                                        </p:tgtEl>
                                      </p:cBhvr>
                                      <p:to x="100000" y="90000"/>
                                    </p:animScale>
                                    <p:animScale>
                                      <p:cBhvr>
                                        <p:cTn id="100" dur="166" decel="50000">
                                          <p:stCondLst>
                                            <p:cond delay="1668"/>
                                          </p:stCondLst>
                                        </p:cTn>
                                        <p:tgtEl>
                                          <p:spTgt spid="12">
                                            <p:bg/>
                                          </p:spTgt>
                                        </p:tgtEl>
                                      </p:cBhvr>
                                      <p:to x="100000" y="100000"/>
                                    </p:animScale>
                                    <p:animScale>
                                      <p:cBhvr>
                                        <p:cTn id="101" dur="26">
                                          <p:stCondLst>
                                            <p:cond delay="1808"/>
                                          </p:stCondLst>
                                        </p:cTn>
                                        <p:tgtEl>
                                          <p:spTgt spid="12">
                                            <p:bg/>
                                          </p:spTgt>
                                        </p:tgtEl>
                                      </p:cBhvr>
                                      <p:to x="100000" y="95000"/>
                                    </p:animScale>
                                    <p:animScale>
                                      <p:cBhvr>
                                        <p:cTn id="102" dur="166" decel="50000">
                                          <p:stCondLst>
                                            <p:cond delay="1834"/>
                                          </p:stCondLst>
                                        </p:cTn>
                                        <p:tgtEl>
                                          <p:spTgt spid="12">
                                            <p:bg/>
                                          </p:spTgt>
                                        </p:tgtEl>
                                      </p:cBhvr>
                                      <p:to x="100000" y="100000"/>
                                    </p:animScale>
                                  </p:childTnLst>
                                </p:cTn>
                              </p:par>
                              <p:par>
                                <p:cTn id="103" presetID="26" presetClass="entr" presetSubtype="0" fill="hold" grpId="1" nodeType="withEffect">
                                  <p:stCondLst>
                                    <p:cond delay="0"/>
                                  </p:stCondLst>
                                  <p:childTnLst>
                                    <p:set>
                                      <p:cBhvr>
                                        <p:cTn id="104" dur="1" fill="hold">
                                          <p:stCondLst>
                                            <p:cond delay="0"/>
                                          </p:stCondLst>
                                        </p:cTn>
                                        <p:tgtEl>
                                          <p:spTgt spid="12">
                                            <p:txEl>
                                              <p:pRg st="0" end="0"/>
                                            </p:txEl>
                                          </p:spTgt>
                                        </p:tgtEl>
                                        <p:attrNameLst>
                                          <p:attrName>style.visibility</p:attrName>
                                        </p:attrNameLst>
                                      </p:cBhvr>
                                      <p:to>
                                        <p:strVal val="visible"/>
                                      </p:to>
                                    </p:set>
                                    <p:animEffect transition="in" filter="wipe(down)">
                                      <p:cBhvr>
                                        <p:cTn id="105" dur="580">
                                          <p:stCondLst>
                                            <p:cond delay="0"/>
                                          </p:stCondLst>
                                        </p:cTn>
                                        <p:tgtEl>
                                          <p:spTgt spid="12">
                                            <p:txEl>
                                              <p:pRg st="0" end="0"/>
                                            </p:txEl>
                                          </p:spTgt>
                                        </p:tgtEl>
                                      </p:cBhvr>
                                    </p:animEffect>
                                    <p:anim calcmode="lin" valueType="num">
                                      <p:cBhvr>
                                        <p:cTn id="106" dur="1822" tmFilter="0,0; 0.14,0.36; 0.43,0.73; 0.71,0.91; 1.0,1.0">
                                          <p:stCondLst>
                                            <p:cond delay="0"/>
                                          </p:stCondLst>
                                        </p:cTn>
                                        <p:tgtEl>
                                          <p:spTgt spid="12">
                                            <p:txEl>
                                              <p:pRg st="0" end="0"/>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2">
                                            <p:txEl>
                                              <p:pRg st="0" end="0"/>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2">
                                            <p:txEl>
                                              <p:pRg st="0" end="0"/>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2">
                                            <p:txEl>
                                              <p:pRg st="0" end="0"/>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2">
                                            <p:txEl>
                                              <p:pRg st="0" end="0"/>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12">
                                            <p:txEl>
                                              <p:pRg st="0" end="0"/>
                                            </p:txEl>
                                          </p:spTgt>
                                        </p:tgtEl>
                                      </p:cBhvr>
                                      <p:to x="100000" y="60000"/>
                                    </p:animScale>
                                    <p:animScale>
                                      <p:cBhvr>
                                        <p:cTn id="112" dur="166" decel="50000">
                                          <p:stCondLst>
                                            <p:cond delay="676"/>
                                          </p:stCondLst>
                                        </p:cTn>
                                        <p:tgtEl>
                                          <p:spTgt spid="12">
                                            <p:txEl>
                                              <p:pRg st="0" end="0"/>
                                            </p:txEl>
                                          </p:spTgt>
                                        </p:tgtEl>
                                      </p:cBhvr>
                                      <p:to x="100000" y="100000"/>
                                    </p:animScale>
                                    <p:animScale>
                                      <p:cBhvr>
                                        <p:cTn id="113" dur="26">
                                          <p:stCondLst>
                                            <p:cond delay="1312"/>
                                          </p:stCondLst>
                                        </p:cTn>
                                        <p:tgtEl>
                                          <p:spTgt spid="12">
                                            <p:txEl>
                                              <p:pRg st="0" end="0"/>
                                            </p:txEl>
                                          </p:spTgt>
                                        </p:tgtEl>
                                      </p:cBhvr>
                                      <p:to x="100000" y="80000"/>
                                    </p:animScale>
                                    <p:animScale>
                                      <p:cBhvr>
                                        <p:cTn id="114" dur="166" decel="50000">
                                          <p:stCondLst>
                                            <p:cond delay="1338"/>
                                          </p:stCondLst>
                                        </p:cTn>
                                        <p:tgtEl>
                                          <p:spTgt spid="12">
                                            <p:txEl>
                                              <p:pRg st="0" end="0"/>
                                            </p:txEl>
                                          </p:spTgt>
                                        </p:tgtEl>
                                      </p:cBhvr>
                                      <p:to x="100000" y="100000"/>
                                    </p:animScale>
                                    <p:animScale>
                                      <p:cBhvr>
                                        <p:cTn id="115" dur="26">
                                          <p:stCondLst>
                                            <p:cond delay="1642"/>
                                          </p:stCondLst>
                                        </p:cTn>
                                        <p:tgtEl>
                                          <p:spTgt spid="12">
                                            <p:txEl>
                                              <p:pRg st="0" end="0"/>
                                            </p:txEl>
                                          </p:spTgt>
                                        </p:tgtEl>
                                      </p:cBhvr>
                                      <p:to x="100000" y="90000"/>
                                    </p:animScale>
                                    <p:animScale>
                                      <p:cBhvr>
                                        <p:cTn id="116" dur="166" decel="50000">
                                          <p:stCondLst>
                                            <p:cond delay="1668"/>
                                          </p:stCondLst>
                                        </p:cTn>
                                        <p:tgtEl>
                                          <p:spTgt spid="12">
                                            <p:txEl>
                                              <p:pRg st="0" end="0"/>
                                            </p:txEl>
                                          </p:spTgt>
                                        </p:tgtEl>
                                      </p:cBhvr>
                                      <p:to x="100000" y="100000"/>
                                    </p:animScale>
                                    <p:animScale>
                                      <p:cBhvr>
                                        <p:cTn id="117" dur="26">
                                          <p:stCondLst>
                                            <p:cond delay="1808"/>
                                          </p:stCondLst>
                                        </p:cTn>
                                        <p:tgtEl>
                                          <p:spTgt spid="12">
                                            <p:txEl>
                                              <p:pRg st="0" end="0"/>
                                            </p:txEl>
                                          </p:spTgt>
                                        </p:tgtEl>
                                      </p:cBhvr>
                                      <p:to x="100000" y="95000"/>
                                    </p:animScale>
                                    <p:animScale>
                                      <p:cBhvr>
                                        <p:cTn id="118" dur="166" decel="50000">
                                          <p:stCondLst>
                                            <p:cond delay="1834"/>
                                          </p:stCondLst>
                                        </p:cTn>
                                        <p:tgtEl>
                                          <p:spTgt spid="12">
                                            <p:txEl>
                                              <p:pRg st="0" end="0"/>
                                            </p:txEl>
                                          </p:spTgt>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37" presetClass="entr" presetSubtype="0" fill="hold" grpId="0" nodeType="click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1000"/>
                                        <p:tgtEl>
                                          <p:spTgt spid="13"/>
                                        </p:tgtEl>
                                      </p:cBhvr>
                                    </p:animEffect>
                                    <p:anim calcmode="lin" valueType="num">
                                      <p:cBhvr>
                                        <p:cTn id="124" dur="1000" fill="hold"/>
                                        <p:tgtEl>
                                          <p:spTgt spid="13"/>
                                        </p:tgtEl>
                                        <p:attrNameLst>
                                          <p:attrName>ppt_x</p:attrName>
                                        </p:attrNameLst>
                                      </p:cBhvr>
                                      <p:tavLst>
                                        <p:tav tm="0">
                                          <p:val>
                                            <p:strVal val="#ppt_x"/>
                                          </p:val>
                                        </p:tav>
                                        <p:tav tm="100000">
                                          <p:val>
                                            <p:strVal val="#ppt_x"/>
                                          </p:val>
                                        </p:tav>
                                      </p:tavLst>
                                    </p:anim>
                                    <p:anim calcmode="lin" valueType="num">
                                      <p:cBhvr>
                                        <p:cTn id="125" dur="900" decel="100000" fill="hold"/>
                                        <p:tgtEl>
                                          <p:spTgt spid="13"/>
                                        </p:tgtEl>
                                        <p:attrNameLst>
                                          <p:attrName>ppt_y</p:attrName>
                                        </p:attrNameLst>
                                      </p:cBhvr>
                                      <p:tavLst>
                                        <p:tav tm="0">
                                          <p:val>
                                            <p:strVal val="#ppt_y+1"/>
                                          </p:val>
                                        </p:tav>
                                        <p:tav tm="100000">
                                          <p:val>
                                            <p:strVal val="#ppt_y-.03"/>
                                          </p:val>
                                        </p:tav>
                                      </p:tavLst>
                                    </p:anim>
                                    <p:anim calcmode="lin" valueType="num">
                                      <p:cBhvr>
                                        <p:cTn id="12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3" presetClass="entr" presetSubtype="0" fill="hold" nodeType="clickEffect">
                                  <p:stCondLst>
                                    <p:cond delay="0"/>
                                  </p:stCondLst>
                                  <p:childTnLst>
                                    <p:set>
                                      <p:cBhvr>
                                        <p:cTn id="130" dur="1" fill="hold">
                                          <p:stCondLst>
                                            <p:cond delay="0"/>
                                          </p:stCondLst>
                                        </p:cTn>
                                        <p:tgtEl>
                                          <p:spTgt spid="15">
                                            <p:txEl>
                                              <p:pRg st="0" end="0"/>
                                            </p:txEl>
                                          </p:spTgt>
                                        </p:tgtEl>
                                        <p:attrNameLst>
                                          <p:attrName>style.visibility</p:attrName>
                                        </p:attrNameLst>
                                      </p:cBhvr>
                                      <p:to>
                                        <p:strVal val="visible"/>
                                      </p:to>
                                    </p:set>
                                    <p:animEffect transition="in" filter="fade">
                                      <p:cBhvr>
                                        <p:cTn id="131" dur="100"/>
                                        <p:tgtEl>
                                          <p:spTgt spid="15">
                                            <p:txEl>
                                              <p:pRg st="0" end="0"/>
                                            </p:txEl>
                                          </p:spTgt>
                                        </p:tgtEl>
                                      </p:cBhvr>
                                    </p:animEffect>
                                    <p:anim calcmode="lin" valueType="num">
                                      <p:cBhvr>
                                        <p:cTn id="132" dur="4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33" dur="400" fill="hold"/>
                                        <p:tgtEl>
                                          <p:spTgt spid="15">
                                            <p:txEl>
                                              <p:pRg st="0" end="0"/>
                                            </p:txEl>
                                          </p:spTgt>
                                        </p:tgtEl>
                                        <p:attrNameLst>
                                          <p:attrName>ppt_y</p:attrName>
                                        </p:attrNameLst>
                                      </p:cBhvr>
                                      <p:tavLst>
                                        <p:tav tm="0">
                                          <p:val>
                                            <p:strVal val="#ppt_y+0.31"/>
                                          </p:val>
                                        </p:tav>
                                        <p:tav tm="100000">
                                          <p:val>
                                            <p:strVal val="#ppt_y+0.31"/>
                                          </p:val>
                                        </p:tav>
                                      </p:tavLst>
                                    </p:anim>
                                    <p:anim calcmode="lin" valueType="num">
                                      <p:cBhvr>
                                        <p:cTn id="134" dur="600" decel="50000" fill="hold">
                                          <p:stCondLst>
                                            <p:cond delay="400"/>
                                          </p:stCondLst>
                                        </p:cTn>
                                        <p:tgtEl>
                                          <p:spTgt spid="15">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35" dur="600" decel="50000" fill="hold">
                                          <p:stCondLst>
                                            <p:cond delay="400"/>
                                          </p:stCondLst>
                                        </p:cTn>
                                        <p:tgtEl>
                                          <p:spTgt spid="15">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50" presetClass="entr" presetSubtype="0" decel="100000" fill="hold" nodeType="clickEffect">
                                  <p:stCondLst>
                                    <p:cond delay="0"/>
                                  </p:stCondLst>
                                  <p:childTnLst>
                                    <p:set>
                                      <p:cBhvr>
                                        <p:cTn id="139" dur="1" fill="hold">
                                          <p:stCondLst>
                                            <p:cond delay="0"/>
                                          </p:stCondLst>
                                        </p:cTn>
                                        <p:tgtEl>
                                          <p:spTgt spid="15">
                                            <p:txEl>
                                              <p:pRg st="2" end="2"/>
                                            </p:txEl>
                                          </p:spTgt>
                                        </p:tgtEl>
                                        <p:attrNameLst>
                                          <p:attrName>style.visibility</p:attrName>
                                        </p:attrNameLst>
                                      </p:cBhvr>
                                      <p:to>
                                        <p:strVal val="visible"/>
                                      </p:to>
                                    </p:set>
                                    <p:anim calcmode="lin" valueType="num">
                                      <p:cBhvr>
                                        <p:cTn id="140" dur="1000" fill="hold"/>
                                        <p:tgtEl>
                                          <p:spTgt spid="15">
                                            <p:txEl>
                                              <p:pRg st="2" end="2"/>
                                            </p:txEl>
                                          </p:spTgt>
                                        </p:tgtEl>
                                        <p:attrNameLst>
                                          <p:attrName>ppt_w</p:attrName>
                                        </p:attrNameLst>
                                      </p:cBhvr>
                                      <p:tavLst>
                                        <p:tav tm="0">
                                          <p:val>
                                            <p:strVal val="#ppt_w+.3"/>
                                          </p:val>
                                        </p:tav>
                                        <p:tav tm="100000">
                                          <p:val>
                                            <p:strVal val="#ppt_w"/>
                                          </p:val>
                                        </p:tav>
                                      </p:tavLst>
                                    </p:anim>
                                    <p:anim calcmode="lin" valueType="num">
                                      <p:cBhvr>
                                        <p:cTn id="141" dur="1000" fill="hold"/>
                                        <p:tgtEl>
                                          <p:spTgt spid="15">
                                            <p:txEl>
                                              <p:pRg st="2" end="2"/>
                                            </p:txEl>
                                          </p:spTgt>
                                        </p:tgtEl>
                                        <p:attrNameLst>
                                          <p:attrName>ppt_h</p:attrName>
                                        </p:attrNameLst>
                                      </p:cBhvr>
                                      <p:tavLst>
                                        <p:tav tm="0">
                                          <p:val>
                                            <p:strVal val="#ppt_h"/>
                                          </p:val>
                                        </p:tav>
                                        <p:tav tm="100000">
                                          <p:val>
                                            <p:strVal val="#ppt_h"/>
                                          </p:val>
                                        </p:tav>
                                      </p:tavLst>
                                    </p:anim>
                                    <p:animEffect transition="in" filter="fade">
                                      <p:cBhvr>
                                        <p:cTn id="142" dur="1000"/>
                                        <p:tgtEl>
                                          <p:spTgt spid="15">
                                            <p:txEl>
                                              <p:pRg st="2" end="2"/>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48" presetClass="entr" presetSubtype="0" accel="50000" fill="hold" nodeType="clickEffect">
                                  <p:stCondLst>
                                    <p:cond delay="0"/>
                                  </p:stCondLst>
                                  <p:childTnLst>
                                    <p:set>
                                      <p:cBhvr>
                                        <p:cTn id="146" dur="1" fill="hold">
                                          <p:stCondLst>
                                            <p:cond delay="0"/>
                                          </p:stCondLst>
                                        </p:cTn>
                                        <p:tgtEl>
                                          <p:spTgt spid="19"/>
                                        </p:tgtEl>
                                        <p:attrNameLst>
                                          <p:attrName>style.visibility</p:attrName>
                                        </p:attrNameLst>
                                      </p:cBhvr>
                                      <p:to>
                                        <p:strVal val="visible"/>
                                      </p:to>
                                    </p:set>
                                    <p:anim calcmode="lin" valueType="num">
                                      <p:cBhvr>
                                        <p:cTn id="147" dur="1000" fill="hold"/>
                                        <p:tgtEl>
                                          <p:spTgt spid="1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8" dur="1000" fill="hold"/>
                                        <p:tgtEl>
                                          <p:spTgt spid="19"/>
                                        </p:tgtEl>
                                        <p:attrNameLst>
                                          <p:attrName>ppt_x</p:attrName>
                                        </p:attrNameLst>
                                      </p:cBhvr>
                                      <p:tavLst>
                                        <p:tav tm="0">
                                          <p:val>
                                            <p:fltVal val="-1"/>
                                          </p:val>
                                        </p:tav>
                                        <p:tav tm="50000">
                                          <p:val>
                                            <p:fltVal val="0.95"/>
                                          </p:val>
                                        </p:tav>
                                        <p:tav tm="100000">
                                          <p:val>
                                            <p:strVal val="#ppt_x"/>
                                          </p:val>
                                        </p:tav>
                                      </p:tavLst>
                                    </p:anim>
                                    <p:anim calcmode="lin" valueType="num">
                                      <p:cBhvr>
                                        <p:cTn id="149" dur="1000" fill="hold"/>
                                        <p:tgtEl>
                                          <p:spTgt spid="19"/>
                                        </p:tgtEl>
                                        <p:attrNameLst>
                                          <p:attrName>ppt_y</p:attrName>
                                        </p:attrNameLst>
                                      </p:cBhvr>
                                      <p:tavLst>
                                        <p:tav tm="0">
                                          <p:val>
                                            <p:strVal val="#ppt_y"/>
                                          </p:val>
                                        </p:tav>
                                        <p:tav tm="100000">
                                          <p:val>
                                            <p:strVal val="#ppt_y"/>
                                          </p:val>
                                        </p:tav>
                                      </p:tavLst>
                                    </p:anim>
                                    <p:animEffect transition="in" filter="fade">
                                      <p:cBhvr>
                                        <p:cTn id="150" dur="1000"/>
                                        <p:tgtEl>
                                          <p:spTgt spid="19"/>
                                        </p:tgtEl>
                                      </p:cBhvr>
                                    </p:animEffect>
                                  </p:childTnLst>
                                </p:cTn>
                              </p:par>
                            </p:childTnLst>
                          </p:cTn>
                        </p:par>
                      </p:childTnLst>
                    </p:cTn>
                  </p:par>
                  <p:par>
                    <p:cTn id="151" fill="hold">
                      <p:stCondLst>
                        <p:cond delay="indefinite"/>
                      </p:stCondLst>
                      <p:childTnLst>
                        <p:par>
                          <p:cTn id="152" fill="hold">
                            <p:stCondLst>
                              <p:cond delay="0"/>
                            </p:stCondLst>
                            <p:childTnLst>
                              <p:par>
                                <p:cTn id="153" presetID="30" presetClass="entr" presetSubtype="0" fill="hold" grpId="0" nodeType="clickEffect">
                                  <p:stCondLst>
                                    <p:cond delay="0"/>
                                  </p:stCondLst>
                                  <p:childTnLst>
                                    <p:set>
                                      <p:cBhvr>
                                        <p:cTn id="154" dur="1" fill="hold">
                                          <p:stCondLst>
                                            <p:cond delay="0"/>
                                          </p:stCondLst>
                                        </p:cTn>
                                        <p:tgtEl>
                                          <p:spTgt spid="27"/>
                                        </p:tgtEl>
                                        <p:attrNameLst>
                                          <p:attrName>style.visibility</p:attrName>
                                        </p:attrNameLst>
                                      </p:cBhvr>
                                      <p:to>
                                        <p:strVal val="visible"/>
                                      </p:to>
                                    </p:set>
                                    <p:animEffect transition="in" filter="fade">
                                      <p:cBhvr>
                                        <p:cTn id="155" dur="800" decel="100000"/>
                                        <p:tgtEl>
                                          <p:spTgt spid="27"/>
                                        </p:tgtEl>
                                      </p:cBhvr>
                                    </p:animEffect>
                                    <p:anim calcmode="lin" valueType="num">
                                      <p:cBhvr>
                                        <p:cTn id="156" dur="800" decel="100000" fill="hold"/>
                                        <p:tgtEl>
                                          <p:spTgt spid="27"/>
                                        </p:tgtEl>
                                        <p:attrNameLst>
                                          <p:attrName>style.rotation</p:attrName>
                                        </p:attrNameLst>
                                      </p:cBhvr>
                                      <p:tavLst>
                                        <p:tav tm="0">
                                          <p:val>
                                            <p:fltVal val="-90"/>
                                          </p:val>
                                        </p:tav>
                                        <p:tav tm="100000">
                                          <p:val>
                                            <p:fltVal val="0"/>
                                          </p:val>
                                        </p:tav>
                                      </p:tavLst>
                                    </p:anim>
                                    <p:anim calcmode="lin" valueType="num">
                                      <p:cBhvr>
                                        <p:cTn id="157" dur="800" decel="100000" fill="hold"/>
                                        <p:tgtEl>
                                          <p:spTgt spid="27"/>
                                        </p:tgtEl>
                                        <p:attrNameLst>
                                          <p:attrName>ppt_x</p:attrName>
                                        </p:attrNameLst>
                                      </p:cBhvr>
                                      <p:tavLst>
                                        <p:tav tm="0">
                                          <p:val>
                                            <p:strVal val="#ppt_x+0.4"/>
                                          </p:val>
                                        </p:tav>
                                        <p:tav tm="100000">
                                          <p:val>
                                            <p:strVal val="#ppt_x-0.05"/>
                                          </p:val>
                                        </p:tav>
                                      </p:tavLst>
                                    </p:anim>
                                    <p:anim calcmode="lin" valueType="num">
                                      <p:cBhvr>
                                        <p:cTn id="158" dur="800" decel="100000" fill="hold"/>
                                        <p:tgtEl>
                                          <p:spTgt spid="27"/>
                                        </p:tgtEl>
                                        <p:attrNameLst>
                                          <p:attrName>ppt_y</p:attrName>
                                        </p:attrNameLst>
                                      </p:cBhvr>
                                      <p:tavLst>
                                        <p:tav tm="0">
                                          <p:val>
                                            <p:strVal val="#ppt_y-0.4"/>
                                          </p:val>
                                        </p:tav>
                                        <p:tav tm="100000">
                                          <p:val>
                                            <p:strVal val="#ppt_y+0.1"/>
                                          </p:val>
                                        </p:tav>
                                      </p:tavLst>
                                    </p:anim>
                                    <p:anim calcmode="lin" valueType="num">
                                      <p:cBhvr>
                                        <p:cTn id="159"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60"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34" presetClass="entr" presetSubtype="0" fill="hold" nodeType="clickEffect">
                                  <p:stCondLst>
                                    <p:cond delay="0"/>
                                  </p:stCondLst>
                                  <p:childTnLst>
                                    <p:set>
                                      <p:cBhvr>
                                        <p:cTn id="164" dur="1" fill="hold">
                                          <p:stCondLst>
                                            <p:cond delay="0"/>
                                          </p:stCondLst>
                                        </p:cTn>
                                        <p:tgtEl>
                                          <p:spTgt spid="15">
                                            <p:txEl>
                                              <p:pRg st="4" end="4"/>
                                            </p:txEl>
                                          </p:spTgt>
                                        </p:tgtEl>
                                        <p:attrNameLst>
                                          <p:attrName>style.visibility</p:attrName>
                                        </p:attrNameLst>
                                      </p:cBhvr>
                                      <p:to>
                                        <p:strVal val="visible"/>
                                      </p:to>
                                    </p:set>
                                    <p:anim from="(-#ppt_w/2)" to="(#ppt_x)" calcmode="lin" valueType="num">
                                      <p:cBhvr>
                                        <p:cTn id="165" dur="600" fill="hold">
                                          <p:stCondLst>
                                            <p:cond delay="0"/>
                                          </p:stCondLst>
                                        </p:cTn>
                                        <p:tgtEl>
                                          <p:spTgt spid="15">
                                            <p:txEl>
                                              <p:pRg st="4" end="4"/>
                                            </p:txEl>
                                          </p:spTgt>
                                        </p:tgtEl>
                                        <p:attrNameLst>
                                          <p:attrName>ppt_x</p:attrName>
                                        </p:attrNameLst>
                                      </p:cBhvr>
                                    </p:anim>
                                    <p:anim from="0" to="-1.0" calcmode="lin" valueType="num">
                                      <p:cBhvr>
                                        <p:cTn id="166" dur="200" decel="50000" autoRev="1" fill="hold">
                                          <p:stCondLst>
                                            <p:cond delay="600"/>
                                          </p:stCondLst>
                                        </p:cTn>
                                        <p:tgtEl>
                                          <p:spTgt spid="15">
                                            <p:txEl>
                                              <p:pRg st="4" end="4"/>
                                            </p:txEl>
                                          </p:spTgt>
                                        </p:tgtEl>
                                        <p:attrNameLst>
                                          <p:attrName>xshear</p:attrName>
                                        </p:attrNameLst>
                                      </p:cBhvr>
                                    </p:anim>
                                    <p:animScale>
                                      <p:cBhvr>
                                        <p:cTn id="167" dur="200" decel="100000" autoRev="1" fill="hold">
                                          <p:stCondLst>
                                            <p:cond delay="600"/>
                                          </p:stCondLst>
                                        </p:cTn>
                                        <p:tgtEl>
                                          <p:spTgt spid="15">
                                            <p:txEl>
                                              <p:pRg st="4" end="4"/>
                                            </p:txEl>
                                          </p:spTgt>
                                        </p:tgtEl>
                                      </p:cBhvr>
                                      <p:from x="100000" y="100000"/>
                                      <p:to x="80000" y="100000"/>
                                    </p:animScale>
                                    <p:anim by="(#ppt_h/3+#ppt_w*0.1)" calcmode="lin" valueType="num">
                                      <p:cBhvr additive="sum">
                                        <p:cTn id="168" dur="200" decel="100000" autoRev="1" fill="hold">
                                          <p:stCondLst>
                                            <p:cond delay="600"/>
                                          </p:stCondLst>
                                        </p:cTn>
                                        <p:tgtEl>
                                          <p:spTgt spid="15">
                                            <p:txEl>
                                              <p:pRg st="4" end="4"/>
                                            </p:txEl>
                                          </p:spTgt>
                                        </p:tgtEl>
                                        <p:attrNameLst>
                                          <p:attrName>ppt_x</p:attrName>
                                        </p:attrNameLst>
                                      </p:cBhvr>
                                    </p:anim>
                                  </p:childTnLst>
                                </p:cTn>
                              </p:par>
                            </p:childTnLst>
                          </p:cTn>
                        </p:par>
                      </p:childTnLst>
                    </p:cTn>
                  </p:par>
                  <p:par>
                    <p:cTn id="169" fill="hold">
                      <p:stCondLst>
                        <p:cond delay="indefinite"/>
                      </p:stCondLst>
                      <p:childTnLst>
                        <p:par>
                          <p:cTn id="170" fill="hold">
                            <p:stCondLst>
                              <p:cond delay="0"/>
                            </p:stCondLst>
                            <p:childTnLst>
                              <p:par>
                                <p:cTn id="171" presetID="6" presetClass="entr" presetSubtype="16" fill="hold" nodeType="clickEffect">
                                  <p:stCondLst>
                                    <p:cond delay="0"/>
                                  </p:stCondLst>
                                  <p:childTnLst>
                                    <p:set>
                                      <p:cBhvr>
                                        <p:cTn id="172" dur="1" fill="hold">
                                          <p:stCondLst>
                                            <p:cond delay="0"/>
                                          </p:stCondLst>
                                        </p:cTn>
                                        <p:tgtEl>
                                          <p:spTgt spid="14">
                                            <p:txEl>
                                              <p:pRg st="0" end="0"/>
                                            </p:txEl>
                                          </p:spTgt>
                                        </p:tgtEl>
                                        <p:attrNameLst>
                                          <p:attrName>style.visibility</p:attrName>
                                        </p:attrNameLst>
                                      </p:cBhvr>
                                      <p:to>
                                        <p:strVal val="visible"/>
                                      </p:to>
                                    </p:set>
                                    <p:animEffect transition="in" filter="circle(in)">
                                      <p:cBhvr>
                                        <p:cTn id="173" dur="2000"/>
                                        <p:tgtEl>
                                          <p:spTgt spid="14">
                                            <p:txEl>
                                              <p:pRg st="0" end="0"/>
                                            </p:txEl>
                                          </p:spTgt>
                                        </p:tgtEl>
                                      </p:cBhvr>
                                    </p:animEffect>
                                  </p:childTnLst>
                                </p:cTn>
                              </p:par>
                            </p:childTnLst>
                          </p:cTn>
                        </p:par>
                      </p:childTnLst>
                    </p:cTn>
                  </p:par>
                  <p:par>
                    <p:cTn id="174" fill="hold">
                      <p:stCondLst>
                        <p:cond delay="indefinite"/>
                      </p:stCondLst>
                      <p:childTnLst>
                        <p:par>
                          <p:cTn id="175" fill="hold">
                            <p:stCondLst>
                              <p:cond delay="0"/>
                            </p:stCondLst>
                            <p:childTnLst>
                              <p:par>
                                <p:cTn id="176" presetID="55" presetClass="entr" presetSubtype="0" fill="hold" nodeType="clickEffect">
                                  <p:stCondLst>
                                    <p:cond delay="0"/>
                                  </p:stCondLst>
                                  <p:childTnLst>
                                    <p:set>
                                      <p:cBhvr>
                                        <p:cTn id="177" dur="1" fill="hold">
                                          <p:stCondLst>
                                            <p:cond delay="0"/>
                                          </p:stCondLst>
                                        </p:cTn>
                                        <p:tgtEl>
                                          <p:spTgt spid="16">
                                            <p:txEl>
                                              <p:pRg st="0" end="0"/>
                                            </p:txEl>
                                          </p:spTgt>
                                        </p:tgtEl>
                                        <p:attrNameLst>
                                          <p:attrName>style.visibility</p:attrName>
                                        </p:attrNameLst>
                                      </p:cBhvr>
                                      <p:to>
                                        <p:strVal val="visible"/>
                                      </p:to>
                                    </p:set>
                                    <p:anim calcmode="lin" valueType="num">
                                      <p:cBhvr>
                                        <p:cTn id="178"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179"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180" dur="1000"/>
                                        <p:tgtEl>
                                          <p:spTgt spid="16">
                                            <p:txEl>
                                              <p:pRg st="0" end="0"/>
                                            </p:txEl>
                                          </p:spTgt>
                                        </p:tgtEl>
                                      </p:cBhvr>
                                    </p:animEffect>
                                  </p:childTnLst>
                                </p:cTn>
                              </p:par>
                            </p:childTnLst>
                          </p:cTn>
                        </p:par>
                      </p:childTnLst>
                    </p:cTn>
                  </p:par>
                  <p:par>
                    <p:cTn id="181" fill="hold">
                      <p:stCondLst>
                        <p:cond delay="indefinite"/>
                      </p:stCondLst>
                      <p:childTnLst>
                        <p:par>
                          <p:cTn id="182" fill="hold">
                            <p:stCondLst>
                              <p:cond delay="0"/>
                            </p:stCondLst>
                            <p:childTnLst>
                              <p:par>
                                <p:cTn id="183" presetID="39" presetClass="entr" presetSubtype="0" accel="100000" fill="hold" nodeType="clickEffect">
                                  <p:stCondLst>
                                    <p:cond delay="0"/>
                                  </p:stCondLst>
                                  <p:childTnLst>
                                    <p:set>
                                      <p:cBhvr>
                                        <p:cTn id="184" dur="1" fill="hold">
                                          <p:stCondLst>
                                            <p:cond delay="0"/>
                                          </p:stCondLst>
                                        </p:cTn>
                                        <p:tgtEl>
                                          <p:spTgt spid="16">
                                            <p:txEl>
                                              <p:pRg st="2" end="2"/>
                                            </p:txEl>
                                          </p:spTgt>
                                        </p:tgtEl>
                                        <p:attrNameLst>
                                          <p:attrName>style.visibility</p:attrName>
                                        </p:attrNameLst>
                                      </p:cBhvr>
                                      <p:to>
                                        <p:strVal val="visible"/>
                                      </p:to>
                                    </p:set>
                                    <p:anim calcmode="lin" valueType="num">
                                      <p:cBhvr>
                                        <p:cTn id="185" dur="500" fill="hold"/>
                                        <p:tgtEl>
                                          <p:spTgt spid="16">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6" dur="500" fill="hold"/>
                                        <p:tgtEl>
                                          <p:spTgt spid="16">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7" dur="500" fill="hold"/>
                                        <p:tgtEl>
                                          <p:spTgt spid="16">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8" dur="500" fill="hold"/>
                                        <p:tgtEl>
                                          <p:spTgt spid="1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35" presetClass="entr" presetSubtype="0" fill="hold" grpId="0" nodeType="clickEffect">
                                  <p:stCondLst>
                                    <p:cond delay="0"/>
                                  </p:stCondLst>
                                  <p:childTnLst>
                                    <p:set>
                                      <p:cBhvr>
                                        <p:cTn id="192" dur="1" fill="hold">
                                          <p:stCondLst>
                                            <p:cond delay="0"/>
                                          </p:stCondLst>
                                        </p:cTn>
                                        <p:tgtEl>
                                          <p:spTgt spid="17"/>
                                        </p:tgtEl>
                                        <p:attrNameLst>
                                          <p:attrName>style.visibility</p:attrName>
                                        </p:attrNameLst>
                                      </p:cBhvr>
                                      <p:to>
                                        <p:strVal val="visible"/>
                                      </p:to>
                                    </p:set>
                                    <p:animEffect transition="in" filter="fade">
                                      <p:cBhvr>
                                        <p:cTn id="193" dur="2000"/>
                                        <p:tgtEl>
                                          <p:spTgt spid="17"/>
                                        </p:tgtEl>
                                      </p:cBhvr>
                                    </p:animEffect>
                                    <p:anim calcmode="lin" valueType="num">
                                      <p:cBhvr>
                                        <p:cTn id="194" dur="2000" fill="hold"/>
                                        <p:tgtEl>
                                          <p:spTgt spid="17"/>
                                        </p:tgtEl>
                                        <p:attrNameLst>
                                          <p:attrName>style.rotation</p:attrName>
                                        </p:attrNameLst>
                                      </p:cBhvr>
                                      <p:tavLst>
                                        <p:tav tm="0">
                                          <p:val>
                                            <p:fltVal val="720"/>
                                          </p:val>
                                        </p:tav>
                                        <p:tav tm="100000">
                                          <p:val>
                                            <p:fltVal val="0"/>
                                          </p:val>
                                        </p:tav>
                                      </p:tavLst>
                                    </p:anim>
                                    <p:anim calcmode="lin" valueType="num">
                                      <p:cBhvr>
                                        <p:cTn id="195" dur="2000" fill="hold"/>
                                        <p:tgtEl>
                                          <p:spTgt spid="17"/>
                                        </p:tgtEl>
                                        <p:attrNameLst>
                                          <p:attrName>ppt_h</p:attrName>
                                        </p:attrNameLst>
                                      </p:cBhvr>
                                      <p:tavLst>
                                        <p:tav tm="0">
                                          <p:val>
                                            <p:fltVal val="0"/>
                                          </p:val>
                                        </p:tav>
                                        <p:tav tm="100000">
                                          <p:val>
                                            <p:strVal val="#ppt_h"/>
                                          </p:val>
                                        </p:tav>
                                      </p:tavLst>
                                    </p:anim>
                                    <p:anim calcmode="lin" valueType="num">
                                      <p:cBhvr>
                                        <p:cTn id="196" dur="2000" fill="hold"/>
                                        <p:tgtEl>
                                          <p:spTgt spid="17"/>
                                        </p:tgtEl>
                                        <p:attrNameLst>
                                          <p:attrName>ppt_w</p:attrName>
                                        </p:attrNameLst>
                                      </p:cBhvr>
                                      <p:tavLst>
                                        <p:tav tm="0">
                                          <p:val>
                                            <p:fltVal val="0"/>
                                          </p:val>
                                        </p:tav>
                                        <p:tav tm="100000">
                                          <p:val>
                                            <p:strVal val="#ppt_w"/>
                                          </p:val>
                                        </p:tav>
                                      </p:tavLst>
                                    </p:anim>
                                  </p:childTnLst>
                                </p:cTn>
                              </p:par>
                            </p:childTnLst>
                          </p:cTn>
                        </p:par>
                      </p:childTnLst>
                    </p:cTn>
                  </p:par>
                  <p:par>
                    <p:cTn id="197" fill="hold">
                      <p:stCondLst>
                        <p:cond delay="indefinite"/>
                      </p:stCondLst>
                      <p:childTnLst>
                        <p:par>
                          <p:cTn id="198" fill="hold">
                            <p:stCondLst>
                              <p:cond delay="0"/>
                            </p:stCondLst>
                            <p:childTnLst>
                              <p:par>
                                <p:cTn id="199" presetID="6" presetClass="entr" presetSubtype="16" fill="hold" grpId="0" nodeType="clickEffect">
                                  <p:stCondLst>
                                    <p:cond delay="0"/>
                                  </p:stCondLst>
                                  <p:childTnLst>
                                    <p:set>
                                      <p:cBhvr>
                                        <p:cTn id="200" dur="1" fill="hold">
                                          <p:stCondLst>
                                            <p:cond delay="0"/>
                                          </p:stCondLst>
                                        </p:cTn>
                                        <p:tgtEl>
                                          <p:spTgt spid="18"/>
                                        </p:tgtEl>
                                        <p:attrNameLst>
                                          <p:attrName>style.visibility</p:attrName>
                                        </p:attrNameLst>
                                      </p:cBhvr>
                                      <p:to>
                                        <p:strVal val="visible"/>
                                      </p:to>
                                    </p:set>
                                    <p:animEffect transition="in" filter="circle(in)">
                                      <p:cBhvr>
                                        <p:cTn id="201" dur="2000"/>
                                        <p:tgtEl>
                                          <p:spTgt spid="18"/>
                                        </p:tgtEl>
                                      </p:cBhvr>
                                    </p:animEffect>
                                  </p:childTnLst>
                                </p:cTn>
                              </p:par>
                            </p:childTnLst>
                          </p:cTn>
                        </p:par>
                      </p:childTnLst>
                    </p:cTn>
                  </p:par>
                  <p:par>
                    <p:cTn id="202" fill="hold">
                      <p:stCondLst>
                        <p:cond delay="indefinite"/>
                      </p:stCondLst>
                      <p:childTnLst>
                        <p:par>
                          <p:cTn id="203" fill="hold">
                            <p:stCondLst>
                              <p:cond delay="0"/>
                            </p:stCondLst>
                            <p:childTnLst>
                              <p:par>
                                <p:cTn id="204" presetID="35" presetClass="entr" presetSubtype="0" fill="hold" grpId="0" nodeType="clickEffect">
                                  <p:stCondLst>
                                    <p:cond delay="0"/>
                                  </p:stCondLst>
                                  <p:childTnLst>
                                    <p:set>
                                      <p:cBhvr>
                                        <p:cTn id="205" dur="1" fill="hold">
                                          <p:stCondLst>
                                            <p:cond delay="0"/>
                                          </p:stCondLst>
                                        </p:cTn>
                                        <p:tgtEl>
                                          <p:spTgt spid="20"/>
                                        </p:tgtEl>
                                        <p:attrNameLst>
                                          <p:attrName>style.visibility</p:attrName>
                                        </p:attrNameLst>
                                      </p:cBhvr>
                                      <p:to>
                                        <p:strVal val="visible"/>
                                      </p:to>
                                    </p:set>
                                    <p:animEffect transition="in" filter="fade">
                                      <p:cBhvr>
                                        <p:cTn id="206" dur="2000"/>
                                        <p:tgtEl>
                                          <p:spTgt spid="20"/>
                                        </p:tgtEl>
                                      </p:cBhvr>
                                    </p:animEffect>
                                    <p:anim calcmode="lin" valueType="num">
                                      <p:cBhvr>
                                        <p:cTn id="207" dur="2000" fill="hold"/>
                                        <p:tgtEl>
                                          <p:spTgt spid="20"/>
                                        </p:tgtEl>
                                        <p:attrNameLst>
                                          <p:attrName>style.rotation</p:attrName>
                                        </p:attrNameLst>
                                      </p:cBhvr>
                                      <p:tavLst>
                                        <p:tav tm="0">
                                          <p:val>
                                            <p:fltVal val="720"/>
                                          </p:val>
                                        </p:tav>
                                        <p:tav tm="100000">
                                          <p:val>
                                            <p:fltVal val="0"/>
                                          </p:val>
                                        </p:tav>
                                      </p:tavLst>
                                    </p:anim>
                                    <p:anim calcmode="lin" valueType="num">
                                      <p:cBhvr>
                                        <p:cTn id="208" dur="2000" fill="hold"/>
                                        <p:tgtEl>
                                          <p:spTgt spid="20"/>
                                        </p:tgtEl>
                                        <p:attrNameLst>
                                          <p:attrName>ppt_h</p:attrName>
                                        </p:attrNameLst>
                                      </p:cBhvr>
                                      <p:tavLst>
                                        <p:tav tm="0">
                                          <p:val>
                                            <p:fltVal val="0"/>
                                          </p:val>
                                        </p:tav>
                                        <p:tav tm="100000">
                                          <p:val>
                                            <p:strVal val="#ppt_h"/>
                                          </p:val>
                                        </p:tav>
                                      </p:tavLst>
                                    </p:anim>
                                    <p:anim calcmode="lin" valueType="num">
                                      <p:cBhvr>
                                        <p:cTn id="209" dur="2000" fill="hold"/>
                                        <p:tgtEl>
                                          <p:spTgt spid="20"/>
                                        </p:tgtEl>
                                        <p:attrNameLst>
                                          <p:attrName>ppt_w</p:attrName>
                                        </p:attrNameLst>
                                      </p:cBhvr>
                                      <p:tavLst>
                                        <p:tav tm="0">
                                          <p:val>
                                            <p:fltVal val="0"/>
                                          </p:val>
                                        </p:tav>
                                        <p:tav tm="100000">
                                          <p:val>
                                            <p:strVal val="#ppt_w"/>
                                          </p:val>
                                        </p:tav>
                                      </p:tavLst>
                                    </p:anim>
                                  </p:childTnLst>
                                </p:cTn>
                              </p:par>
                            </p:childTnLst>
                          </p:cTn>
                        </p:par>
                      </p:childTnLst>
                    </p:cTn>
                  </p:par>
                  <p:par>
                    <p:cTn id="210" fill="hold">
                      <p:stCondLst>
                        <p:cond delay="indefinite"/>
                      </p:stCondLst>
                      <p:childTnLst>
                        <p:par>
                          <p:cTn id="211" fill="hold">
                            <p:stCondLst>
                              <p:cond delay="0"/>
                            </p:stCondLst>
                            <p:childTnLst>
                              <p:par>
                                <p:cTn id="212" presetID="6" presetClass="entr" presetSubtype="16" fill="hold" grpId="0" nodeType="clickEffect">
                                  <p:stCondLst>
                                    <p:cond delay="0"/>
                                  </p:stCondLst>
                                  <p:childTnLst>
                                    <p:set>
                                      <p:cBhvr>
                                        <p:cTn id="213" dur="1" fill="hold">
                                          <p:stCondLst>
                                            <p:cond delay="0"/>
                                          </p:stCondLst>
                                        </p:cTn>
                                        <p:tgtEl>
                                          <p:spTgt spid="21"/>
                                        </p:tgtEl>
                                        <p:attrNameLst>
                                          <p:attrName>style.visibility</p:attrName>
                                        </p:attrNameLst>
                                      </p:cBhvr>
                                      <p:to>
                                        <p:strVal val="visible"/>
                                      </p:to>
                                    </p:set>
                                    <p:animEffect transition="in" filter="circle(in)">
                                      <p:cBhvr>
                                        <p:cTn id="21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2" grpId="1" build="allAtOnce" animBg="1"/>
      <p:bldP spid="13" grpId="0" animBg="1"/>
      <p:bldP spid="27" grpId="0"/>
      <p:bldP spid="17" grpId="0" animBg="1"/>
      <p:bldP spid="18"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مستطيل 10"/>
          <p:cNvSpPr/>
          <p:nvPr/>
        </p:nvSpPr>
        <p:spPr>
          <a:xfrm>
            <a:off x="205993" y="188640"/>
            <a:ext cx="8733481" cy="369332"/>
          </a:xfrm>
          <a:prstGeom prst="rect">
            <a:avLst/>
          </a:prstGeom>
        </p:spPr>
        <p:txBody>
          <a:bodyPr wrap="none">
            <a:spAutoFit/>
          </a:bodyPr>
          <a:lstStyle/>
          <a:p>
            <a:r>
              <a:rPr lang="ar-SA" b="1" cap="none" spc="0" dirty="0" smtClean="0">
                <a:ln w="17780" cmpd="sng">
                  <a:solidFill>
                    <a:srgbClr val="FFFFFF"/>
                  </a:solidFill>
                  <a:prstDash val="solid"/>
                  <a:miter lim="800000"/>
                </a:ln>
                <a:solidFill>
                  <a:srgbClr val="FFC000"/>
                </a:solidFill>
                <a:effectLst>
                  <a:outerShdw blurRad="50800" algn="tl" rotWithShape="0">
                    <a:srgbClr val="000000"/>
                  </a:outerShdw>
                </a:effectLst>
              </a:rPr>
              <a:t>(الطريقة الثانية):- بالتحليل الكهربائي لمصهور كلوريد الصوديوم أو محلوله المائي.</a:t>
            </a:r>
          </a:p>
        </p:txBody>
      </p:sp>
      <p:sp>
        <p:nvSpPr>
          <p:cNvPr id="12" name="مستطيل 11"/>
          <p:cNvSpPr/>
          <p:nvPr/>
        </p:nvSpPr>
        <p:spPr>
          <a:xfrm>
            <a:off x="7543800" y="620688"/>
            <a:ext cx="1371600" cy="381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 البروم:-</a:t>
            </a:r>
          </a:p>
        </p:txBody>
      </p:sp>
      <p:sp>
        <p:nvSpPr>
          <p:cNvPr id="13" name="مستطيل 12"/>
          <p:cNvSpPr/>
          <p:nvPr/>
        </p:nvSpPr>
        <p:spPr>
          <a:xfrm>
            <a:off x="107504" y="620688"/>
            <a:ext cx="7391400" cy="584775"/>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sz="1600" b="1" cap="none" spc="0" dirty="0" smtClean="0">
                <a:ln/>
                <a:solidFill>
                  <a:schemeClr val="accent5">
                    <a:tint val="50000"/>
                    <a:satMod val="180000"/>
                  </a:schemeClr>
                </a:solidFill>
                <a:effectLst/>
              </a:rPr>
              <a:t>سائل أحمر غامق يؤدي استنشاق ابخرته إلى تأكل الاغشية المخاطية </a:t>
            </a:r>
          </a:p>
          <a:p>
            <a:r>
              <a:rPr lang="ar-SA" sz="1600" b="1" cap="none" spc="0" dirty="0" smtClean="0">
                <a:ln/>
                <a:solidFill>
                  <a:schemeClr val="accent5">
                    <a:tint val="50000"/>
                    <a:satMod val="180000"/>
                  </a:schemeClr>
                </a:solidFill>
                <a:effectLst/>
              </a:rPr>
              <a:t>لا يوجد حرا في الطبيعة.</a:t>
            </a:r>
          </a:p>
        </p:txBody>
      </p:sp>
      <p:sp>
        <p:nvSpPr>
          <p:cNvPr id="14" name="مستطيل 13"/>
          <p:cNvSpPr/>
          <p:nvPr/>
        </p:nvSpPr>
        <p:spPr>
          <a:xfrm>
            <a:off x="7086600" y="1211500"/>
            <a:ext cx="18288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تحضيره</a:t>
            </a:r>
            <a:r>
              <a:rPr lang="ar-SA" b="1" i="1" u="sng" dirty="0">
                <a:ln w="1905"/>
                <a:solidFill>
                  <a:srgbClr val="FF0066"/>
                </a:solidFill>
                <a:effectLst>
                  <a:outerShdw blurRad="38100" dist="38100" dir="2700000" algn="tl">
                    <a:srgbClr val="000000">
                      <a:alpha val="43137"/>
                    </a:srgbClr>
                  </a:outerShdw>
                </a:effectLst>
              </a:rPr>
              <a:t>:- </a:t>
            </a:r>
          </a:p>
        </p:txBody>
      </p:sp>
      <p:sp>
        <p:nvSpPr>
          <p:cNvPr id="15" name="مستطيل 14"/>
          <p:cNvSpPr/>
          <p:nvPr/>
        </p:nvSpPr>
        <p:spPr>
          <a:xfrm>
            <a:off x="5004048" y="1268760"/>
            <a:ext cx="2057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في المختبر:-</a:t>
            </a:r>
          </a:p>
        </p:txBody>
      </p:sp>
      <p:sp>
        <p:nvSpPr>
          <p:cNvPr id="16" name="مستطيل 15"/>
          <p:cNvSpPr/>
          <p:nvPr/>
        </p:nvSpPr>
        <p:spPr>
          <a:xfrm>
            <a:off x="152400" y="1772816"/>
            <a:ext cx="8839200" cy="1077218"/>
          </a:xfrm>
          <a:prstGeom prst="rect">
            <a:avLst/>
          </a:prstGeom>
          <a:noFill/>
        </p:spPr>
        <p:txBody>
          <a:bodyPr wrap="square" lIns="91440" tIns="45720" rIns="91440" bIns="45720">
            <a:spAutoFit/>
          </a:bodyPr>
          <a:lstStyle/>
          <a:p>
            <a:r>
              <a:rPr lang="ar-SA" sz="16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بتسخين بروميد البوتاسوم مع حمض الكبريت المركز وثاني </a:t>
            </a:r>
            <a:r>
              <a:rPr lang="ar-SA"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أكسيد المنجنيز وفقا للمعادلة التالية:-</a:t>
            </a:r>
          </a:p>
          <a:p>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2KBr + 3H</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2</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SO</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4</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 MnO</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2</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Br</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2 </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MnSO</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4</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+ 2KHSO</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4</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+ 2H</a:t>
            </a:r>
            <a:r>
              <a:rPr lang="en-US" sz="1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2</a:t>
            </a:r>
            <a:r>
              <a:rPr lang="en-US"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O</a:t>
            </a:r>
            <a:endParaRPr lang="ar-SA" sz="1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endParaRPr lang="ar-SA" sz="16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cxnSp>
        <p:nvCxnSpPr>
          <p:cNvPr id="18" name="رابط كسهم مستقيم 17"/>
          <p:cNvCxnSpPr/>
          <p:nvPr/>
        </p:nvCxnSpPr>
        <p:spPr>
          <a:xfrm>
            <a:off x="4427984" y="2420888"/>
            <a:ext cx="14478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7" name="Picture 9"/>
          <p:cNvPicPr>
            <a:picLocks noChangeAspect="1" noChangeArrowheads="1"/>
          </p:cNvPicPr>
          <p:nvPr/>
        </p:nvPicPr>
        <p:blipFill>
          <a:blip r:embed="rId2"/>
          <a:srcRect/>
          <a:stretch>
            <a:fillRect/>
          </a:stretch>
        </p:blipFill>
        <p:spPr bwMode="auto">
          <a:xfrm>
            <a:off x="2736305" y="2636912"/>
            <a:ext cx="4067943" cy="417646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8" presetClass="entr" presetSubtype="0" ac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ppt_w*2.5"/>
                                          </p:val>
                                        </p:tav>
                                        <p:tav tm="100000">
                                          <p:val>
                                            <p:strVal val="#ppt_w"/>
                                          </p:val>
                                        </p:tav>
                                      </p:tavLst>
                                    </p:anim>
                                    <p:anim calcmode="lin" valueType="num">
                                      <p:cBhvr>
                                        <p:cTn id="15" dur="500" fill="hold"/>
                                        <p:tgtEl>
                                          <p:spTgt spid="12"/>
                                        </p:tgtEl>
                                        <p:attrNameLst>
                                          <p:attrName>ppt_h</p:attrName>
                                        </p:attrNameLst>
                                      </p:cBhvr>
                                      <p:tavLst>
                                        <p:tav tm="0">
                                          <p:val>
                                            <p:strVal val="#ppt_h*0.01"/>
                                          </p:val>
                                        </p:tav>
                                        <p:tav tm="100000">
                                          <p:val>
                                            <p:strVal val="#ppt_h"/>
                                          </p:val>
                                        </p:tav>
                                      </p:tavLst>
                                    </p:anim>
                                    <p:anim calcmode="lin" valueType="num">
                                      <p:cBhvr>
                                        <p:cTn id="16" dur="500" fill="hold"/>
                                        <p:tgtEl>
                                          <p:spTgt spid="12"/>
                                        </p:tgtEl>
                                        <p:attrNameLst>
                                          <p:attrName>ppt_x</p:attrName>
                                        </p:attrNameLst>
                                      </p:cBhvr>
                                      <p:tavLst>
                                        <p:tav tm="0">
                                          <p:val>
                                            <p:strVal val="#ppt_x"/>
                                          </p:val>
                                        </p:tav>
                                        <p:tav tm="100000">
                                          <p:val>
                                            <p:strVal val="#ppt_x"/>
                                          </p:val>
                                        </p:tav>
                                      </p:tavLst>
                                    </p:anim>
                                    <p:anim calcmode="lin" valueType="num">
                                      <p:cBhvr>
                                        <p:cTn id="17" dur="500" fill="hold"/>
                                        <p:tgtEl>
                                          <p:spTgt spid="12"/>
                                        </p:tgtEl>
                                        <p:attrNameLst>
                                          <p:attrName>ppt_y</p:attrName>
                                        </p:attrNameLst>
                                      </p:cBhvr>
                                      <p:tavLst>
                                        <p:tav tm="0">
                                          <p:val>
                                            <p:strVal val="#ppt_h+1"/>
                                          </p:val>
                                        </p:tav>
                                        <p:tav tm="100000">
                                          <p:val>
                                            <p:strVal val="#ppt_y"/>
                                          </p:val>
                                        </p:tav>
                                      </p:tavLst>
                                    </p:anim>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3"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0.31"/>
                                          </p:val>
                                        </p:tav>
                                        <p:tav tm="100000">
                                          <p:val>
                                            <p:strVal val="#ppt_y+0.31"/>
                                          </p:val>
                                        </p:tav>
                                      </p:tavLst>
                                    </p:anim>
                                    <p:anim calcmode="lin" valueType="num">
                                      <p:cBhvr>
                                        <p:cTn id="34" dur="600" decel="50000" fill="hold">
                                          <p:stCondLst>
                                            <p:cond delay="4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5" dur="600" decel="50000" fill="hold">
                                          <p:stCondLst>
                                            <p:cond delay="4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strVal val="#ppt_w*0.70"/>
                                          </p:val>
                                        </p:tav>
                                        <p:tav tm="100000">
                                          <p:val>
                                            <p:strVal val="#ppt_w"/>
                                          </p:val>
                                        </p:tav>
                                      </p:tavLst>
                                    </p:anim>
                                    <p:anim calcmode="lin" valueType="num">
                                      <p:cBhvr>
                                        <p:cTn id="41" dur="1000" fill="hold"/>
                                        <p:tgtEl>
                                          <p:spTgt spid="15"/>
                                        </p:tgtEl>
                                        <p:attrNameLst>
                                          <p:attrName>ppt_h</p:attrName>
                                        </p:attrNameLst>
                                      </p:cBhvr>
                                      <p:tavLst>
                                        <p:tav tm="0">
                                          <p:val>
                                            <p:strVal val="#ppt_h"/>
                                          </p:val>
                                        </p:tav>
                                        <p:tav tm="100000">
                                          <p:val>
                                            <p:strVal val="#ppt_h"/>
                                          </p:val>
                                        </p:tav>
                                      </p:tavLst>
                                    </p:anim>
                                    <p:animEffect transition="in" filter="fade">
                                      <p:cBhvr>
                                        <p:cTn id="42" dur="1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wipe(down)">
                                      <p:cBhvr>
                                        <p:cTn id="47" dur="500"/>
                                        <p:tgtEl>
                                          <p:spTgt spid="1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slide(fromBottom)">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8" presetClass="entr" presetSubtype="0" accel="100000" fill="hold" nodeType="clickEffect">
                                  <p:stCondLst>
                                    <p:cond delay="0"/>
                                  </p:stCondLst>
                                  <p:childTnLst>
                                    <p:set>
                                      <p:cBhvr>
                                        <p:cTn id="64" dur="1" fill="hold">
                                          <p:stCondLst>
                                            <p:cond delay="0"/>
                                          </p:stCondLst>
                                        </p:cTn>
                                        <p:tgtEl>
                                          <p:spTgt spid="16">
                                            <p:txEl>
                                              <p:pRg st="1" end="1"/>
                                            </p:txEl>
                                          </p:spTgt>
                                        </p:tgtEl>
                                        <p:attrNameLst>
                                          <p:attrName>style.visibility</p:attrName>
                                        </p:attrNameLst>
                                      </p:cBhvr>
                                      <p:to>
                                        <p:strVal val="visible"/>
                                      </p:to>
                                    </p:set>
                                    <p:anim calcmode="lin" valueType="num">
                                      <p:cBhvr>
                                        <p:cTn id="65" dur="500" fill="hold"/>
                                        <p:tgtEl>
                                          <p:spTgt spid="16">
                                            <p:txEl>
                                              <p:pRg st="1" end="1"/>
                                            </p:txEl>
                                          </p:spTgt>
                                        </p:tgtEl>
                                        <p:attrNameLst>
                                          <p:attrName>ppt_w</p:attrName>
                                        </p:attrNameLst>
                                      </p:cBhvr>
                                      <p:tavLst>
                                        <p:tav tm="0">
                                          <p:val>
                                            <p:strVal val="#ppt_w*2.5"/>
                                          </p:val>
                                        </p:tav>
                                        <p:tav tm="100000">
                                          <p:val>
                                            <p:strVal val="#ppt_w"/>
                                          </p:val>
                                        </p:tav>
                                      </p:tavLst>
                                    </p:anim>
                                    <p:anim calcmode="lin" valueType="num">
                                      <p:cBhvr>
                                        <p:cTn id="66" dur="500" fill="hold"/>
                                        <p:tgtEl>
                                          <p:spTgt spid="16">
                                            <p:txEl>
                                              <p:pRg st="1" end="1"/>
                                            </p:txEl>
                                          </p:spTgt>
                                        </p:tgtEl>
                                        <p:attrNameLst>
                                          <p:attrName>ppt_h</p:attrName>
                                        </p:attrNameLst>
                                      </p:cBhvr>
                                      <p:tavLst>
                                        <p:tav tm="0">
                                          <p:val>
                                            <p:strVal val="#ppt_h*0.01"/>
                                          </p:val>
                                        </p:tav>
                                        <p:tav tm="100000">
                                          <p:val>
                                            <p:strVal val="#ppt_h"/>
                                          </p:val>
                                        </p:tav>
                                      </p:tavLst>
                                    </p:anim>
                                    <p:anim calcmode="lin" valueType="num">
                                      <p:cBhvr>
                                        <p:cTn id="6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68" dur="500" fill="hold"/>
                                        <p:tgtEl>
                                          <p:spTgt spid="16">
                                            <p:txEl>
                                              <p:pRg st="1" end="1"/>
                                            </p:txEl>
                                          </p:spTgt>
                                        </p:tgtEl>
                                        <p:attrNameLst>
                                          <p:attrName>ppt_y</p:attrName>
                                        </p:attrNameLst>
                                      </p:cBhvr>
                                      <p:tavLst>
                                        <p:tav tm="0">
                                          <p:val>
                                            <p:strVal val="#ppt_h+1"/>
                                          </p:val>
                                        </p:tav>
                                        <p:tav tm="100000">
                                          <p:val>
                                            <p:strVal val="#ppt_y"/>
                                          </p:val>
                                        </p:tav>
                                      </p:tavLst>
                                    </p:anim>
                                    <p:animEffect transition="in" filter="fade">
                                      <p:cBhvr>
                                        <p:cTn id="69"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934200" y="152400"/>
            <a:ext cx="2057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في الصناعة:-</a:t>
            </a:r>
          </a:p>
        </p:txBody>
      </p:sp>
      <p:sp>
        <p:nvSpPr>
          <p:cNvPr id="5" name="مستطيل 4"/>
          <p:cNvSpPr/>
          <p:nvPr/>
        </p:nvSpPr>
        <p:spPr>
          <a:xfrm>
            <a:off x="152400" y="685800"/>
            <a:ext cx="8686800" cy="1077218"/>
          </a:xfrm>
          <a:prstGeom prst="rect">
            <a:avLst/>
          </a:prstGeom>
          <a:noFill/>
        </p:spPr>
        <p:txBody>
          <a:bodyPr wrap="square" lIns="91440" tIns="45720" rIns="91440" bIns="45720">
            <a:spAutoFit/>
          </a:bodyPr>
          <a:lstStyle/>
          <a:p>
            <a:r>
              <a:rPr lang="ar-SA" sz="1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يحضر البروم في الصناعة بإمرار غاز الكلور وبخار الماء في محلول البروميد في برج مملوء بقطع من الخزف ويجمع البروم المتكون ويكثف بالتبريد ومن </a:t>
            </a:r>
            <a:r>
              <a:rPr lang="ar-SA"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خواص البروم أنه يزيل ببطء لون ورقة تباع الشمس المملة بالماء إذا عرضت له كما يكسب ورقة النشاء المبللة بالماء لونا أحمرا برتقاليا.</a:t>
            </a:r>
            <a:endParaRPr lang="ar-SA" sz="1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6" name="مستطيل 5"/>
          <p:cNvSpPr/>
          <p:nvPr/>
        </p:nvSpPr>
        <p:spPr>
          <a:xfrm>
            <a:off x="7543800" y="1905000"/>
            <a:ext cx="1371600" cy="381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4- اليود:-</a:t>
            </a:r>
          </a:p>
        </p:txBody>
      </p:sp>
      <p:sp>
        <p:nvSpPr>
          <p:cNvPr id="7" name="مستطيل 6"/>
          <p:cNvSpPr/>
          <p:nvPr/>
        </p:nvSpPr>
        <p:spPr>
          <a:xfrm>
            <a:off x="304800" y="2438400"/>
            <a:ext cx="8686800" cy="830997"/>
          </a:xfrm>
          <a:prstGeom prst="rect">
            <a:avLst/>
          </a:prstGeom>
          <a:noFill/>
        </p:spPr>
        <p:txBody>
          <a:bodyPr wrap="square" lIns="91440" tIns="45720" rIns="91440" bIns="45720">
            <a:spAutoFit/>
          </a:bodyPr>
          <a:lstStyle/>
          <a:p>
            <a:r>
              <a:rPr lang="ar-SA" sz="1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هو مادة صلبة ذات لون داكن مائل إلى الرمادي ومظهرة فلزي ويتسامى </a:t>
            </a:r>
            <a:r>
              <a:rPr lang="ar-SA" sz="1600" b="1" cap="none" spc="0"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بابخره</a:t>
            </a:r>
            <a:r>
              <a:rPr lang="ar-SA" sz="1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سامه ذات لون ارجوني (بنفسجي).</a:t>
            </a:r>
          </a:p>
          <a:p>
            <a:endParaRPr lang="ar-SA" sz="1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8" name="مستطيل 7"/>
          <p:cNvSpPr/>
          <p:nvPr/>
        </p:nvSpPr>
        <p:spPr>
          <a:xfrm>
            <a:off x="6477000" y="3124200"/>
            <a:ext cx="2438400" cy="381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وجودة في الطبيعة:-</a:t>
            </a:r>
          </a:p>
        </p:txBody>
      </p:sp>
      <p:sp>
        <p:nvSpPr>
          <p:cNvPr id="9" name="مستطيل 8"/>
          <p:cNvSpPr/>
          <p:nvPr/>
        </p:nvSpPr>
        <p:spPr>
          <a:xfrm>
            <a:off x="228600" y="3581400"/>
            <a:ext cx="8686800" cy="830997"/>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sz="1600" b="1" smtClean="0">
                <a:ln/>
                <a:solidFill>
                  <a:srgbClr val="0070C0"/>
                </a:solidFill>
              </a:rPr>
              <a:t> </a:t>
            </a:r>
            <a:r>
              <a:rPr lang="ar-SA" sz="1600" b="1" dirty="0" smtClean="0">
                <a:ln/>
                <a:solidFill>
                  <a:srgbClr val="0070C0"/>
                </a:solidFill>
              </a:rPr>
              <a:t>يوجد بكميات متوسطه في بعض الأعشاب البحرية كما تحتوي رواسب النترات في شيلي على بعض </a:t>
            </a:r>
            <a:r>
              <a:rPr lang="ar-SA" sz="1600" b="1" dirty="0" err="1" smtClean="0">
                <a:ln/>
                <a:solidFill>
                  <a:srgbClr val="0070C0"/>
                </a:solidFill>
              </a:rPr>
              <a:t>يودات</a:t>
            </a:r>
            <a:r>
              <a:rPr lang="ar-SA" sz="1600" b="1" dirty="0" smtClean="0">
                <a:ln/>
                <a:solidFill>
                  <a:srgbClr val="0070C0"/>
                </a:solidFill>
              </a:rPr>
              <a:t> </a:t>
            </a:r>
            <a:r>
              <a:rPr lang="ar-SA" sz="1600" b="1" cap="none" spc="0" dirty="0" smtClean="0">
                <a:ln/>
                <a:solidFill>
                  <a:srgbClr val="0070C0"/>
                </a:solidFill>
                <a:effectLst/>
              </a:rPr>
              <a:t>الصوديوم </a:t>
            </a:r>
          </a:p>
          <a:p>
            <a:r>
              <a:rPr lang="ar-SA" sz="1600" b="1" cap="none" spc="0" dirty="0" smtClean="0">
                <a:ln/>
                <a:solidFill>
                  <a:srgbClr val="0070C0"/>
                </a:solidFill>
                <a:effectLst/>
              </a:rPr>
              <a:t>التي يمكن الحصول منها على كميات كبيرة من اليود.</a:t>
            </a:r>
            <a:endParaRPr lang="ar-SA" sz="1600" b="1" cap="none" spc="0" dirty="0">
              <a:ln/>
              <a:solidFill>
                <a:srgbClr val="0070C0"/>
              </a:solidFill>
              <a:effectLst/>
            </a:endParaRPr>
          </a:p>
        </p:txBody>
      </p:sp>
      <p:sp>
        <p:nvSpPr>
          <p:cNvPr id="11" name="مستطيل 10"/>
          <p:cNvSpPr/>
          <p:nvPr/>
        </p:nvSpPr>
        <p:spPr>
          <a:xfrm>
            <a:off x="6096000" y="4572000"/>
            <a:ext cx="28194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 في المختبر :- </a:t>
            </a:r>
            <a:endParaRPr lang="ar-SA" b="1" i="1" u="sng" dirty="0">
              <a:ln w="1905"/>
              <a:solidFill>
                <a:srgbClr val="FF0066"/>
              </a:solidFill>
              <a:effectLst>
                <a:outerShdw blurRad="38100" dist="38100" dir="2700000" algn="tl">
                  <a:srgbClr val="000000">
                    <a:alpha val="43137"/>
                  </a:srgbClr>
                </a:outerShdw>
              </a:effectLst>
            </a:endParaRPr>
          </a:p>
        </p:txBody>
      </p:sp>
      <p:sp>
        <p:nvSpPr>
          <p:cNvPr id="12" name="مستطيل 11"/>
          <p:cNvSpPr/>
          <p:nvPr/>
        </p:nvSpPr>
        <p:spPr>
          <a:xfrm>
            <a:off x="228600" y="5105400"/>
            <a:ext cx="8686800" cy="830997"/>
          </a:xfrm>
          <a:prstGeom prst="rect">
            <a:avLst/>
          </a:prstGeom>
          <a:noFill/>
        </p:spPr>
        <p:txBody>
          <a:bodyPr wrap="square" lIns="91440" tIns="45720" rIns="91440" bIns="45720">
            <a:spAutoFit/>
          </a:bodyPr>
          <a:lstStyle/>
          <a:p>
            <a:r>
              <a:rPr lang="ar-SA" sz="1600" b="1" cap="none" spc="0" dirty="0" smtClean="0">
                <a:ln w="10541" cmpd="sng">
                  <a:solidFill>
                    <a:srgbClr val="7D7D7D">
                      <a:tint val="100000"/>
                      <a:shade val="100000"/>
                      <a:satMod val="110000"/>
                    </a:srgbClr>
                  </a:solidFill>
                  <a:prstDash val="solid"/>
                </a:ln>
                <a:solidFill>
                  <a:srgbClr val="FFC000"/>
                </a:solidFill>
                <a:effectLst/>
              </a:rPr>
              <a:t>1- تسخن مزيج </a:t>
            </a:r>
            <a:r>
              <a:rPr lang="ar-SA" sz="1600" b="1" dirty="0" smtClean="0">
                <a:ln w="10541" cmpd="sng">
                  <a:solidFill>
                    <a:srgbClr val="7D7D7D">
                      <a:tint val="100000"/>
                      <a:shade val="100000"/>
                      <a:satMod val="110000"/>
                    </a:srgbClr>
                  </a:solidFill>
                  <a:prstDash val="solid"/>
                </a:ln>
                <a:solidFill>
                  <a:srgbClr val="FFC000"/>
                </a:solidFill>
              </a:rPr>
              <a:t>من</a:t>
            </a:r>
            <a:r>
              <a:rPr lang="ar-SA" sz="1600" b="1" cap="none" spc="0" dirty="0" smtClean="0">
                <a:ln w="10541" cmpd="sng">
                  <a:solidFill>
                    <a:srgbClr val="7D7D7D">
                      <a:tint val="100000"/>
                      <a:shade val="100000"/>
                      <a:satMod val="110000"/>
                    </a:srgbClr>
                  </a:solidFill>
                  <a:prstDash val="solid"/>
                </a:ln>
                <a:solidFill>
                  <a:srgbClr val="FFC000"/>
                </a:solidFill>
                <a:effectLst/>
              </a:rPr>
              <a:t> يوديد البوتاسيوم مع حمض الكبريت (المركز) في وجود ثاني اكسيد المنجنيز وفقا للمعادلة التالية:-</a:t>
            </a:r>
          </a:p>
          <a:p>
            <a:r>
              <a:rPr lang="en-US" sz="1600" b="1" cap="none" spc="0" dirty="0" smtClean="0">
                <a:ln w="10541" cmpd="sng">
                  <a:solidFill>
                    <a:srgbClr val="7D7D7D">
                      <a:tint val="100000"/>
                      <a:shade val="100000"/>
                      <a:satMod val="110000"/>
                    </a:srgbClr>
                  </a:solidFill>
                  <a:prstDash val="solid"/>
                </a:ln>
                <a:effectLst/>
              </a:rPr>
              <a:t>2Kl + 3H</a:t>
            </a:r>
            <a:r>
              <a:rPr lang="en-US" sz="1000" b="1" cap="none" spc="0" dirty="0" smtClean="0">
                <a:ln w="10541" cmpd="sng">
                  <a:solidFill>
                    <a:srgbClr val="7D7D7D">
                      <a:tint val="100000"/>
                      <a:shade val="100000"/>
                      <a:satMod val="110000"/>
                    </a:srgbClr>
                  </a:solidFill>
                  <a:prstDash val="solid"/>
                </a:ln>
                <a:effectLst/>
              </a:rPr>
              <a:t>2</a:t>
            </a:r>
            <a:r>
              <a:rPr lang="en-US" sz="1600" b="1" cap="none" spc="0" dirty="0" smtClean="0">
                <a:ln w="10541" cmpd="sng">
                  <a:solidFill>
                    <a:srgbClr val="7D7D7D">
                      <a:tint val="100000"/>
                      <a:shade val="100000"/>
                      <a:satMod val="110000"/>
                    </a:srgbClr>
                  </a:solidFill>
                  <a:prstDash val="solid"/>
                </a:ln>
                <a:effectLst/>
              </a:rPr>
              <a:t>SO</a:t>
            </a:r>
            <a:r>
              <a:rPr lang="en-US" sz="1000" b="1" cap="none" spc="0" dirty="0" smtClean="0">
                <a:ln w="10541" cmpd="sng">
                  <a:solidFill>
                    <a:srgbClr val="7D7D7D">
                      <a:tint val="100000"/>
                      <a:shade val="100000"/>
                      <a:satMod val="110000"/>
                    </a:srgbClr>
                  </a:solidFill>
                  <a:prstDash val="solid"/>
                </a:ln>
                <a:effectLst/>
              </a:rPr>
              <a:t>4 </a:t>
            </a:r>
            <a:r>
              <a:rPr lang="en-US" sz="1600" b="1" cap="none" spc="0" dirty="0" smtClean="0">
                <a:ln w="10541" cmpd="sng">
                  <a:solidFill>
                    <a:srgbClr val="7D7D7D">
                      <a:tint val="100000"/>
                      <a:shade val="100000"/>
                      <a:satMod val="110000"/>
                    </a:srgbClr>
                  </a:solidFill>
                  <a:prstDash val="solid"/>
                </a:ln>
                <a:effectLst/>
              </a:rPr>
              <a:t>+ MnO</a:t>
            </a:r>
            <a:r>
              <a:rPr lang="en-US" sz="1000" b="1" cap="none" spc="0" dirty="0" smtClean="0">
                <a:ln w="10541" cmpd="sng">
                  <a:solidFill>
                    <a:srgbClr val="7D7D7D">
                      <a:tint val="100000"/>
                      <a:shade val="100000"/>
                      <a:satMod val="110000"/>
                    </a:srgbClr>
                  </a:solidFill>
                  <a:prstDash val="solid"/>
                </a:ln>
                <a:effectLst/>
              </a:rPr>
              <a:t>2</a:t>
            </a:r>
            <a:r>
              <a:rPr lang="en-US" sz="1600" b="1" cap="none" spc="0" dirty="0" smtClean="0">
                <a:ln w="10541" cmpd="sng">
                  <a:solidFill>
                    <a:srgbClr val="7D7D7D">
                      <a:tint val="100000"/>
                      <a:shade val="100000"/>
                      <a:satMod val="110000"/>
                    </a:srgbClr>
                  </a:solidFill>
                  <a:prstDash val="solid"/>
                </a:ln>
                <a:effectLst/>
              </a:rPr>
              <a:t>                      l</a:t>
            </a:r>
            <a:r>
              <a:rPr lang="en-US" sz="1000" b="1" cap="none" spc="0" dirty="0" smtClean="0">
                <a:ln w="10541" cmpd="sng">
                  <a:solidFill>
                    <a:srgbClr val="7D7D7D">
                      <a:tint val="100000"/>
                      <a:shade val="100000"/>
                      <a:satMod val="110000"/>
                    </a:srgbClr>
                  </a:solidFill>
                  <a:prstDash val="solid"/>
                </a:ln>
                <a:effectLst/>
              </a:rPr>
              <a:t>2  </a:t>
            </a:r>
            <a:r>
              <a:rPr lang="en-US" sz="1600" b="1" cap="none" spc="0" dirty="0" smtClean="0">
                <a:ln w="10541" cmpd="sng">
                  <a:solidFill>
                    <a:srgbClr val="7D7D7D">
                      <a:tint val="100000"/>
                      <a:shade val="100000"/>
                      <a:satMod val="110000"/>
                    </a:srgbClr>
                  </a:solidFill>
                  <a:prstDash val="solid"/>
                </a:ln>
                <a:effectLst/>
              </a:rPr>
              <a:t>+ MnSO</a:t>
            </a:r>
            <a:r>
              <a:rPr lang="en-US" sz="1000" b="1" cap="none" spc="0" dirty="0" smtClean="0">
                <a:ln w="10541" cmpd="sng">
                  <a:solidFill>
                    <a:srgbClr val="7D7D7D">
                      <a:tint val="100000"/>
                      <a:shade val="100000"/>
                      <a:satMod val="110000"/>
                    </a:srgbClr>
                  </a:solidFill>
                  <a:prstDash val="solid"/>
                </a:ln>
                <a:effectLst/>
              </a:rPr>
              <a:t>4 </a:t>
            </a:r>
            <a:r>
              <a:rPr lang="en-US" sz="1600" b="1" cap="none" spc="0" dirty="0" smtClean="0">
                <a:ln w="10541" cmpd="sng">
                  <a:solidFill>
                    <a:srgbClr val="7D7D7D">
                      <a:tint val="100000"/>
                      <a:shade val="100000"/>
                      <a:satMod val="110000"/>
                    </a:srgbClr>
                  </a:solidFill>
                  <a:prstDash val="solid"/>
                </a:ln>
                <a:effectLst/>
              </a:rPr>
              <a:t>+ 2KHSO</a:t>
            </a:r>
            <a:r>
              <a:rPr lang="en-US" sz="1000" b="1" cap="none" spc="0" dirty="0" smtClean="0">
                <a:ln w="10541" cmpd="sng">
                  <a:solidFill>
                    <a:srgbClr val="7D7D7D">
                      <a:tint val="100000"/>
                      <a:shade val="100000"/>
                      <a:satMod val="110000"/>
                    </a:srgbClr>
                  </a:solidFill>
                  <a:prstDash val="solid"/>
                </a:ln>
                <a:effectLst/>
              </a:rPr>
              <a:t>4 </a:t>
            </a:r>
            <a:r>
              <a:rPr lang="en-US" sz="1600" b="1" cap="none" spc="0" dirty="0" smtClean="0">
                <a:ln w="10541" cmpd="sng">
                  <a:solidFill>
                    <a:srgbClr val="7D7D7D">
                      <a:tint val="100000"/>
                      <a:shade val="100000"/>
                      <a:satMod val="110000"/>
                    </a:srgbClr>
                  </a:solidFill>
                  <a:prstDash val="solid"/>
                </a:ln>
                <a:effectLst/>
              </a:rPr>
              <a:t>+ 2H</a:t>
            </a:r>
            <a:r>
              <a:rPr lang="en-US" sz="1000" b="1" cap="none" spc="0" dirty="0" smtClean="0">
                <a:ln w="10541" cmpd="sng">
                  <a:solidFill>
                    <a:srgbClr val="7D7D7D">
                      <a:tint val="100000"/>
                      <a:shade val="100000"/>
                      <a:satMod val="110000"/>
                    </a:srgbClr>
                  </a:solidFill>
                  <a:prstDash val="solid"/>
                </a:ln>
                <a:effectLst/>
              </a:rPr>
              <a:t>2</a:t>
            </a:r>
            <a:r>
              <a:rPr lang="en-US" sz="1600" b="1" cap="none" spc="0" dirty="0" smtClean="0">
                <a:ln w="10541" cmpd="sng">
                  <a:solidFill>
                    <a:srgbClr val="7D7D7D">
                      <a:tint val="100000"/>
                      <a:shade val="100000"/>
                      <a:satMod val="110000"/>
                    </a:srgbClr>
                  </a:solidFill>
                  <a:prstDash val="solid"/>
                </a:ln>
                <a:effectLst/>
              </a:rPr>
              <a:t>O</a:t>
            </a:r>
            <a:r>
              <a:rPr lang="ar-SA" sz="1600" b="1" cap="none" spc="0" dirty="0" smtClean="0">
                <a:ln w="10541" cmpd="sng">
                  <a:solidFill>
                    <a:srgbClr val="7D7D7D">
                      <a:tint val="100000"/>
                      <a:shade val="100000"/>
                      <a:satMod val="110000"/>
                    </a:srgbClr>
                  </a:solidFill>
                  <a:prstDash val="solid"/>
                </a:ln>
                <a:effectLst/>
              </a:rPr>
              <a:t> </a:t>
            </a:r>
            <a:endParaRPr lang="ar-SA" sz="1600" b="1" cap="none" spc="0" dirty="0">
              <a:ln w="10541" cmpd="sng">
                <a:solidFill>
                  <a:srgbClr val="7D7D7D">
                    <a:tint val="100000"/>
                    <a:shade val="100000"/>
                    <a:satMod val="110000"/>
                  </a:srgbClr>
                </a:solidFill>
                <a:prstDash val="solid"/>
              </a:ln>
              <a:effectLst/>
            </a:endParaRPr>
          </a:p>
        </p:txBody>
      </p:sp>
      <p:cxnSp>
        <p:nvCxnSpPr>
          <p:cNvPr id="14" name="رابط كسهم مستقيم 13"/>
          <p:cNvCxnSpPr/>
          <p:nvPr/>
        </p:nvCxnSpPr>
        <p:spPr>
          <a:xfrm>
            <a:off x="5021560" y="5791200"/>
            <a:ext cx="9906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
                                        <p:tgtEl>
                                          <p:spTgt spid="5"/>
                                        </p:tgtEl>
                                      </p:cBhvr>
                                    </p:animEffect>
                                    <p:anim calcmode="lin" valueType="num">
                                      <p:cBhvr>
                                        <p:cTn id="15" dur="400" fill="hold"/>
                                        <p:tgtEl>
                                          <p:spTgt spid="5"/>
                                        </p:tgtEl>
                                        <p:attrNameLst>
                                          <p:attrName>ppt_x</p:attrName>
                                        </p:attrNameLst>
                                      </p:cBhvr>
                                      <p:tavLst>
                                        <p:tav tm="0">
                                          <p:val>
                                            <p:strVal val="#ppt_x"/>
                                          </p:val>
                                        </p:tav>
                                        <p:tav tm="100000">
                                          <p:val>
                                            <p:strVal val="#ppt_x"/>
                                          </p:val>
                                        </p:tav>
                                      </p:tavLst>
                                    </p:anim>
                                    <p:anim calcmode="lin" valueType="num">
                                      <p:cBhvr>
                                        <p:cTn id="16" dur="400" fill="hold"/>
                                        <p:tgtEl>
                                          <p:spTgt spid="5"/>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
                                        <p:tgtEl>
                                          <p:spTgt spid="6"/>
                                        </p:tgtEl>
                                      </p:cBhvr>
                                    </p:animEffect>
                                    <p:anim calcmode="lin" valueType="num">
                                      <p:cBhvr>
                                        <p:cTn id="24" dur="400" fill="hold"/>
                                        <p:tgtEl>
                                          <p:spTgt spid="6"/>
                                        </p:tgtEl>
                                        <p:attrNameLst>
                                          <p:attrName>ppt_x</p:attrName>
                                        </p:attrNameLst>
                                      </p:cBhvr>
                                      <p:tavLst>
                                        <p:tav tm="0">
                                          <p:val>
                                            <p:strVal val="#ppt_x"/>
                                          </p:val>
                                        </p:tav>
                                        <p:tav tm="100000">
                                          <p:val>
                                            <p:strVal val="#ppt_x"/>
                                          </p:val>
                                        </p:tav>
                                      </p:tavLst>
                                    </p:anim>
                                    <p:anim calcmode="lin" valueType="num">
                                      <p:cBhvr>
                                        <p:cTn id="25" dur="400" fill="hold"/>
                                        <p:tgtEl>
                                          <p:spTgt spid="6"/>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0" presetClass="entr" presetSubtype="0" decel="100000" fill="hold" nodeType="click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p:cTn id="45" dur="1000" fill="hold"/>
                                        <p:tgtEl>
                                          <p:spTgt spid="9">
                                            <p:txEl>
                                              <p:pRg st="0" end="0"/>
                                            </p:txEl>
                                          </p:spTgt>
                                        </p:tgtEl>
                                        <p:attrNameLst>
                                          <p:attrName>ppt_w</p:attrName>
                                        </p:attrNameLst>
                                      </p:cBhvr>
                                      <p:tavLst>
                                        <p:tav tm="0">
                                          <p:val>
                                            <p:strVal val="#ppt_w+.3"/>
                                          </p:val>
                                        </p:tav>
                                        <p:tav tm="100000">
                                          <p:val>
                                            <p:strVal val="#ppt_w"/>
                                          </p:val>
                                        </p:tav>
                                      </p:tavLst>
                                    </p:anim>
                                    <p:anim calcmode="lin" valueType="num">
                                      <p:cBhvr>
                                        <p:cTn id="46"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47" dur="10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0" presetClass="entr" presetSubtype="0" decel="100000" fill="hold" nodeType="clickEffect">
                                  <p:stCondLst>
                                    <p:cond delay="0"/>
                                  </p:stCondLst>
                                  <p:childTnLst>
                                    <p:set>
                                      <p:cBhvr>
                                        <p:cTn id="51" dur="1" fill="hold">
                                          <p:stCondLst>
                                            <p:cond delay="0"/>
                                          </p:stCondLst>
                                        </p:cTn>
                                        <p:tgtEl>
                                          <p:spTgt spid="9">
                                            <p:txEl>
                                              <p:pRg st="1" end="1"/>
                                            </p:txEl>
                                          </p:spTgt>
                                        </p:tgtEl>
                                        <p:attrNameLst>
                                          <p:attrName>style.visibility</p:attrName>
                                        </p:attrNameLst>
                                      </p:cBhvr>
                                      <p:to>
                                        <p:strVal val="visible"/>
                                      </p:to>
                                    </p:set>
                                    <p:anim calcmode="lin" valueType="num">
                                      <p:cBhvr>
                                        <p:cTn id="52" dur="1000" fill="hold"/>
                                        <p:tgtEl>
                                          <p:spTgt spid="9">
                                            <p:txEl>
                                              <p:pRg st="1" end="1"/>
                                            </p:txEl>
                                          </p:spTgt>
                                        </p:tgtEl>
                                        <p:attrNameLst>
                                          <p:attrName>ppt_w</p:attrName>
                                        </p:attrNameLst>
                                      </p:cBhvr>
                                      <p:tavLst>
                                        <p:tav tm="0">
                                          <p:val>
                                            <p:strVal val="#ppt_w+.3"/>
                                          </p:val>
                                        </p:tav>
                                        <p:tav tm="100000">
                                          <p:val>
                                            <p:strVal val="#ppt_w"/>
                                          </p:val>
                                        </p:tav>
                                      </p:tavLst>
                                    </p:anim>
                                    <p:anim calcmode="lin" valueType="num">
                                      <p:cBhvr>
                                        <p:cTn id="53" dur="1000" fill="hold"/>
                                        <p:tgtEl>
                                          <p:spTgt spid="9">
                                            <p:txEl>
                                              <p:pRg st="1" end="1"/>
                                            </p:txEl>
                                          </p:spTgt>
                                        </p:tgtEl>
                                        <p:attrNameLst>
                                          <p:attrName>ppt_h</p:attrName>
                                        </p:attrNameLst>
                                      </p:cBhvr>
                                      <p:tavLst>
                                        <p:tav tm="0">
                                          <p:val>
                                            <p:strVal val="#ppt_h"/>
                                          </p:val>
                                        </p:tav>
                                        <p:tav tm="100000">
                                          <p:val>
                                            <p:strVal val="#ppt_h"/>
                                          </p:val>
                                        </p:tav>
                                      </p:tavLst>
                                    </p:anim>
                                    <p:animEffect transition="in" filter="fade">
                                      <p:cBhvr>
                                        <p:cTn id="54" dur="1000"/>
                                        <p:tgtEl>
                                          <p:spTgt spid="9">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1000" fill="hold"/>
                                        <p:tgtEl>
                                          <p:spTgt spid="11"/>
                                        </p:tgtEl>
                                        <p:attrNameLst>
                                          <p:attrName>ppt_w</p:attrName>
                                        </p:attrNameLst>
                                      </p:cBhvr>
                                      <p:tavLst>
                                        <p:tav tm="0">
                                          <p:val>
                                            <p:strVal val="#ppt_w*0.70"/>
                                          </p:val>
                                        </p:tav>
                                        <p:tav tm="100000">
                                          <p:val>
                                            <p:strVal val="#ppt_w"/>
                                          </p:val>
                                        </p:tav>
                                      </p:tavLst>
                                    </p:anim>
                                    <p:anim calcmode="lin" valueType="num">
                                      <p:cBhvr>
                                        <p:cTn id="60" dur="1000" fill="hold"/>
                                        <p:tgtEl>
                                          <p:spTgt spid="11"/>
                                        </p:tgtEl>
                                        <p:attrNameLst>
                                          <p:attrName>ppt_h</p:attrName>
                                        </p:attrNameLst>
                                      </p:cBhvr>
                                      <p:tavLst>
                                        <p:tav tm="0">
                                          <p:val>
                                            <p:strVal val="#ppt_h"/>
                                          </p:val>
                                        </p:tav>
                                        <p:tav tm="100000">
                                          <p:val>
                                            <p:strVal val="#ppt_h"/>
                                          </p:val>
                                        </p:tav>
                                      </p:tavLst>
                                    </p:anim>
                                    <p:animEffect transition="in" filter="fade">
                                      <p:cBhvr>
                                        <p:cTn id="61" dur="10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dissolve">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7"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50" presetClass="entr" presetSubtype="0" decel="100000" fill="hold" nodeType="clickEffect">
                                  <p:stCondLst>
                                    <p:cond delay="0"/>
                                  </p:stCondLst>
                                  <p:childTnLst>
                                    <p:set>
                                      <p:cBhvr>
                                        <p:cTn id="77" dur="1" fill="hold">
                                          <p:stCondLst>
                                            <p:cond delay="0"/>
                                          </p:stCondLst>
                                        </p:cTn>
                                        <p:tgtEl>
                                          <p:spTgt spid="12">
                                            <p:txEl>
                                              <p:pRg st="1" end="1"/>
                                            </p:txEl>
                                          </p:spTgt>
                                        </p:tgtEl>
                                        <p:attrNameLst>
                                          <p:attrName>style.visibility</p:attrName>
                                        </p:attrNameLst>
                                      </p:cBhvr>
                                      <p:to>
                                        <p:strVal val="visible"/>
                                      </p:to>
                                    </p:set>
                                    <p:anim calcmode="lin" valueType="num">
                                      <p:cBhvr>
                                        <p:cTn id="78" dur="1000" fill="hold"/>
                                        <p:tgtEl>
                                          <p:spTgt spid="12">
                                            <p:txEl>
                                              <p:pRg st="1" end="1"/>
                                            </p:txEl>
                                          </p:spTgt>
                                        </p:tgtEl>
                                        <p:attrNameLst>
                                          <p:attrName>ppt_w</p:attrName>
                                        </p:attrNameLst>
                                      </p:cBhvr>
                                      <p:tavLst>
                                        <p:tav tm="0">
                                          <p:val>
                                            <p:strVal val="#ppt_w+.3"/>
                                          </p:val>
                                        </p:tav>
                                        <p:tav tm="100000">
                                          <p:val>
                                            <p:strVal val="#ppt_w"/>
                                          </p:val>
                                        </p:tav>
                                      </p:tavLst>
                                    </p:anim>
                                    <p:anim calcmode="lin" valueType="num">
                                      <p:cBhvr>
                                        <p:cTn id="79" dur="100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80" dur="1000"/>
                                        <p:tgtEl>
                                          <p:spTgt spid="12">
                                            <p:txEl>
                                              <p:pRg st="1" end="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xit" presetSubtype="4" fill="hold" grpId="1" nodeType="clickEffect">
                                  <p:stCondLst>
                                    <p:cond delay="0"/>
                                  </p:stCondLst>
                                  <p:iterate type="lt">
                                    <p:tmPct val="0"/>
                                  </p:iterate>
                                  <p:childTnLst>
                                    <p:animEffect transition="out" filter="slide(fromBottom)">
                                      <p:cBhvr>
                                        <p:cTn id="84" dur="500"/>
                                        <p:tgtEl>
                                          <p:spTgt spid="4"/>
                                        </p:tgtEl>
                                      </p:cBhvr>
                                    </p:animEffect>
                                    <p:set>
                                      <p:cBhvr>
                                        <p:cTn id="85" dur="1" fill="hold">
                                          <p:stCondLst>
                                            <p:cond delay="499"/>
                                          </p:stCondLst>
                                        </p:cTn>
                                        <p:tgtEl>
                                          <p:spTgt spid="4"/>
                                        </p:tgtEl>
                                        <p:attrNameLst>
                                          <p:attrName>style.visibility</p:attrName>
                                        </p:attrNameLst>
                                      </p:cBhvr>
                                      <p:to>
                                        <p:strVal val="hidden"/>
                                      </p:to>
                                    </p:set>
                                  </p:childTnLst>
                                </p:cTn>
                              </p:par>
                              <p:par>
                                <p:cTn id="86" presetID="12" presetClass="exit" presetSubtype="4" fill="hold" grpId="1" nodeType="withEffect">
                                  <p:stCondLst>
                                    <p:cond delay="0"/>
                                  </p:stCondLst>
                                  <p:childTnLst>
                                    <p:animEffect transition="out" filter="slide(fromBottom)">
                                      <p:cBhvr>
                                        <p:cTn id="87" dur="500"/>
                                        <p:tgtEl>
                                          <p:spTgt spid="5"/>
                                        </p:tgtEl>
                                      </p:cBhvr>
                                    </p:animEffect>
                                    <p:set>
                                      <p:cBhvr>
                                        <p:cTn id="88" dur="1" fill="hold">
                                          <p:stCondLst>
                                            <p:cond delay="499"/>
                                          </p:stCondLst>
                                        </p:cTn>
                                        <p:tgtEl>
                                          <p:spTgt spid="5"/>
                                        </p:tgtEl>
                                        <p:attrNameLst>
                                          <p:attrName>style.visibility</p:attrName>
                                        </p:attrNameLst>
                                      </p:cBhvr>
                                      <p:to>
                                        <p:strVal val="hidden"/>
                                      </p:to>
                                    </p:set>
                                  </p:childTnLst>
                                </p:cTn>
                              </p:par>
                              <p:par>
                                <p:cTn id="89" presetID="12" presetClass="exit" presetSubtype="4" fill="hold" grpId="1" nodeType="withEffect">
                                  <p:stCondLst>
                                    <p:cond delay="0"/>
                                  </p:stCondLst>
                                  <p:childTnLst>
                                    <p:animEffect transition="out" filter="slide(fromBottom)">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par>
                                <p:cTn id="92" presetID="12" presetClass="exit" presetSubtype="4" fill="hold" grpId="1" nodeType="withEffect">
                                  <p:stCondLst>
                                    <p:cond delay="0"/>
                                  </p:stCondLst>
                                  <p:childTnLst>
                                    <p:animEffect transition="out" filter="slide(fromBottom)">
                                      <p:cBhvr>
                                        <p:cTn id="93" dur="500"/>
                                        <p:tgtEl>
                                          <p:spTgt spid="7"/>
                                        </p:tgtEl>
                                      </p:cBhvr>
                                    </p:animEffect>
                                    <p:set>
                                      <p:cBhvr>
                                        <p:cTn id="94" dur="1" fill="hold">
                                          <p:stCondLst>
                                            <p:cond delay="499"/>
                                          </p:stCondLst>
                                        </p:cTn>
                                        <p:tgtEl>
                                          <p:spTgt spid="7"/>
                                        </p:tgtEl>
                                        <p:attrNameLst>
                                          <p:attrName>style.visibility</p:attrName>
                                        </p:attrNameLst>
                                      </p:cBhvr>
                                      <p:to>
                                        <p:strVal val="hidden"/>
                                      </p:to>
                                    </p:set>
                                  </p:childTnLst>
                                </p:cTn>
                              </p:par>
                              <p:par>
                                <p:cTn id="95" presetID="12" presetClass="exit" presetSubtype="4" fill="hold" grpId="1" nodeType="withEffect">
                                  <p:stCondLst>
                                    <p:cond delay="0"/>
                                  </p:stCondLst>
                                  <p:childTnLst>
                                    <p:animEffect transition="out" filter="slide(fromBottom)">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2" presetClass="exit" presetSubtype="4" fill="hold" grpId="0" nodeType="withEffect">
                                  <p:stCondLst>
                                    <p:cond delay="0"/>
                                  </p:stCondLst>
                                  <p:childTnLst>
                                    <p:animEffect transition="out" filter="slide(fromBottom)">
                                      <p:cBhvr>
                                        <p:cTn id="99" dur="500"/>
                                        <p:tgtEl>
                                          <p:spTgt spid="9">
                                            <p:txEl>
                                              <p:pRg st="0" end="0"/>
                                            </p:txEl>
                                          </p:spTgt>
                                        </p:tgtEl>
                                      </p:cBhvr>
                                    </p:animEffect>
                                    <p:set>
                                      <p:cBhvr>
                                        <p:cTn id="100" dur="1" fill="hold">
                                          <p:stCondLst>
                                            <p:cond delay="499"/>
                                          </p:stCondLst>
                                        </p:cTn>
                                        <p:tgtEl>
                                          <p:spTgt spid="9">
                                            <p:txEl>
                                              <p:pRg st="0" end="0"/>
                                            </p:txEl>
                                          </p:spTgt>
                                        </p:tgtEl>
                                        <p:attrNameLst>
                                          <p:attrName>style.visibility</p:attrName>
                                        </p:attrNameLst>
                                      </p:cBhvr>
                                      <p:to>
                                        <p:strVal val="hidden"/>
                                      </p:to>
                                    </p:set>
                                  </p:childTnLst>
                                </p:cTn>
                              </p:par>
                              <p:par>
                                <p:cTn id="101" presetID="12" presetClass="exit" presetSubtype="4" fill="hold" grpId="0" nodeType="withEffect">
                                  <p:stCondLst>
                                    <p:cond delay="0"/>
                                  </p:stCondLst>
                                  <p:childTnLst>
                                    <p:animEffect transition="out" filter="slide(fromBottom)">
                                      <p:cBhvr>
                                        <p:cTn id="102" dur="500"/>
                                        <p:tgtEl>
                                          <p:spTgt spid="9">
                                            <p:txEl>
                                              <p:pRg st="1" end="1"/>
                                            </p:txEl>
                                          </p:spTgt>
                                        </p:tgtEl>
                                      </p:cBhvr>
                                    </p:animEffect>
                                    <p:set>
                                      <p:cBhvr>
                                        <p:cTn id="103" dur="1" fill="hold">
                                          <p:stCondLst>
                                            <p:cond delay="499"/>
                                          </p:stCondLst>
                                        </p:cTn>
                                        <p:tgtEl>
                                          <p:spTgt spid="9">
                                            <p:txEl>
                                              <p:pRg st="1" end="1"/>
                                            </p:txEl>
                                          </p:spTgt>
                                        </p:tgtEl>
                                        <p:attrNameLst>
                                          <p:attrName>style.visibility</p:attrName>
                                        </p:attrNameLst>
                                      </p:cBhvr>
                                      <p:to>
                                        <p:strVal val="hidden"/>
                                      </p:to>
                                    </p:set>
                                  </p:childTnLst>
                                </p:cTn>
                              </p:par>
                              <p:par>
                                <p:cTn id="104" presetID="12" presetClass="exit" presetSubtype="4" fill="hold" grpId="1" nodeType="withEffect">
                                  <p:stCondLst>
                                    <p:cond delay="0"/>
                                  </p:stCondLst>
                                  <p:childTnLst>
                                    <p:animEffect transition="out" filter="slide(fromBottom)">
                                      <p:cBhvr>
                                        <p:cTn id="105" dur="500"/>
                                        <p:tgtEl>
                                          <p:spTgt spid="11"/>
                                        </p:tgtEl>
                                      </p:cBhvr>
                                    </p:animEffect>
                                    <p:set>
                                      <p:cBhvr>
                                        <p:cTn id="106" dur="1" fill="hold">
                                          <p:stCondLst>
                                            <p:cond delay="499"/>
                                          </p:stCondLst>
                                        </p:cTn>
                                        <p:tgtEl>
                                          <p:spTgt spid="11"/>
                                        </p:tgtEl>
                                        <p:attrNameLst>
                                          <p:attrName>style.visibility</p:attrName>
                                        </p:attrNameLst>
                                      </p:cBhvr>
                                      <p:to>
                                        <p:strVal val="hidden"/>
                                      </p:to>
                                    </p:set>
                                  </p:childTnLst>
                                </p:cTn>
                              </p:par>
                              <p:par>
                                <p:cTn id="107" presetID="12" presetClass="exit" presetSubtype="4" fill="hold" grpId="0" nodeType="withEffect">
                                  <p:stCondLst>
                                    <p:cond delay="0"/>
                                  </p:stCondLst>
                                  <p:childTnLst>
                                    <p:animEffect transition="out" filter="slide(fromBottom)">
                                      <p:cBhvr>
                                        <p:cTn id="108" dur="500"/>
                                        <p:tgtEl>
                                          <p:spTgt spid="12">
                                            <p:txEl>
                                              <p:pRg st="0" end="0"/>
                                            </p:txEl>
                                          </p:spTgt>
                                        </p:tgtEl>
                                      </p:cBhvr>
                                    </p:animEffect>
                                    <p:set>
                                      <p:cBhvr>
                                        <p:cTn id="109" dur="1" fill="hold">
                                          <p:stCondLst>
                                            <p:cond delay="499"/>
                                          </p:stCondLst>
                                        </p:cTn>
                                        <p:tgtEl>
                                          <p:spTgt spid="12">
                                            <p:txEl>
                                              <p:pRg st="0" end="0"/>
                                            </p:txEl>
                                          </p:spTgt>
                                        </p:tgtEl>
                                        <p:attrNameLst>
                                          <p:attrName>style.visibility</p:attrName>
                                        </p:attrNameLst>
                                      </p:cBhvr>
                                      <p:to>
                                        <p:strVal val="hidden"/>
                                      </p:to>
                                    </p:set>
                                  </p:childTnLst>
                                </p:cTn>
                              </p:par>
                              <p:par>
                                <p:cTn id="110" presetID="12" presetClass="exit" presetSubtype="4" fill="hold" grpId="0" nodeType="withEffect">
                                  <p:stCondLst>
                                    <p:cond delay="0"/>
                                  </p:stCondLst>
                                  <p:childTnLst>
                                    <p:animEffect transition="out" filter="slide(fromBottom)">
                                      <p:cBhvr>
                                        <p:cTn id="111" dur="500"/>
                                        <p:tgtEl>
                                          <p:spTgt spid="12">
                                            <p:txEl>
                                              <p:pRg st="1" end="1"/>
                                            </p:txEl>
                                          </p:spTgt>
                                        </p:tgtEl>
                                      </p:cBhvr>
                                    </p:animEffect>
                                    <p:set>
                                      <p:cBhvr>
                                        <p:cTn id="112" dur="1" fill="hold">
                                          <p:stCondLst>
                                            <p:cond delay="499"/>
                                          </p:stCondLst>
                                        </p:cTn>
                                        <p:tgtEl>
                                          <p:spTgt spid="12">
                                            <p:txEl>
                                              <p:pRg st="1" end="1"/>
                                            </p:txEl>
                                          </p:spTgt>
                                        </p:tgtEl>
                                        <p:attrNameLst>
                                          <p:attrName>style.visibility</p:attrName>
                                        </p:attrNameLst>
                                      </p:cBhvr>
                                      <p:to>
                                        <p:strVal val="hidden"/>
                                      </p:to>
                                    </p:set>
                                  </p:childTnLst>
                                </p:cTn>
                              </p:par>
                              <p:par>
                                <p:cTn id="113" presetID="12" presetClass="exit" presetSubtype="4" fill="hold" nodeType="withEffect">
                                  <p:stCondLst>
                                    <p:cond delay="0"/>
                                  </p:stCondLst>
                                  <p:childTnLst>
                                    <p:animEffect transition="out" filter="slide(fromBottom)">
                                      <p:cBhvr>
                                        <p:cTn id="114" dur="500"/>
                                        <p:tgtEl>
                                          <p:spTgt spid="14"/>
                                        </p:tgtEl>
                                      </p:cBhvr>
                                    </p:animEffect>
                                    <p:set>
                                      <p:cBhvr>
                                        <p:cTn id="11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5" grpId="1"/>
      <p:bldP spid="6" grpId="0" animBg="1"/>
      <p:bldP spid="6" grpId="1" animBg="1"/>
      <p:bldP spid="7" grpId="0"/>
      <p:bldP spid="7" grpId="1"/>
      <p:bldP spid="8" grpId="0" animBg="1"/>
      <p:bldP spid="8" grpId="1" animBg="1"/>
      <p:bldP spid="9" grpId="0" build="allAtOnce"/>
      <p:bldP spid="11" grpId="0" animBg="1"/>
      <p:bldP spid="11" grpId="1" animBg="1"/>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6172200" y="152400"/>
            <a:ext cx="28194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 في الصناعة:- </a:t>
            </a:r>
            <a:endParaRPr lang="ar-SA" b="1" i="1" u="sng" dirty="0">
              <a:ln w="1905"/>
              <a:solidFill>
                <a:srgbClr val="FF0066"/>
              </a:solidFill>
              <a:effectLst>
                <a:outerShdw blurRad="38100" dist="38100" dir="2700000" algn="tl">
                  <a:srgbClr val="000000">
                    <a:alpha val="43137"/>
                  </a:srgbClr>
                </a:outerShdw>
              </a:effectLst>
            </a:endParaRPr>
          </a:p>
        </p:txBody>
      </p:sp>
      <p:sp>
        <p:nvSpPr>
          <p:cNvPr id="8" name="مستطيل 7"/>
          <p:cNvSpPr/>
          <p:nvPr/>
        </p:nvSpPr>
        <p:spPr>
          <a:xfrm>
            <a:off x="304800" y="685800"/>
            <a:ext cx="8610600" cy="584775"/>
          </a:xfrm>
          <a:prstGeom prst="rect">
            <a:avLst/>
          </a:prstGeom>
          <a:noFill/>
        </p:spPr>
        <p:txBody>
          <a:bodyPr wrap="square" lIns="91440" tIns="45720" rIns="91440" bIns="45720">
            <a:spAutoFit/>
          </a:bodyPr>
          <a:lstStyle/>
          <a:p>
            <a:r>
              <a:rPr lang="ar-SA" sz="1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بالاختزال الكيميائي </a:t>
            </a:r>
            <a:r>
              <a:rPr lang="ar-SA" sz="1600" b="1" cap="none" spc="0"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ليودات</a:t>
            </a:r>
            <a:r>
              <a:rPr lang="ar-SA" sz="1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الصوديوم حسب المعادلة التالية :-</a:t>
            </a:r>
          </a:p>
          <a:p>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2NalO</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3 </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+ 5NaHSO</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3</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l</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 </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+ 3NaHSO</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4</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+ 2Na</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SO</a:t>
            </a:r>
            <a:r>
              <a:rPr lang="en-US" sz="1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4 </a:t>
            </a: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+ 2H2O</a:t>
            </a:r>
            <a:endParaRPr lang="ar-SA" sz="16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cxnSp>
        <p:nvCxnSpPr>
          <p:cNvPr id="10" name="رابط كسهم مستقيم 9"/>
          <p:cNvCxnSpPr/>
          <p:nvPr/>
        </p:nvCxnSpPr>
        <p:spPr>
          <a:xfrm>
            <a:off x="5004048" y="1143000"/>
            <a:ext cx="7620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مستطيل 11"/>
          <p:cNvSpPr/>
          <p:nvPr/>
        </p:nvSpPr>
        <p:spPr>
          <a:xfrm>
            <a:off x="228600" y="1447800"/>
            <a:ext cx="8686800" cy="584775"/>
          </a:xfrm>
          <a:prstGeom prst="rect">
            <a:avLst/>
          </a:prstGeom>
          <a:noFill/>
        </p:spPr>
        <p:txBody>
          <a:bodyPr wrap="square" lIns="91440" tIns="45720" rIns="91440" bIns="45720">
            <a:spAutoFit/>
          </a:bodyPr>
          <a:lstStyle/>
          <a:p>
            <a:r>
              <a:rPr lang="ar-SA" sz="1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ومن الخواص </a:t>
            </a:r>
            <a:r>
              <a:rPr lang="ar-SA"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اليود إذا  عرض ورقة تباع الشمس المللة بالماء إلى أبخرته لا يغير لونها أما إذا عرضت ورقة نشاء بالماء لابخرته فإنه يغير لونها إلى اللون الأزرق. </a:t>
            </a:r>
            <a:endParaRPr lang="ar-SA" sz="1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مستطيل 12"/>
          <p:cNvSpPr/>
          <p:nvPr/>
        </p:nvSpPr>
        <p:spPr>
          <a:xfrm>
            <a:off x="4572000" y="2209800"/>
            <a:ext cx="4343400" cy="381000"/>
          </a:xfrm>
          <a:prstGeom prst="rect">
            <a:avLst/>
          </a:prstGeom>
        </p:spPr>
        <p:style>
          <a:lnRef idx="0">
            <a:schemeClr val="accent4"/>
          </a:lnRef>
          <a:fillRef idx="3">
            <a:schemeClr val="accent4"/>
          </a:fillRef>
          <a:effectRef idx="3">
            <a:schemeClr val="accent4"/>
          </a:effectRef>
          <a:fontRef idx="minor">
            <a:schemeClr val="lt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الكشف عن الهالوجينات والتميز بينهما:-</a:t>
            </a:r>
            <a:endParaRPr lang="ar-SA" b="1" i="1" u="sng" dirty="0">
              <a:ln w="1905"/>
              <a:solidFill>
                <a:srgbClr val="FF0066"/>
              </a:solidFill>
              <a:effectLst>
                <a:outerShdw blurRad="38100" dist="38100" dir="2700000" algn="tl">
                  <a:srgbClr val="000000">
                    <a:alpha val="43137"/>
                  </a:srgbClr>
                </a:outerShdw>
              </a:effectLst>
            </a:endParaRPr>
          </a:p>
        </p:txBody>
      </p:sp>
      <p:sp>
        <p:nvSpPr>
          <p:cNvPr id="14" name="مستطيل 13"/>
          <p:cNvSpPr/>
          <p:nvPr/>
        </p:nvSpPr>
        <p:spPr>
          <a:xfrm>
            <a:off x="304800" y="2743200"/>
            <a:ext cx="8610600" cy="1077218"/>
          </a:xfrm>
          <a:prstGeom prst="rect">
            <a:avLst/>
          </a:prstGeom>
          <a:noFill/>
        </p:spPr>
        <p:txBody>
          <a:bodyPr wrap="square" lIns="91440" tIns="45720" rIns="91440" bIns="45720">
            <a:spAutoFit/>
          </a:bodyPr>
          <a:lstStyle/>
          <a:p>
            <a:r>
              <a:rPr lang="ar-SA" sz="1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من خلال ما تقدم تبين أنه يمكن التميز بين الهالوجينات بالطرق التالية:-</a:t>
            </a:r>
          </a:p>
          <a:p>
            <a:r>
              <a:rPr lang="ar-SA"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1- اللون.</a:t>
            </a:r>
          </a:p>
          <a:p>
            <a:r>
              <a:rPr lang="ar-SA" sz="1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2- التأثير على ورقة تباع الشمس الزرقاء المبللة بالماء.</a:t>
            </a:r>
          </a:p>
          <a:p>
            <a:r>
              <a:rPr lang="ar-SA"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3- التأثير على ورقة النشاء المبللة بالماء.</a:t>
            </a:r>
            <a:endParaRPr lang="ar-SA" sz="16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graphicFrame>
        <p:nvGraphicFramePr>
          <p:cNvPr id="15" name="جدول 14"/>
          <p:cNvGraphicFramePr>
            <a:graphicFrameLocks noGrp="1"/>
          </p:cNvGraphicFramePr>
          <p:nvPr/>
        </p:nvGraphicFramePr>
        <p:xfrm>
          <a:off x="1" y="3962400"/>
          <a:ext cx="9143999" cy="1483360"/>
        </p:xfrm>
        <a:graphic>
          <a:graphicData uri="http://schemas.openxmlformats.org/drawingml/2006/table">
            <a:tbl>
              <a:tblPr rtl="1" firstRow="1" bandRow="1">
                <a:tableStyleId>{7DF18680-E054-41AD-8BC1-D1AEF772440D}</a:tableStyleId>
              </a:tblPr>
              <a:tblGrid>
                <a:gridCol w="1882588"/>
                <a:gridCol w="1833282"/>
                <a:gridCol w="3025588"/>
                <a:gridCol w="2402541"/>
              </a:tblGrid>
              <a:tr h="370840">
                <a:tc>
                  <a:txBody>
                    <a:bodyPr/>
                    <a:lstStyle/>
                    <a:p>
                      <a:pPr rtl="1"/>
                      <a:endParaRPr lang="ar-SA" dirty="0"/>
                    </a:p>
                  </a:txBody>
                  <a:tcPr/>
                </a:tc>
                <a:tc>
                  <a:txBody>
                    <a:bodyPr/>
                    <a:lstStyle/>
                    <a:p>
                      <a:pPr algn="ctr" rtl="1"/>
                      <a:r>
                        <a:rPr lang="ar-SA" dirty="0" smtClean="0"/>
                        <a:t>الكلور</a:t>
                      </a:r>
                      <a:endParaRPr lang="ar-SA" dirty="0"/>
                    </a:p>
                  </a:txBody>
                  <a:tcPr/>
                </a:tc>
                <a:tc>
                  <a:txBody>
                    <a:bodyPr/>
                    <a:lstStyle/>
                    <a:p>
                      <a:pPr algn="ctr" rtl="1"/>
                      <a:r>
                        <a:rPr lang="ar-SA" dirty="0" smtClean="0"/>
                        <a:t>البروم</a:t>
                      </a:r>
                      <a:endParaRPr lang="ar-SA" dirty="0"/>
                    </a:p>
                  </a:txBody>
                  <a:tcPr/>
                </a:tc>
                <a:tc>
                  <a:txBody>
                    <a:bodyPr/>
                    <a:lstStyle/>
                    <a:p>
                      <a:pPr algn="ctr" rtl="1"/>
                      <a:r>
                        <a:rPr lang="ar-SA" dirty="0" smtClean="0"/>
                        <a:t>اليود</a:t>
                      </a:r>
                      <a:endParaRPr lang="ar-SA" dirty="0"/>
                    </a:p>
                  </a:txBody>
                  <a:tcPr/>
                </a:tc>
              </a:tr>
              <a:tr h="370840">
                <a:tc>
                  <a:txBody>
                    <a:bodyPr/>
                    <a:lstStyle/>
                    <a:p>
                      <a:pPr algn="ctr" rtl="1"/>
                      <a:r>
                        <a:rPr lang="ar-SA" dirty="0" smtClean="0"/>
                        <a:t>اللون </a:t>
                      </a:r>
                      <a:endParaRPr lang="ar-SA" dirty="0"/>
                    </a:p>
                  </a:txBody>
                  <a:tcPr/>
                </a:tc>
                <a:tc>
                  <a:txBody>
                    <a:bodyPr/>
                    <a:lstStyle/>
                    <a:p>
                      <a:pPr algn="ctr" rtl="1"/>
                      <a:r>
                        <a:rPr lang="ar-SA" dirty="0" smtClean="0"/>
                        <a:t>أصفر مخضر</a:t>
                      </a:r>
                      <a:endParaRPr lang="ar-SA" dirty="0"/>
                    </a:p>
                  </a:txBody>
                  <a:tcPr/>
                </a:tc>
                <a:tc>
                  <a:txBody>
                    <a:bodyPr/>
                    <a:lstStyle/>
                    <a:p>
                      <a:pPr algn="ctr" rtl="1"/>
                      <a:r>
                        <a:rPr lang="ar-SA" dirty="0" smtClean="0"/>
                        <a:t>أحمر غامق</a:t>
                      </a:r>
                      <a:endParaRPr lang="ar-SA" dirty="0"/>
                    </a:p>
                  </a:txBody>
                  <a:tcPr/>
                </a:tc>
                <a:tc>
                  <a:txBody>
                    <a:bodyPr/>
                    <a:lstStyle/>
                    <a:p>
                      <a:pPr algn="ctr" rtl="1"/>
                      <a:r>
                        <a:rPr lang="ar-SA" dirty="0" smtClean="0"/>
                        <a:t>رمادي غامق</a:t>
                      </a:r>
                      <a:endParaRPr lang="ar-SA" dirty="0"/>
                    </a:p>
                  </a:txBody>
                  <a:tcPr/>
                </a:tc>
              </a:tr>
              <a:tr h="370840">
                <a:tc>
                  <a:txBody>
                    <a:bodyPr/>
                    <a:lstStyle/>
                    <a:p>
                      <a:pPr algn="ctr" rtl="1"/>
                      <a:r>
                        <a:rPr lang="ar-SA" dirty="0" smtClean="0"/>
                        <a:t>ورقة تباع الشمس</a:t>
                      </a:r>
                      <a:endParaRPr lang="ar-SA" dirty="0"/>
                    </a:p>
                  </a:txBody>
                  <a:tcPr/>
                </a:tc>
                <a:tc>
                  <a:txBody>
                    <a:bodyPr/>
                    <a:lstStyle/>
                    <a:p>
                      <a:pPr algn="ctr" rtl="1"/>
                      <a:r>
                        <a:rPr lang="ar-SA" dirty="0" smtClean="0"/>
                        <a:t>يزيل لونها بسرعة</a:t>
                      </a:r>
                      <a:endParaRPr lang="ar-SA" dirty="0"/>
                    </a:p>
                  </a:txBody>
                  <a:tcPr/>
                </a:tc>
                <a:tc>
                  <a:txBody>
                    <a:bodyPr/>
                    <a:lstStyle/>
                    <a:p>
                      <a:pPr algn="ctr" rtl="1"/>
                      <a:r>
                        <a:rPr lang="ar-SA" dirty="0" smtClean="0"/>
                        <a:t>يزيل لونها ببطء</a:t>
                      </a:r>
                      <a:endParaRPr lang="ar-SA" dirty="0"/>
                    </a:p>
                  </a:txBody>
                  <a:tcPr/>
                </a:tc>
                <a:tc>
                  <a:txBody>
                    <a:bodyPr/>
                    <a:lstStyle/>
                    <a:p>
                      <a:pPr algn="ctr" rtl="1"/>
                      <a:r>
                        <a:rPr lang="ar-SA" dirty="0" smtClean="0"/>
                        <a:t>لا يؤثر</a:t>
                      </a:r>
                      <a:endParaRPr lang="ar-SA" dirty="0"/>
                    </a:p>
                  </a:txBody>
                  <a:tcPr/>
                </a:tc>
              </a:tr>
              <a:tr h="370840">
                <a:tc>
                  <a:txBody>
                    <a:bodyPr/>
                    <a:lstStyle/>
                    <a:p>
                      <a:pPr algn="ctr" rtl="1"/>
                      <a:r>
                        <a:rPr lang="ar-SA" dirty="0" smtClean="0"/>
                        <a:t>ورقة النشا</a:t>
                      </a:r>
                    </a:p>
                  </a:txBody>
                  <a:tcPr/>
                </a:tc>
                <a:tc>
                  <a:txBody>
                    <a:bodyPr/>
                    <a:lstStyle/>
                    <a:p>
                      <a:pPr algn="ctr" rtl="1"/>
                      <a:r>
                        <a:rPr lang="ar-SA" dirty="0" smtClean="0"/>
                        <a:t>لا يؤثر</a:t>
                      </a:r>
                      <a:endParaRPr lang="ar-SA" dirty="0"/>
                    </a:p>
                  </a:txBody>
                  <a:tcPr/>
                </a:tc>
                <a:tc>
                  <a:txBody>
                    <a:bodyPr/>
                    <a:lstStyle/>
                    <a:p>
                      <a:pPr algn="ctr" rtl="1"/>
                      <a:r>
                        <a:rPr lang="ar-SA" dirty="0" smtClean="0"/>
                        <a:t>يحولها إلى</a:t>
                      </a:r>
                      <a:r>
                        <a:rPr lang="ar-SA" baseline="0" dirty="0" smtClean="0"/>
                        <a:t> لون أحمر البرتقالي </a:t>
                      </a:r>
                      <a:endParaRPr lang="ar-SA" dirty="0" smtClean="0"/>
                    </a:p>
                  </a:txBody>
                  <a:tcPr/>
                </a:tc>
                <a:tc>
                  <a:txBody>
                    <a:bodyPr/>
                    <a:lstStyle/>
                    <a:p>
                      <a:pPr algn="ctr" rtl="1"/>
                      <a:r>
                        <a:rPr lang="ar-SA" sz="1800" b="0" dirty="0" smtClean="0"/>
                        <a:t>يحولها إلى</a:t>
                      </a:r>
                      <a:r>
                        <a:rPr lang="ar-SA" sz="1800" b="0" baseline="0" dirty="0" smtClean="0"/>
                        <a:t> اللون الأزرق</a:t>
                      </a:r>
                      <a:endParaRPr lang="ar-SA" sz="1800" b="0" dirty="0"/>
                    </a:p>
                  </a:txBody>
                  <a:tcPr/>
                </a:tc>
              </a:tr>
            </a:tbl>
          </a:graphicData>
        </a:graphic>
      </p:graphicFrame>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down)">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p:cTn id="25"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8">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edge">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Effect transition="in" filter="slide(fromBottom)">
                                      <p:cBhvr>
                                        <p:cTn id="41" dur="500"/>
                                        <p:tgtEl>
                                          <p:spTgt spid="1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nodeType="clickEffect">
                                  <p:stCondLst>
                                    <p:cond delay="0"/>
                                  </p:stCondLst>
                                  <p:childTnLst>
                                    <p:set>
                                      <p:cBhvr>
                                        <p:cTn id="45" dur="1" fill="hold">
                                          <p:stCondLst>
                                            <p:cond delay="0"/>
                                          </p:stCondLst>
                                        </p:cTn>
                                        <p:tgtEl>
                                          <p:spTgt spid="14">
                                            <p:txEl>
                                              <p:pRg st="1" end="1"/>
                                            </p:txEl>
                                          </p:spTgt>
                                        </p:tgtEl>
                                        <p:attrNameLst>
                                          <p:attrName>style.visibility</p:attrName>
                                        </p:attrNameLst>
                                      </p:cBhvr>
                                      <p:to>
                                        <p:strVal val="visible"/>
                                      </p:to>
                                    </p:set>
                                    <p:animEffect transition="in" filter="fade">
                                      <p:cBhvr>
                                        <p:cTn id="46" dur="1000"/>
                                        <p:tgtEl>
                                          <p:spTgt spid="14">
                                            <p:txEl>
                                              <p:pRg st="1" end="1"/>
                                            </p:txEl>
                                          </p:spTgt>
                                        </p:tgtEl>
                                      </p:cBhvr>
                                    </p:animEffect>
                                    <p:anim calcmode="lin" valueType="num">
                                      <p:cBhvr>
                                        <p:cTn id="47"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48"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6" presetClass="entr" presetSubtype="0" fill="hold" nodeType="clickEffect">
                                  <p:stCondLst>
                                    <p:cond delay="0"/>
                                  </p:stCondLst>
                                  <p:iterate type="lt">
                                    <p:tmPct val="10000"/>
                                  </p:iterate>
                                  <p:childTnLst>
                                    <p:set>
                                      <p:cBhvr>
                                        <p:cTn id="52" dur="1" fill="hold">
                                          <p:stCondLst>
                                            <p:cond delay="0"/>
                                          </p:stCondLst>
                                        </p:cTn>
                                        <p:tgtEl>
                                          <p:spTgt spid="14">
                                            <p:txEl>
                                              <p:pRg st="2" end="2"/>
                                            </p:txEl>
                                          </p:spTgt>
                                        </p:tgtEl>
                                        <p:attrNameLst>
                                          <p:attrName>style.visibility</p:attrName>
                                        </p:attrNameLst>
                                      </p:cBhvr>
                                      <p:to>
                                        <p:strVal val="visible"/>
                                      </p:to>
                                    </p:set>
                                    <p:anim by="(-#ppt_w*2)" calcmode="lin" valueType="num">
                                      <p:cBhvr rctx="PPT">
                                        <p:cTn id="53" dur="500" autoRev="1" fill="hold">
                                          <p:stCondLst>
                                            <p:cond delay="0"/>
                                          </p:stCondLst>
                                        </p:cTn>
                                        <p:tgtEl>
                                          <p:spTgt spid="14">
                                            <p:txEl>
                                              <p:pRg st="2" end="2"/>
                                            </p:txEl>
                                          </p:spTgt>
                                        </p:tgtEl>
                                        <p:attrNameLst>
                                          <p:attrName>ppt_w</p:attrName>
                                        </p:attrNameLst>
                                      </p:cBhvr>
                                    </p:anim>
                                    <p:anim by="(#ppt_w*0.50)" calcmode="lin" valueType="num">
                                      <p:cBhvr>
                                        <p:cTn id="54" dur="500" decel="50000" autoRev="1" fill="hold">
                                          <p:stCondLst>
                                            <p:cond delay="0"/>
                                          </p:stCondLst>
                                        </p:cTn>
                                        <p:tgtEl>
                                          <p:spTgt spid="14">
                                            <p:txEl>
                                              <p:pRg st="2" end="2"/>
                                            </p:txEl>
                                          </p:spTgt>
                                        </p:tgtEl>
                                        <p:attrNameLst>
                                          <p:attrName>ppt_x</p:attrName>
                                        </p:attrNameLst>
                                      </p:cBhvr>
                                    </p:anim>
                                    <p:anim from="(-#ppt_h/2)" to="(#ppt_y)" calcmode="lin" valueType="num">
                                      <p:cBhvr>
                                        <p:cTn id="55" dur="1000" fill="hold">
                                          <p:stCondLst>
                                            <p:cond delay="0"/>
                                          </p:stCondLst>
                                        </p:cTn>
                                        <p:tgtEl>
                                          <p:spTgt spid="14">
                                            <p:txEl>
                                              <p:pRg st="2" end="2"/>
                                            </p:txEl>
                                          </p:spTgt>
                                        </p:tgtEl>
                                        <p:attrNameLst>
                                          <p:attrName>ppt_y</p:attrName>
                                        </p:attrNameLst>
                                      </p:cBhvr>
                                    </p:anim>
                                    <p:animRot by="21600000">
                                      <p:cBhvr>
                                        <p:cTn id="56" dur="1000" fill="hold">
                                          <p:stCondLst>
                                            <p:cond delay="0"/>
                                          </p:stCondLst>
                                        </p:cTn>
                                        <p:tgtEl>
                                          <p:spTgt spid="14">
                                            <p:txEl>
                                              <p:pRg st="2" end="2"/>
                                            </p:txEl>
                                          </p:spTgt>
                                        </p:tgtEl>
                                        <p:attrNameLst>
                                          <p:attrName>r</p:attrName>
                                        </p:attrNameLst>
                                      </p:cBhvr>
                                    </p:animRot>
                                  </p:childTnLst>
                                </p:cTn>
                              </p:par>
                            </p:childTnLst>
                          </p:cTn>
                        </p:par>
                      </p:childTnLst>
                    </p:cTn>
                  </p:par>
                  <p:par>
                    <p:cTn id="57" fill="hold">
                      <p:stCondLst>
                        <p:cond delay="indefinite"/>
                      </p:stCondLst>
                      <p:childTnLst>
                        <p:par>
                          <p:cTn id="58" fill="hold">
                            <p:stCondLst>
                              <p:cond delay="0"/>
                            </p:stCondLst>
                            <p:childTnLst>
                              <p:par>
                                <p:cTn id="59" presetID="43" presetClass="entr" presetSubtype="0" fill="hold" nodeType="clickEffect">
                                  <p:stCondLst>
                                    <p:cond delay="0"/>
                                  </p:stCondLst>
                                  <p:childTnLst>
                                    <p:set>
                                      <p:cBhvr>
                                        <p:cTn id="60" dur="1" fill="hold">
                                          <p:stCondLst>
                                            <p:cond delay="0"/>
                                          </p:stCondLst>
                                        </p:cTn>
                                        <p:tgtEl>
                                          <p:spTgt spid="14">
                                            <p:txEl>
                                              <p:pRg st="3" end="3"/>
                                            </p:txEl>
                                          </p:spTgt>
                                        </p:tgtEl>
                                        <p:attrNameLst>
                                          <p:attrName>style.visibility</p:attrName>
                                        </p:attrNameLst>
                                      </p:cBhvr>
                                      <p:to>
                                        <p:strVal val="visible"/>
                                      </p:to>
                                    </p:set>
                                    <p:animEffect transition="in" filter="fade">
                                      <p:cBhvr>
                                        <p:cTn id="61" dur="100"/>
                                        <p:tgtEl>
                                          <p:spTgt spid="14">
                                            <p:txEl>
                                              <p:pRg st="3" end="3"/>
                                            </p:txEl>
                                          </p:spTgt>
                                        </p:tgtEl>
                                      </p:cBhvr>
                                    </p:animEffect>
                                    <p:anim calcmode="lin" valueType="num">
                                      <p:cBhvr>
                                        <p:cTn id="62" dur="4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63" dur="400" fill="hold"/>
                                        <p:tgtEl>
                                          <p:spTgt spid="14">
                                            <p:txEl>
                                              <p:pRg st="3" end="3"/>
                                            </p:txEl>
                                          </p:spTgt>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14">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14">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8" presetClass="entr" presetSubtype="0" accel="10000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strVal val="#ppt_w*2.5"/>
                                          </p:val>
                                        </p:tav>
                                        <p:tav tm="100000">
                                          <p:val>
                                            <p:strVal val="#ppt_w"/>
                                          </p:val>
                                        </p:tav>
                                      </p:tavLst>
                                    </p:anim>
                                    <p:anim calcmode="lin" valueType="num">
                                      <p:cBhvr>
                                        <p:cTn id="71" dur="500" fill="hold"/>
                                        <p:tgtEl>
                                          <p:spTgt spid="15"/>
                                        </p:tgtEl>
                                        <p:attrNameLst>
                                          <p:attrName>ppt_h</p:attrName>
                                        </p:attrNameLst>
                                      </p:cBhvr>
                                      <p:tavLst>
                                        <p:tav tm="0">
                                          <p:val>
                                            <p:strVal val="#ppt_h*0.01"/>
                                          </p:val>
                                        </p:tav>
                                        <p:tav tm="100000">
                                          <p:val>
                                            <p:strVal val="#ppt_h"/>
                                          </p:val>
                                        </p:tav>
                                      </p:tavLst>
                                    </p:anim>
                                    <p:anim calcmode="lin" valueType="num">
                                      <p:cBhvr>
                                        <p:cTn id="72" dur="500" fill="hold"/>
                                        <p:tgtEl>
                                          <p:spTgt spid="15"/>
                                        </p:tgtEl>
                                        <p:attrNameLst>
                                          <p:attrName>ppt_x</p:attrName>
                                        </p:attrNameLst>
                                      </p:cBhvr>
                                      <p:tavLst>
                                        <p:tav tm="0">
                                          <p:val>
                                            <p:strVal val="#ppt_x"/>
                                          </p:val>
                                        </p:tav>
                                        <p:tav tm="100000">
                                          <p:val>
                                            <p:strVal val="#ppt_x"/>
                                          </p:val>
                                        </p:tav>
                                      </p:tavLst>
                                    </p:anim>
                                    <p:anim calcmode="lin" valueType="num">
                                      <p:cBhvr>
                                        <p:cTn id="73" dur="500" fill="hold"/>
                                        <p:tgtEl>
                                          <p:spTgt spid="15"/>
                                        </p:tgtEl>
                                        <p:attrNameLst>
                                          <p:attrName>ppt_y</p:attrName>
                                        </p:attrNameLst>
                                      </p:cBhvr>
                                      <p:tavLst>
                                        <p:tav tm="0">
                                          <p:val>
                                            <p:strVal val="#ppt_h+1"/>
                                          </p:val>
                                        </p:tav>
                                        <p:tav tm="100000">
                                          <p:val>
                                            <p:strVal val="#ppt_y"/>
                                          </p:val>
                                        </p:tav>
                                      </p:tavLst>
                                    </p:anim>
                                    <p:animEffect transition="in" filter="fade">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58" presetClass="exit" presetSubtype="0" decel="100000" fill="hold" grpId="1" nodeType="clickEffect">
                                  <p:stCondLst>
                                    <p:cond delay="0"/>
                                  </p:stCondLst>
                                  <p:childTnLst>
                                    <p:anim calcmode="lin" valueType="num">
                                      <p:cBhvr>
                                        <p:cTn id="78" dur="500"/>
                                        <p:tgtEl>
                                          <p:spTgt spid="7"/>
                                        </p:tgtEl>
                                        <p:attrNameLst>
                                          <p:attrName>ppt_w</p:attrName>
                                        </p:attrNameLst>
                                      </p:cBhvr>
                                      <p:tavLst>
                                        <p:tav tm="0">
                                          <p:val>
                                            <p:strVal val="ppt_w"/>
                                          </p:val>
                                        </p:tav>
                                        <p:tav tm="100000">
                                          <p:val>
                                            <p:strVal val="ppt_w*2.5"/>
                                          </p:val>
                                        </p:tav>
                                      </p:tavLst>
                                    </p:anim>
                                    <p:anim calcmode="lin" valueType="num">
                                      <p:cBhvr>
                                        <p:cTn id="79" dur="500"/>
                                        <p:tgtEl>
                                          <p:spTgt spid="7"/>
                                        </p:tgtEl>
                                        <p:attrNameLst>
                                          <p:attrName>ppt_h</p:attrName>
                                        </p:attrNameLst>
                                      </p:cBhvr>
                                      <p:tavLst>
                                        <p:tav tm="0">
                                          <p:val>
                                            <p:strVal val="ppt_h"/>
                                          </p:val>
                                        </p:tav>
                                        <p:tav tm="100000">
                                          <p:val>
                                            <p:strVal val="ppt_h*0.01"/>
                                          </p:val>
                                        </p:tav>
                                      </p:tavLst>
                                    </p:anim>
                                    <p:anim calcmode="lin" valueType="num">
                                      <p:cBhvr>
                                        <p:cTn id="80" dur="500"/>
                                        <p:tgtEl>
                                          <p:spTgt spid="7"/>
                                        </p:tgtEl>
                                        <p:attrNameLst>
                                          <p:attrName>ppt_x</p:attrName>
                                        </p:attrNameLst>
                                      </p:cBhvr>
                                      <p:tavLst>
                                        <p:tav tm="0">
                                          <p:val>
                                            <p:strVal val="ppt_x"/>
                                          </p:val>
                                        </p:tav>
                                        <p:tav tm="100000">
                                          <p:val>
                                            <p:strVal val="ppt_x"/>
                                          </p:val>
                                        </p:tav>
                                      </p:tavLst>
                                    </p:anim>
                                    <p:anim calcmode="lin" valueType="num">
                                      <p:cBhvr>
                                        <p:cTn id="81" dur="500"/>
                                        <p:tgtEl>
                                          <p:spTgt spid="7"/>
                                        </p:tgtEl>
                                        <p:attrNameLst>
                                          <p:attrName>ppt_y</p:attrName>
                                        </p:attrNameLst>
                                      </p:cBhvr>
                                      <p:tavLst>
                                        <p:tav tm="0">
                                          <p:val>
                                            <p:strVal val="ppt_y"/>
                                          </p:val>
                                        </p:tav>
                                        <p:tav tm="100000">
                                          <p:val>
                                            <p:strVal val="ppt_h+1"/>
                                          </p:val>
                                        </p:tav>
                                      </p:tavLst>
                                    </p:anim>
                                    <p:animEffect transition="out" filter="fade">
                                      <p:cBhvr>
                                        <p:cTn id="82" dur="500"/>
                                        <p:tgtEl>
                                          <p:spTgt spid="7"/>
                                        </p:tgtEl>
                                      </p:cBhvr>
                                    </p:animEffect>
                                    <p:set>
                                      <p:cBhvr>
                                        <p:cTn id="83" dur="1" fill="hold">
                                          <p:stCondLst>
                                            <p:cond delay="499"/>
                                          </p:stCondLst>
                                        </p:cTn>
                                        <p:tgtEl>
                                          <p:spTgt spid="7"/>
                                        </p:tgtEl>
                                        <p:attrNameLst>
                                          <p:attrName>style.visibility</p:attrName>
                                        </p:attrNameLst>
                                      </p:cBhvr>
                                      <p:to>
                                        <p:strVal val="hidden"/>
                                      </p:to>
                                    </p:set>
                                  </p:childTnLst>
                                </p:cTn>
                              </p:par>
                              <p:par>
                                <p:cTn id="84" presetID="58" presetClass="exit" presetSubtype="0" decel="100000" fill="hold" grpId="0" nodeType="withEffect">
                                  <p:stCondLst>
                                    <p:cond delay="0"/>
                                  </p:stCondLst>
                                  <p:childTnLst>
                                    <p:anim calcmode="lin" valueType="num">
                                      <p:cBhvr>
                                        <p:cTn id="85" dur="500"/>
                                        <p:tgtEl>
                                          <p:spTgt spid="8">
                                            <p:txEl>
                                              <p:pRg st="0" end="0"/>
                                            </p:txEl>
                                          </p:spTgt>
                                        </p:tgtEl>
                                        <p:attrNameLst>
                                          <p:attrName>ppt_w</p:attrName>
                                        </p:attrNameLst>
                                      </p:cBhvr>
                                      <p:tavLst>
                                        <p:tav tm="0">
                                          <p:val>
                                            <p:strVal val="ppt_w"/>
                                          </p:val>
                                        </p:tav>
                                        <p:tav tm="100000">
                                          <p:val>
                                            <p:strVal val="ppt_w*2.5"/>
                                          </p:val>
                                        </p:tav>
                                      </p:tavLst>
                                    </p:anim>
                                    <p:anim calcmode="lin" valueType="num">
                                      <p:cBhvr>
                                        <p:cTn id="86" dur="500"/>
                                        <p:tgtEl>
                                          <p:spTgt spid="8">
                                            <p:txEl>
                                              <p:pRg st="0" end="0"/>
                                            </p:txEl>
                                          </p:spTgt>
                                        </p:tgtEl>
                                        <p:attrNameLst>
                                          <p:attrName>ppt_h</p:attrName>
                                        </p:attrNameLst>
                                      </p:cBhvr>
                                      <p:tavLst>
                                        <p:tav tm="0">
                                          <p:val>
                                            <p:strVal val="ppt_h"/>
                                          </p:val>
                                        </p:tav>
                                        <p:tav tm="100000">
                                          <p:val>
                                            <p:strVal val="ppt_h*0.01"/>
                                          </p:val>
                                        </p:tav>
                                      </p:tavLst>
                                    </p:anim>
                                    <p:anim calcmode="lin" valueType="num">
                                      <p:cBhvr>
                                        <p:cTn id="87" dur="500"/>
                                        <p:tgtEl>
                                          <p:spTgt spid="8">
                                            <p:txEl>
                                              <p:pRg st="0" end="0"/>
                                            </p:txEl>
                                          </p:spTgt>
                                        </p:tgtEl>
                                        <p:attrNameLst>
                                          <p:attrName>ppt_x</p:attrName>
                                        </p:attrNameLst>
                                      </p:cBhvr>
                                      <p:tavLst>
                                        <p:tav tm="0">
                                          <p:val>
                                            <p:strVal val="ppt_x"/>
                                          </p:val>
                                        </p:tav>
                                        <p:tav tm="100000">
                                          <p:val>
                                            <p:strVal val="ppt_x"/>
                                          </p:val>
                                        </p:tav>
                                      </p:tavLst>
                                    </p:anim>
                                    <p:anim calcmode="lin" valueType="num">
                                      <p:cBhvr>
                                        <p:cTn id="88" dur="500"/>
                                        <p:tgtEl>
                                          <p:spTgt spid="8">
                                            <p:txEl>
                                              <p:pRg st="0" end="0"/>
                                            </p:txEl>
                                          </p:spTgt>
                                        </p:tgtEl>
                                        <p:attrNameLst>
                                          <p:attrName>ppt_y</p:attrName>
                                        </p:attrNameLst>
                                      </p:cBhvr>
                                      <p:tavLst>
                                        <p:tav tm="0">
                                          <p:val>
                                            <p:strVal val="ppt_y"/>
                                          </p:val>
                                        </p:tav>
                                        <p:tav tm="100000">
                                          <p:val>
                                            <p:strVal val="ppt_h+1"/>
                                          </p:val>
                                        </p:tav>
                                      </p:tavLst>
                                    </p:anim>
                                    <p:animEffect transition="out" filter="fade">
                                      <p:cBhvr>
                                        <p:cTn id="89" dur="500"/>
                                        <p:tgtEl>
                                          <p:spTgt spid="8">
                                            <p:txEl>
                                              <p:pRg st="0" end="0"/>
                                            </p:txEl>
                                          </p:spTgt>
                                        </p:tgtEl>
                                      </p:cBhvr>
                                    </p:animEffect>
                                    <p:set>
                                      <p:cBhvr>
                                        <p:cTn id="90" dur="1" fill="hold">
                                          <p:stCondLst>
                                            <p:cond delay="499"/>
                                          </p:stCondLst>
                                        </p:cTn>
                                        <p:tgtEl>
                                          <p:spTgt spid="8">
                                            <p:txEl>
                                              <p:pRg st="0" end="0"/>
                                            </p:txEl>
                                          </p:spTgt>
                                        </p:tgtEl>
                                        <p:attrNameLst>
                                          <p:attrName>style.visibility</p:attrName>
                                        </p:attrNameLst>
                                      </p:cBhvr>
                                      <p:to>
                                        <p:strVal val="hidden"/>
                                      </p:to>
                                    </p:set>
                                  </p:childTnLst>
                                </p:cTn>
                              </p:par>
                              <p:par>
                                <p:cTn id="91" presetID="58" presetClass="exit" presetSubtype="0" decel="100000" fill="hold" grpId="0" nodeType="withEffect">
                                  <p:stCondLst>
                                    <p:cond delay="0"/>
                                  </p:stCondLst>
                                  <p:childTnLst>
                                    <p:anim calcmode="lin" valueType="num">
                                      <p:cBhvr>
                                        <p:cTn id="92" dur="500"/>
                                        <p:tgtEl>
                                          <p:spTgt spid="8">
                                            <p:txEl>
                                              <p:pRg st="1" end="1"/>
                                            </p:txEl>
                                          </p:spTgt>
                                        </p:tgtEl>
                                        <p:attrNameLst>
                                          <p:attrName>ppt_w</p:attrName>
                                        </p:attrNameLst>
                                      </p:cBhvr>
                                      <p:tavLst>
                                        <p:tav tm="0">
                                          <p:val>
                                            <p:strVal val="ppt_w"/>
                                          </p:val>
                                        </p:tav>
                                        <p:tav tm="100000">
                                          <p:val>
                                            <p:strVal val="ppt_w*2.5"/>
                                          </p:val>
                                        </p:tav>
                                      </p:tavLst>
                                    </p:anim>
                                    <p:anim calcmode="lin" valueType="num">
                                      <p:cBhvr>
                                        <p:cTn id="93" dur="500"/>
                                        <p:tgtEl>
                                          <p:spTgt spid="8">
                                            <p:txEl>
                                              <p:pRg st="1" end="1"/>
                                            </p:txEl>
                                          </p:spTgt>
                                        </p:tgtEl>
                                        <p:attrNameLst>
                                          <p:attrName>ppt_h</p:attrName>
                                        </p:attrNameLst>
                                      </p:cBhvr>
                                      <p:tavLst>
                                        <p:tav tm="0">
                                          <p:val>
                                            <p:strVal val="ppt_h"/>
                                          </p:val>
                                        </p:tav>
                                        <p:tav tm="100000">
                                          <p:val>
                                            <p:strVal val="ppt_h*0.01"/>
                                          </p:val>
                                        </p:tav>
                                      </p:tavLst>
                                    </p:anim>
                                    <p:anim calcmode="lin" valueType="num">
                                      <p:cBhvr>
                                        <p:cTn id="94" dur="500"/>
                                        <p:tgtEl>
                                          <p:spTgt spid="8">
                                            <p:txEl>
                                              <p:pRg st="1" end="1"/>
                                            </p:txEl>
                                          </p:spTgt>
                                        </p:tgtEl>
                                        <p:attrNameLst>
                                          <p:attrName>ppt_x</p:attrName>
                                        </p:attrNameLst>
                                      </p:cBhvr>
                                      <p:tavLst>
                                        <p:tav tm="0">
                                          <p:val>
                                            <p:strVal val="ppt_x"/>
                                          </p:val>
                                        </p:tav>
                                        <p:tav tm="100000">
                                          <p:val>
                                            <p:strVal val="ppt_x"/>
                                          </p:val>
                                        </p:tav>
                                      </p:tavLst>
                                    </p:anim>
                                    <p:anim calcmode="lin" valueType="num">
                                      <p:cBhvr>
                                        <p:cTn id="95" dur="500"/>
                                        <p:tgtEl>
                                          <p:spTgt spid="8">
                                            <p:txEl>
                                              <p:pRg st="1" end="1"/>
                                            </p:txEl>
                                          </p:spTgt>
                                        </p:tgtEl>
                                        <p:attrNameLst>
                                          <p:attrName>ppt_y</p:attrName>
                                        </p:attrNameLst>
                                      </p:cBhvr>
                                      <p:tavLst>
                                        <p:tav tm="0">
                                          <p:val>
                                            <p:strVal val="ppt_y"/>
                                          </p:val>
                                        </p:tav>
                                        <p:tav tm="100000">
                                          <p:val>
                                            <p:strVal val="ppt_h+1"/>
                                          </p:val>
                                        </p:tav>
                                      </p:tavLst>
                                    </p:anim>
                                    <p:animEffect transition="out" filter="fade">
                                      <p:cBhvr>
                                        <p:cTn id="96" dur="500"/>
                                        <p:tgtEl>
                                          <p:spTgt spid="8">
                                            <p:txEl>
                                              <p:pRg st="1" end="1"/>
                                            </p:txEl>
                                          </p:spTgt>
                                        </p:tgtEl>
                                      </p:cBhvr>
                                    </p:animEffect>
                                    <p:set>
                                      <p:cBhvr>
                                        <p:cTn id="97" dur="1" fill="hold">
                                          <p:stCondLst>
                                            <p:cond delay="499"/>
                                          </p:stCondLst>
                                        </p:cTn>
                                        <p:tgtEl>
                                          <p:spTgt spid="8">
                                            <p:txEl>
                                              <p:pRg st="1" end="1"/>
                                            </p:txEl>
                                          </p:spTgt>
                                        </p:tgtEl>
                                        <p:attrNameLst>
                                          <p:attrName>style.visibility</p:attrName>
                                        </p:attrNameLst>
                                      </p:cBhvr>
                                      <p:to>
                                        <p:strVal val="hidden"/>
                                      </p:to>
                                    </p:set>
                                  </p:childTnLst>
                                </p:cTn>
                              </p:par>
                              <p:par>
                                <p:cTn id="98" presetID="58" presetClass="exit" presetSubtype="0" decel="100000" fill="hold" nodeType="withEffect">
                                  <p:stCondLst>
                                    <p:cond delay="0"/>
                                  </p:stCondLst>
                                  <p:childTnLst>
                                    <p:anim calcmode="lin" valueType="num">
                                      <p:cBhvr>
                                        <p:cTn id="99" dur="500"/>
                                        <p:tgtEl>
                                          <p:spTgt spid="10"/>
                                        </p:tgtEl>
                                        <p:attrNameLst>
                                          <p:attrName>ppt_w</p:attrName>
                                        </p:attrNameLst>
                                      </p:cBhvr>
                                      <p:tavLst>
                                        <p:tav tm="0">
                                          <p:val>
                                            <p:strVal val="ppt_w"/>
                                          </p:val>
                                        </p:tav>
                                        <p:tav tm="100000">
                                          <p:val>
                                            <p:strVal val="ppt_w*2.5"/>
                                          </p:val>
                                        </p:tav>
                                      </p:tavLst>
                                    </p:anim>
                                    <p:anim calcmode="lin" valueType="num">
                                      <p:cBhvr>
                                        <p:cTn id="100" dur="500"/>
                                        <p:tgtEl>
                                          <p:spTgt spid="10"/>
                                        </p:tgtEl>
                                        <p:attrNameLst>
                                          <p:attrName>ppt_h</p:attrName>
                                        </p:attrNameLst>
                                      </p:cBhvr>
                                      <p:tavLst>
                                        <p:tav tm="0">
                                          <p:val>
                                            <p:strVal val="ppt_h"/>
                                          </p:val>
                                        </p:tav>
                                        <p:tav tm="100000">
                                          <p:val>
                                            <p:strVal val="ppt_h*0.01"/>
                                          </p:val>
                                        </p:tav>
                                      </p:tavLst>
                                    </p:anim>
                                    <p:anim calcmode="lin" valueType="num">
                                      <p:cBhvr>
                                        <p:cTn id="101" dur="500"/>
                                        <p:tgtEl>
                                          <p:spTgt spid="10"/>
                                        </p:tgtEl>
                                        <p:attrNameLst>
                                          <p:attrName>ppt_x</p:attrName>
                                        </p:attrNameLst>
                                      </p:cBhvr>
                                      <p:tavLst>
                                        <p:tav tm="0">
                                          <p:val>
                                            <p:strVal val="ppt_x"/>
                                          </p:val>
                                        </p:tav>
                                        <p:tav tm="100000">
                                          <p:val>
                                            <p:strVal val="ppt_x"/>
                                          </p:val>
                                        </p:tav>
                                      </p:tavLst>
                                    </p:anim>
                                    <p:anim calcmode="lin" valueType="num">
                                      <p:cBhvr>
                                        <p:cTn id="102" dur="500"/>
                                        <p:tgtEl>
                                          <p:spTgt spid="10"/>
                                        </p:tgtEl>
                                        <p:attrNameLst>
                                          <p:attrName>ppt_y</p:attrName>
                                        </p:attrNameLst>
                                      </p:cBhvr>
                                      <p:tavLst>
                                        <p:tav tm="0">
                                          <p:val>
                                            <p:strVal val="ppt_y"/>
                                          </p:val>
                                        </p:tav>
                                        <p:tav tm="100000">
                                          <p:val>
                                            <p:strVal val="ppt_h+1"/>
                                          </p:val>
                                        </p:tav>
                                      </p:tavLst>
                                    </p:anim>
                                    <p:animEffect transition="out" filter="fade">
                                      <p:cBhvr>
                                        <p:cTn id="103" dur="500"/>
                                        <p:tgtEl>
                                          <p:spTgt spid="10"/>
                                        </p:tgtEl>
                                      </p:cBhvr>
                                    </p:animEffect>
                                    <p:set>
                                      <p:cBhvr>
                                        <p:cTn id="104" dur="1" fill="hold">
                                          <p:stCondLst>
                                            <p:cond delay="499"/>
                                          </p:stCondLst>
                                        </p:cTn>
                                        <p:tgtEl>
                                          <p:spTgt spid="10"/>
                                        </p:tgtEl>
                                        <p:attrNameLst>
                                          <p:attrName>style.visibility</p:attrName>
                                        </p:attrNameLst>
                                      </p:cBhvr>
                                      <p:to>
                                        <p:strVal val="hidden"/>
                                      </p:to>
                                    </p:set>
                                  </p:childTnLst>
                                </p:cTn>
                              </p:par>
                              <p:par>
                                <p:cTn id="105" presetID="58" presetClass="exit" presetSubtype="0" decel="100000" fill="hold" grpId="1" nodeType="withEffect">
                                  <p:stCondLst>
                                    <p:cond delay="0"/>
                                  </p:stCondLst>
                                  <p:childTnLst>
                                    <p:anim calcmode="lin" valueType="num">
                                      <p:cBhvr>
                                        <p:cTn id="106" dur="500"/>
                                        <p:tgtEl>
                                          <p:spTgt spid="12"/>
                                        </p:tgtEl>
                                        <p:attrNameLst>
                                          <p:attrName>ppt_w</p:attrName>
                                        </p:attrNameLst>
                                      </p:cBhvr>
                                      <p:tavLst>
                                        <p:tav tm="0">
                                          <p:val>
                                            <p:strVal val="ppt_w"/>
                                          </p:val>
                                        </p:tav>
                                        <p:tav tm="100000">
                                          <p:val>
                                            <p:strVal val="ppt_w*2.5"/>
                                          </p:val>
                                        </p:tav>
                                      </p:tavLst>
                                    </p:anim>
                                    <p:anim calcmode="lin" valueType="num">
                                      <p:cBhvr>
                                        <p:cTn id="107" dur="500"/>
                                        <p:tgtEl>
                                          <p:spTgt spid="12"/>
                                        </p:tgtEl>
                                        <p:attrNameLst>
                                          <p:attrName>ppt_h</p:attrName>
                                        </p:attrNameLst>
                                      </p:cBhvr>
                                      <p:tavLst>
                                        <p:tav tm="0">
                                          <p:val>
                                            <p:strVal val="ppt_h"/>
                                          </p:val>
                                        </p:tav>
                                        <p:tav tm="100000">
                                          <p:val>
                                            <p:strVal val="ppt_h*0.01"/>
                                          </p:val>
                                        </p:tav>
                                      </p:tavLst>
                                    </p:anim>
                                    <p:anim calcmode="lin" valueType="num">
                                      <p:cBhvr>
                                        <p:cTn id="108" dur="500"/>
                                        <p:tgtEl>
                                          <p:spTgt spid="12"/>
                                        </p:tgtEl>
                                        <p:attrNameLst>
                                          <p:attrName>ppt_x</p:attrName>
                                        </p:attrNameLst>
                                      </p:cBhvr>
                                      <p:tavLst>
                                        <p:tav tm="0">
                                          <p:val>
                                            <p:strVal val="ppt_x"/>
                                          </p:val>
                                        </p:tav>
                                        <p:tav tm="100000">
                                          <p:val>
                                            <p:strVal val="ppt_x"/>
                                          </p:val>
                                        </p:tav>
                                      </p:tavLst>
                                    </p:anim>
                                    <p:anim calcmode="lin" valueType="num">
                                      <p:cBhvr>
                                        <p:cTn id="109" dur="500"/>
                                        <p:tgtEl>
                                          <p:spTgt spid="12"/>
                                        </p:tgtEl>
                                        <p:attrNameLst>
                                          <p:attrName>ppt_y</p:attrName>
                                        </p:attrNameLst>
                                      </p:cBhvr>
                                      <p:tavLst>
                                        <p:tav tm="0">
                                          <p:val>
                                            <p:strVal val="ppt_y"/>
                                          </p:val>
                                        </p:tav>
                                        <p:tav tm="100000">
                                          <p:val>
                                            <p:strVal val="ppt_h+1"/>
                                          </p:val>
                                        </p:tav>
                                      </p:tavLst>
                                    </p:anim>
                                    <p:animEffect transition="out" filter="fade">
                                      <p:cBhvr>
                                        <p:cTn id="110" dur="500"/>
                                        <p:tgtEl>
                                          <p:spTgt spid="12"/>
                                        </p:tgtEl>
                                      </p:cBhvr>
                                    </p:animEffect>
                                    <p:set>
                                      <p:cBhvr>
                                        <p:cTn id="111" dur="1" fill="hold">
                                          <p:stCondLst>
                                            <p:cond delay="499"/>
                                          </p:stCondLst>
                                        </p:cTn>
                                        <p:tgtEl>
                                          <p:spTgt spid="12"/>
                                        </p:tgtEl>
                                        <p:attrNameLst>
                                          <p:attrName>style.visibility</p:attrName>
                                        </p:attrNameLst>
                                      </p:cBhvr>
                                      <p:to>
                                        <p:strVal val="hidden"/>
                                      </p:to>
                                    </p:set>
                                  </p:childTnLst>
                                </p:cTn>
                              </p:par>
                              <p:par>
                                <p:cTn id="112" presetID="58" presetClass="exit" presetSubtype="0" decel="100000" fill="hold" grpId="1" nodeType="withEffect">
                                  <p:stCondLst>
                                    <p:cond delay="0"/>
                                  </p:stCondLst>
                                  <p:childTnLst>
                                    <p:anim calcmode="lin" valueType="num">
                                      <p:cBhvr>
                                        <p:cTn id="113" dur="500"/>
                                        <p:tgtEl>
                                          <p:spTgt spid="13"/>
                                        </p:tgtEl>
                                        <p:attrNameLst>
                                          <p:attrName>ppt_w</p:attrName>
                                        </p:attrNameLst>
                                      </p:cBhvr>
                                      <p:tavLst>
                                        <p:tav tm="0">
                                          <p:val>
                                            <p:strVal val="ppt_w"/>
                                          </p:val>
                                        </p:tav>
                                        <p:tav tm="100000">
                                          <p:val>
                                            <p:strVal val="ppt_w*2.5"/>
                                          </p:val>
                                        </p:tav>
                                      </p:tavLst>
                                    </p:anim>
                                    <p:anim calcmode="lin" valueType="num">
                                      <p:cBhvr>
                                        <p:cTn id="114" dur="500"/>
                                        <p:tgtEl>
                                          <p:spTgt spid="13"/>
                                        </p:tgtEl>
                                        <p:attrNameLst>
                                          <p:attrName>ppt_h</p:attrName>
                                        </p:attrNameLst>
                                      </p:cBhvr>
                                      <p:tavLst>
                                        <p:tav tm="0">
                                          <p:val>
                                            <p:strVal val="ppt_h"/>
                                          </p:val>
                                        </p:tav>
                                        <p:tav tm="100000">
                                          <p:val>
                                            <p:strVal val="ppt_h*0.01"/>
                                          </p:val>
                                        </p:tav>
                                      </p:tavLst>
                                    </p:anim>
                                    <p:anim calcmode="lin" valueType="num">
                                      <p:cBhvr>
                                        <p:cTn id="115" dur="500"/>
                                        <p:tgtEl>
                                          <p:spTgt spid="13"/>
                                        </p:tgtEl>
                                        <p:attrNameLst>
                                          <p:attrName>ppt_x</p:attrName>
                                        </p:attrNameLst>
                                      </p:cBhvr>
                                      <p:tavLst>
                                        <p:tav tm="0">
                                          <p:val>
                                            <p:strVal val="ppt_x"/>
                                          </p:val>
                                        </p:tav>
                                        <p:tav tm="100000">
                                          <p:val>
                                            <p:strVal val="ppt_x"/>
                                          </p:val>
                                        </p:tav>
                                      </p:tavLst>
                                    </p:anim>
                                    <p:anim calcmode="lin" valueType="num">
                                      <p:cBhvr>
                                        <p:cTn id="116" dur="500"/>
                                        <p:tgtEl>
                                          <p:spTgt spid="13"/>
                                        </p:tgtEl>
                                        <p:attrNameLst>
                                          <p:attrName>ppt_y</p:attrName>
                                        </p:attrNameLst>
                                      </p:cBhvr>
                                      <p:tavLst>
                                        <p:tav tm="0">
                                          <p:val>
                                            <p:strVal val="ppt_y"/>
                                          </p:val>
                                        </p:tav>
                                        <p:tav tm="100000">
                                          <p:val>
                                            <p:strVal val="ppt_h+1"/>
                                          </p:val>
                                        </p:tav>
                                      </p:tavLst>
                                    </p:anim>
                                    <p:animEffect transition="out" filter="fade">
                                      <p:cBhvr>
                                        <p:cTn id="117" dur="500"/>
                                        <p:tgtEl>
                                          <p:spTgt spid="13"/>
                                        </p:tgtEl>
                                      </p:cBhvr>
                                    </p:animEffect>
                                    <p:set>
                                      <p:cBhvr>
                                        <p:cTn id="118" dur="1" fill="hold">
                                          <p:stCondLst>
                                            <p:cond delay="499"/>
                                          </p:stCondLst>
                                        </p:cTn>
                                        <p:tgtEl>
                                          <p:spTgt spid="13"/>
                                        </p:tgtEl>
                                        <p:attrNameLst>
                                          <p:attrName>style.visibility</p:attrName>
                                        </p:attrNameLst>
                                      </p:cBhvr>
                                      <p:to>
                                        <p:strVal val="hidden"/>
                                      </p:to>
                                    </p:set>
                                  </p:childTnLst>
                                </p:cTn>
                              </p:par>
                              <p:par>
                                <p:cTn id="119" presetID="58" presetClass="exit" presetSubtype="0" decel="100000" fill="hold" grpId="0" nodeType="withEffect">
                                  <p:stCondLst>
                                    <p:cond delay="0"/>
                                  </p:stCondLst>
                                  <p:childTnLst>
                                    <p:anim calcmode="lin" valueType="num">
                                      <p:cBhvr>
                                        <p:cTn id="120" dur="500"/>
                                        <p:tgtEl>
                                          <p:spTgt spid="14">
                                            <p:txEl>
                                              <p:pRg st="0" end="0"/>
                                            </p:txEl>
                                          </p:spTgt>
                                        </p:tgtEl>
                                        <p:attrNameLst>
                                          <p:attrName>ppt_w</p:attrName>
                                        </p:attrNameLst>
                                      </p:cBhvr>
                                      <p:tavLst>
                                        <p:tav tm="0">
                                          <p:val>
                                            <p:strVal val="ppt_w"/>
                                          </p:val>
                                        </p:tav>
                                        <p:tav tm="100000">
                                          <p:val>
                                            <p:strVal val="ppt_w*2.5"/>
                                          </p:val>
                                        </p:tav>
                                      </p:tavLst>
                                    </p:anim>
                                    <p:anim calcmode="lin" valueType="num">
                                      <p:cBhvr>
                                        <p:cTn id="121" dur="500"/>
                                        <p:tgtEl>
                                          <p:spTgt spid="14">
                                            <p:txEl>
                                              <p:pRg st="0" end="0"/>
                                            </p:txEl>
                                          </p:spTgt>
                                        </p:tgtEl>
                                        <p:attrNameLst>
                                          <p:attrName>ppt_h</p:attrName>
                                        </p:attrNameLst>
                                      </p:cBhvr>
                                      <p:tavLst>
                                        <p:tav tm="0">
                                          <p:val>
                                            <p:strVal val="ppt_h"/>
                                          </p:val>
                                        </p:tav>
                                        <p:tav tm="100000">
                                          <p:val>
                                            <p:strVal val="ppt_h*0.01"/>
                                          </p:val>
                                        </p:tav>
                                      </p:tavLst>
                                    </p:anim>
                                    <p:anim calcmode="lin" valueType="num">
                                      <p:cBhvr>
                                        <p:cTn id="122" dur="500"/>
                                        <p:tgtEl>
                                          <p:spTgt spid="14">
                                            <p:txEl>
                                              <p:pRg st="0" end="0"/>
                                            </p:txEl>
                                          </p:spTgt>
                                        </p:tgtEl>
                                        <p:attrNameLst>
                                          <p:attrName>ppt_x</p:attrName>
                                        </p:attrNameLst>
                                      </p:cBhvr>
                                      <p:tavLst>
                                        <p:tav tm="0">
                                          <p:val>
                                            <p:strVal val="ppt_x"/>
                                          </p:val>
                                        </p:tav>
                                        <p:tav tm="100000">
                                          <p:val>
                                            <p:strVal val="ppt_x"/>
                                          </p:val>
                                        </p:tav>
                                      </p:tavLst>
                                    </p:anim>
                                    <p:anim calcmode="lin" valueType="num">
                                      <p:cBhvr>
                                        <p:cTn id="123" dur="500"/>
                                        <p:tgtEl>
                                          <p:spTgt spid="14">
                                            <p:txEl>
                                              <p:pRg st="0" end="0"/>
                                            </p:txEl>
                                          </p:spTgt>
                                        </p:tgtEl>
                                        <p:attrNameLst>
                                          <p:attrName>ppt_y</p:attrName>
                                        </p:attrNameLst>
                                      </p:cBhvr>
                                      <p:tavLst>
                                        <p:tav tm="0">
                                          <p:val>
                                            <p:strVal val="ppt_y"/>
                                          </p:val>
                                        </p:tav>
                                        <p:tav tm="100000">
                                          <p:val>
                                            <p:strVal val="ppt_h+1"/>
                                          </p:val>
                                        </p:tav>
                                      </p:tavLst>
                                    </p:anim>
                                    <p:animEffect transition="out" filter="fade">
                                      <p:cBhvr>
                                        <p:cTn id="124" dur="500"/>
                                        <p:tgtEl>
                                          <p:spTgt spid="14">
                                            <p:txEl>
                                              <p:pRg st="0" end="0"/>
                                            </p:txEl>
                                          </p:spTgt>
                                        </p:tgtEl>
                                      </p:cBhvr>
                                    </p:animEffect>
                                    <p:set>
                                      <p:cBhvr>
                                        <p:cTn id="125" dur="1" fill="hold">
                                          <p:stCondLst>
                                            <p:cond delay="499"/>
                                          </p:stCondLst>
                                        </p:cTn>
                                        <p:tgtEl>
                                          <p:spTgt spid="14">
                                            <p:txEl>
                                              <p:pRg st="0" end="0"/>
                                            </p:txEl>
                                          </p:spTgt>
                                        </p:tgtEl>
                                        <p:attrNameLst>
                                          <p:attrName>style.visibility</p:attrName>
                                        </p:attrNameLst>
                                      </p:cBhvr>
                                      <p:to>
                                        <p:strVal val="hidden"/>
                                      </p:to>
                                    </p:set>
                                  </p:childTnLst>
                                </p:cTn>
                              </p:par>
                              <p:par>
                                <p:cTn id="126" presetID="58" presetClass="exit" presetSubtype="0" decel="100000" fill="hold" grpId="0" nodeType="withEffect">
                                  <p:stCondLst>
                                    <p:cond delay="0"/>
                                  </p:stCondLst>
                                  <p:childTnLst>
                                    <p:anim calcmode="lin" valueType="num">
                                      <p:cBhvr>
                                        <p:cTn id="127" dur="500"/>
                                        <p:tgtEl>
                                          <p:spTgt spid="14">
                                            <p:txEl>
                                              <p:pRg st="1" end="1"/>
                                            </p:txEl>
                                          </p:spTgt>
                                        </p:tgtEl>
                                        <p:attrNameLst>
                                          <p:attrName>ppt_w</p:attrName>
                                        </p:attrNameLst>
                                      </p:cBhvr>
                                      <p:tavLst>
                                        <p:tav tm="0">
                                          <p:val>
                                            <p:strVal val="ppt_w"/>
                                          </p:val>
                                        </p:tav>
                                        <p:tav tm="100000">
                                          <p:val>
                                            <p:strVal val="ppt_w*2.5"/>
                                          </p:val>
                                        </p:tav>
                                      </p:tavLst>
                                    </p:anim>
                                    <p:anim calcmode="lin" valueType="num">
                                      <p:cBhvr>
                                        <p:cTn id="128" dur="500"/>
                                        <p:tgtEl>
                                          <p:spTgt spid="14">
                                            <p:txEl>
                                              <p:pRg st="1" end="1"/>
                                            </p:txEl>
                                          </p:spTgt>
                                        </p:tgtEl>
                                        <p:attrNameLst>
                                          <p:attrName>ppt_h</p:attrName>
                                        </p:attrNameLst>
                                      </p:cBhvr>
                                      <p:tavLst>
                                        <p:tav tm="0">
                                          <p:val>
                                            <p:strVal val="ppt_h"/>
                                          </p:val>
                                        </p:tav>
                                        <p:tav tm="100000">
                                          <p:val>
                                            <p:strVal val="ppt_h*0.01"/>
                                          </p:val>
                                        </p:tav>
                                      </p:tavLst>
                                    </p:anim>
                                    <p:anim calcmode="lin" valueType="num">
                                      <p:cBhvr>
                                        <p:cTn id="129" dur="500"/>
                                        <p:tgtEl>
                                          <p:spTgt spid="14">
                                            <p:txEl>
                                              <p:pRg st="1" end="1"/>
                                            </p:txEl>
                                          </p:spTgt>
                                        </p:tgtEl>
                                        <p:attrNameLst>
                                          <p:attrName>ppt_x</p:attrName>
                                        </p:attrNameLst>
                                      </p:cBhvr>
                                      <p:tavLst>
                                        <p:tav tm="0">
                                          <p:val>
                                            <p:strVal val="ppt_x"/>
                                          </p:val>
                                        </p:tav>
                                        <p:tav tm="100000">
                                          <p:val>
                                            <p:strVal val="ppt_x"/>
                                          </p:val>
                                        </p:tav>
                                      </p:tavLst>
                                    </p:anim>
                                    <p:anim calcmode="lin" valueType="num">
                                      <p:cBhvr>
                                        <p:cTn id="130" dur="500"/>
                                        <p:tgtEl>
                                          <p:spTgt spid="14">
                                            <p:txEl>
                                              <p:pRg st="1" end="1"/>
                                            </p:txEl>
                                          </p:spTgt>
                                        </p:tgtEl>
                                        <p:attrNameLst>
                                          <p:attrName>ppt_y</p:attrName>
                                        </p:attrNameLst>
                                      </p:cBhvr>
                                      <p:tavLst>
                                        <p:tav tm="0">
                                          <p:val>
                                            <p:strVal val="ppt_y"/>
                                          </p:val>
                                        </p:tav>
                                        <p:tav tm="100000">
                                          <p:val>
                                            <p:strVal val="ppt_h+1"/>
                                          </p:val>
                                        </p:tav>
                                      </p:tavLst>
                                    </p:anim>
                                    <p:animEffect transition="out" filter="fade">
                                      <p:cBhvr>
                                        <p:cTn id="131" dur="500"/>
                                        <p:tgtEl>
                                          <p:spTgt spid="14">
                                            <p:txEl>
                                              <p:pRg st="1" end="1"/>
                                            </p:txEl>
                                          </p:spTgt>
                                        </p:tgtEl>
                                      </p:cBhvr>
                                    </p:animEffect>
                                    <p:set>
                                      <p:cBhvr>
                                        <p:cTn id="132" dur="1" fill="hold">
                                          <p:stCondLst>
                                            <p:cond delay="499"/>
                                          </p:stCondLst>
                                        </p:cTn>
                                        <p:tgtEl>
                                          <p:spTgt spid="14">
                                            <p:txEl>
                                              <p:pRg st="1" end="1"/>
                                            </p:txEl>
                                          </p:spTgt>
                                        </p:tgtEl>
                                        <p:attrNameLst>
                                          <p:attrName>style.visibility</p:attrName>
                                        </p:attrNameLst>
                                      </p:cBhvr>
                                      <p:to>
                                        <p:strVal val="hidden"/>
                                      </p:to>
                                    </p:set>
                                  </p:childTnLst>
                                </p:cTn>
                              </p:par>
                              <p:par>
                                <p:cTn id="133" presetID="58" presetClass="exit" presetSubtype="0" decel="100000" fill="hold" grpId="0" nodeType="withEffect">
                                  <p:stCondLst>
                                    <p:cond delay="0"/>
                                  </p:stCondLst>
                                  <p:iterate type="lt">
                                    <p:tmPct val="0"/>
                                  </p:iterate>
                                  <p:childTnLst>
                                    <p:anim calcmode="lin" valueType="num">
                                      <p:cBhvr>
                                        <p:cTn id="134" dur="500"/>
                                        <p:tgtEl>
                                          <p:spTgt spid="14">
                                            <p:txEl>
                                              <p:pRg st="2" end="2"/>
                                            </p:txEl>
                                          </p:spTgt>
                                        </p:tgtEl>
                                        <p:attrNameLst>
                                          <p:attrName>ppt_w</p:attrName>
                                        </p:attrNameLst>
                                      </p:cBhvr>
                                      <p:tavLst>
                                        <p:tav tm="0">
                                          <p:val>
                                            <p:strVal val="ppt_w"/>
                                          </p:val>
                                        </p:tav>
                                        <p:tav tm="100000">
                                          <p:val>
                                            <p:strVal val="ppt_w*2.5"/>
                                          </p:val>
                                        </p:tav>
                                      </p:tavLst>
                                    </p:anim>
                                    <p:anim calcmode="lin" valueType="num">
                                      <p:cBhvr>
                                        <p:cTn id="135" dur="500"/>
                                        <p:tgtEl>
                                          <p:spTgt spid="14">
                                            <p:txEl>
                                              <p:pRg st="2" end="2"/>
                                            </p:txEl>
                                          </p:spTgt>
                                        </p:tgtEl>
                                        <p:attrNameLst>
                                          <p:attrName>ppt_h</p:attrName>
                                        </p:attrNameLst>
                                      </p:cBhvr>
                                      <p:tavLst>
                                        <p:tav tm="0">
                                          <p:val>
                                            <p:strVal val="ppt_h"/>
                                          </p:val>
                                        </p:tav>
                                        <p:tav tm="100000">
                                          <p:val>
                                            <p:strVal val="ppt_h*0.01"/>
                                          </p:val>
                                        </p:tav>
                                      </p:tavLst>
                                    </p:anim>
                                    <p:anim calcmode="lin" valueType="num">
                                      <p:cBhvr>
                                        <p:cTn id="136" dur="500"/>
                                        <p:tgtEl>
                                          <p:spTgt spid="14">
                                            <p:txEl>
                                              <p:pRg st="2" end="2"/>
                                            </p:txEl>
                                          </p:spTgt>
                                        </p:tgtEl>
                                        <p:attrNameLst>
                                          <p:attrName>ppt_x</p:attrName>
                                        </p:attrNameLst>
                                      </p:cBhvr>
                                      <p:tavLst>
                                        <p:tav tm="0">
                                          <p:val>
                                            <p:strVal val="ppt_x"/>
                                          </p:val>
                                        </p:tav>
                                        <p:tav tm="100000">
                                          <p:val>
                                            <p:strVal val="ppt_x"/>
                                          </p:val>
                                        </p:tav>
                                      </p:tavLst>
                                    </p:anim>
                                    <p:anim calcmode="lin" valueType="num">
                                      <p:cBhvr>
                                        <p:cTn id="137" dur="500"/>
                                        <p:tgtEl>
                                          <p:spTgt spid="14">
                                            <p:txEl>
                                              <p:pRg st="2" end="2"/>
                                            </p:txEl>
                                          </p:spTgt>
                                        </p:tgtEl>
                                        <p:attrNameLst>
                                          <p:attrName>ppt_y</p:attrName>
                                        </p:attrNameLst>
                                      </p:cBhvr>
                                      <p:tavLst>
                                        <p:tav tm="0">
                                          <p:val>
                                            <p:strVal val="ppt_y"/>
                                          </p:val>
                                        </p:tav>
                                        <p:tav tm="100000">
                                          <p:val>
                                            <p:strVal val="ppt_h+1"/>
                                          </p:val>
                                        </p:tav>
                                      </p:tavLst>
                                    </p:anim>
                                    <p:animEffect transition="out" filter="fade">
                                      <p:cBhvr>
                                        <p:cTn id="138" dur="500"/>
                                        <p:tgtEl>
                                          <p:spTgt spid="14">
                                            <p:txEl>
                                              <p:pRg st="2" end="2"/>
                                            </p:txEl>
                                          </p:spTgt>
                                        </p:tgtEl>
                                      </p:cBhvr>
                                    </p:animEffect>
                                    <p:set>
                                      <p:cBhvr>
                                        <p:cTn id="139" dur="1" fill="hold">
                                          <p:stCondLst>
                                            <p:cond delay="499"/>
                                          </p:stCondLst>
                                        </p:cTn>
                                        <p:tgtEl>
                                          <p:spTgt spid="14">
                                            <p:txEl>
                                              <p:pRg st="2" end="2"/>
                                            </p:txEl>
                                          </p:spTgt>
                                        </p:tgtEl>
                                        <p:attrNameLst>
                                          <p:attrName>style.visibility</p:attrName>
                                        </p:attrNameLst>
                                      </p:cBhvr>
                                      <p:to>
                                        <p:strVal val="hidden"/>
                                      </p:to>
                                    </p:set>
                                  </p:childTnLst>
                                </p:cTn>
                              </p:par>
                              <p:par>
                                <p:cTn id="140" presetID="58" presetClass="exit" presetSubtype="0" decel="100000" fill="hold" grpId="0" nodeType="withEffect">
                                  <p:stCondLst>
                                    <p:cond delay="0"/>
                                  </p:stCondLst>
                                  <p:childTnLst>
                                    <p:anim calcmode="lin" valueType="num">
                                      <p:cBhvr>
                                        <p:cTn id="141" dur="500"/>
                                        <p:tgtEl>
                                          <p:spTgt spid="14">
                                            <p:txEl>
                                              <p:pRg st="3" end="3"/>
                                            </p:txEl>
                                          </p:spTgt>
                                        </p:tgtEl>
                                        <p:attrNameLst>
                                          <p:attrName>ppt_w</p:attrName>
                                        </p:attrNameLst>
                                      </p:cBhvr>
                                      <p:tavLst>
                                        <p:tav tm="0">
                                          <p:val>
                                            <p:strVal val="ppt_w"/>
                                          </p:val>
                                        </p:tav>
                                        <p:tav tm="100000">
                                          <p:val>
                                            <p:strVal val="ppt_w*2.5"/>
                                          </p:val>
                                        </p:tav>
                                      </p:tavLst>
                                    </p:anim>
                                    <p:anim calcmode="lin" valueType="num">
                                      <p:cBhvr>
                                        <p:cTn id="142" dur="500"/>
                                        <p:tgtEl>
                                          <p:spTgt spid="14">
                                            <p:txEl>
                                              <p:pRg st="3" end="3"/>
                                            </p:txEl>
                                          </p:spTgt>
                                        </p:tgtEl>
                                        <p:attrNameLst>
                                          <p:attrName>ppt_h</p:attrName>
                                        </p:attrNameLst>
                                      </p:cBhvr>
                                      <p:tavLst>
                                        <p:tav tm="0">
                                          <p:val>
                                            <p:strVal val="ppt_h"/>
                                          </p:val>
                                        </p:tav>
                                        <p:tav tm="100000">
                                          <p:val>
                                            <p:strVal val="ppt_h*0.01"/>
                                          </p:val>
                                        </p:tav>
                                      </p:tavLst>
                                    </p:anim>
                                    <p:anim calcmode="lin" valueType="num">
                                      <p:cBhvr>
                                        <p:cTn id="143" dur="500"/>
                                        <p:tgtEl>
                                          <p:spTgt spid="14">
                                            <p:txEl>
                                              <p:pRg st="3" end="3"/>
                                            </p:txEl>
                                          </p:spTgt>
                                        </p:tgtEl>
                                        <p:attrNameLst>
                                          <p:attrName>ppt_x</p:attrName>
                                        </p:attrNameLst>
                                      </p:cBhvr>
                                      <p:tavLst>
                                        <p:tav tm="0">
                                          <p:val>
                                            <p:strVal val="ppt_x"/>
                                          </p:val>
                                        </p:tav>
                                        <p:tav tm="100000">
                                          <p:val>
                                            <p:strVal val="ppt_x"/>
                                          </p:val>
                                        </p:tav>
                                      </p:tavLst>
                                    </p:anim>
                                    <p:anim calcmode="lin" valueType="num">
                                      <p:cBhvr>
                                        <p:cTn id="144" dur="500"/>
                                        <p:tgtEl>
                                          <p:spTgt spid="14">
                                            <p:txEl>
                                              <p:pRg st="3" end="3"/>
                                            </p:txEl>
                                          </p:spTgt>
                                        </p:tgtEl>
                                        <p:attrNameLst>
                                          <p:attrName>ppt_y</p:attrName>
                                        </p:attrNameLst>
                                      </p:cBhvr>
                                      <p:tavLst>
                                        <p:tav tm="0">
                                          <p:val>
                                            <p:strVal val="ppt_y"/>
                                          </p:val>
                                        </p:tav>
                                        <p:tav tm="100000">
                                          <p:val>
                                            <p:strVal val="ppt_h+1"/>
                                          </p:val>
                                        </p:tav>
                                      </p:tavLst>
                                    </p:anim>
                                    <p:animEffect transition="out" filter="fade">
                                      <p:cBhvr>
                                        <p:cTn id="145" dur="500"/>
                                        <p:tgtEl>
                                          <p:spTgt spid="14">
                                            <p:txEl>
                                              <p:pRg st="3" end="3"/>
                                            </p:txEl>
                                          </p:spTgt>
                                        </p:tgtEl>
                                      </p:cBhvr>
                                    </p:animEffect>
                                    <p:set>
                                      <p:cBhvr>
                                        <p:cTn id="146" dur="1" fill="hold">
                                          <p:stCondLst>
                                            <p:cond delay="499"/>
                                          </p:stCondLst>
                                        </p:cTn>
                                        <p:tgtEl>
                                          <p:spTgt spid="14">
                                            <p:txEl>
                                              <p:pRg st="3" end="3"/>
                                            </p:txEl>
                                          </p:spTgt>
                                        </p:tgtEl>
                                        <p:attrNameLst>
                                          <p:attrName>style.visibility</p:attrName>
                                        </p:attrNameLst>
                                      </p:cBhvr>
                                      <p:to>
                                        <p:strVal val="hidden"/>
                                      </p:to>
                                    </p:set>
                                  </p:childTnLst>
                                </p:cTn>
                              </p:par>
                              <p:par>
                                <p:cTn id="147" presetID="58" presetClass="exit" presetSubtype="0" decel="100000" fill="hold" nodeType="withEffect">
                                  <p:stCondLst>
                                    <p:cond delay="0"/>
                                  </p:stCondLst>
                                  <p:childTnLst>
                                    <p:anim calcmode="lin" valueType="num">
                                      <p:cBhvr>
                                        <p:cTn id="148" dur="500"/>
                                        <p:tgtEl>
                                          <p:spTgt spid="15"/>
                                        </p:tgtEl>
                                        <p:attrNameLst>
                                          <p:attrName>ppt_w</p:attrName>
                                        </p:attrNameLst>
                                      </p:cBhvr>
                                      <p:tavLst>
                                        <p:tav tm="0">
                                          <p:val>
                                            <p:strVal val="ppt_w"/>
                                          </p:val>
                                        </p:tav>
                                        <p:tav tm="100000">
                                          <p:val>
                                            <p:strVal val="ppt_w*2.5"/>
                                          </p:val>
                                        </p:tav>
                                      </p:tavLst>
                                    </p:anim>
                                    <p:anim calcmode="lin" valueType="num">
                                      <p:cBhvr>
                                        <p:cTn id="149" dur="500"/>
                                        <p:tgtEl>
                                          <p:spTgt spid="15"/>
                                        </p:tgtEl>
                                        <p:attrNameLst>
                                          <p:attrName>ppt_h</p:attrName>
                                        </p:attrNameLst>
                                      </p:cBhvr>
                                      <p:tavLst>
                                        <p:tav tm="0">
                                          <p:val>
                                            <p:strVal val="ppt_h"/>
                                          </p:val>
                                        </p:tav>
                                        <p:tav tm="100000">
                                          <p:val>
                                            <p:strVal val="ppt_h*0.01"/>
                                          </p:val>
                                        </p:tav>
                                      </p:tavLst>
                                    </p:anim>
                                    <p:anim calcmode="lin" valueType="num">
                                      <p:cBhvr>
                                        <p:cTn id="150" dur="500"/>
                                        <p:tgtEl>
                                          <p:spTgt spid="15"/>
                                        </p:tgtEl>
                                        <p:attrNameLst>
                                          <p:attrName>ppt_x</p:attrName>
                                        </p:attrNameLst>
                                      </p:cBhvr>
                                      <p:tavLst>
                                        <p:tav tm="0">
                                          <p:val>
                                            <p:strVal val="ppt_x"/>
                                          </p:val>
                                        </p:tav>
                                        <p:tav tm="100000">
                                          <p:val>
                                            <p:strVal val="ppt_x"/>
                                          </p:val>
                                        </p:tav>
                                      </p:tavLst>
                                    </p:anim>
                                    <p:anim calcmode="lin" valueType="num">
                                      <p:cBhvr>
                                        <p:cTn id="151" dur="500"/>
                                        <p:tgtEl>
                                          <p:spTgt spid="15"/>
                                        </p:tgtEl>
                                        <p:attrNameLst>
                                          <p:attrName>ppt_y</p:attrName>
                                        </p:attrNameLst>
                                      </p:cBhvr>
                                      <p:tavLst>
                                        <p:tav tm="0">
                                          <p:val>
                                            <p:strVal val="ppt_y"/>
                                          </p:val>
                                        </p:tav>
                                        <p:tav tm="100000">
                                          <p:val>
                                            <p:strVal val="ppt_h+1"/>
                                          </p:val>
                                        </p:tav>
                                      </p:tavLst>
                                    </p:anim>
                                    <p:animEffect transition="out" filter="fade">
                                      <p:cBhvr>
                                        <p:cTn id="152" dur="500"/>
                                        <p:tgtEl>
                                          <p:spTgt spid="15"/>
                                        </p:tgtEl>
                                      </p:cBhvr>
                                    </p:animEffect>
                                    <p:set>
                                      <p:cBhvr>
                                        <p:cTn id="15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build="allAtOnce"/>
      <p:bldP spid="12" grpId="0"/>
      <p:bldP spid="12" grpId="1"/>
      <p:bldP spid="13" grpId="0" animBg="1"/>
      <p:bldP spid="13" grpId="1" animBg="1"/>
      <p:bldP spid="14"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248400" y="152400"/>
            <a:ext cx="27432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1-مركبات الهالوجينات:-</a:t>
            </a:r>
            <a:endParaRPr lang="ar-SA" b="1" i="1" u="sng" dirty="0">
              <a:ln w="1905"/>
              <a:solidFill>
                <a:srgbClr val="FF0066"/>
              </a:solidFill>
              <a:effectLst>
                <a:outerShdw blurRad="38100" dist="38100" dir="2700000" algn="tl">
                  <a:srgbClr val="000000">
                    <a:alpha val="43137"/>
                  </a:srgbClr>
                </a:outerShdw>
              </a:effectLst>
            </a:endParaRPr>
          </a:p>
        </p:txBody>
      </p:sp>
      <p:sp>
        <p:nvSpPr>
          <p:cNvPr id="6" name="مستطيل 5"/>
          <p:cNvSpPr/>
          <p:nvPr/>
        </p:nvSpPr>
        <p:spPr>
          <a:xfrm>
            <a:off x="5867400" y="762000"/>
            <a:ext cx="3124200" cy="381000"/>
          </a:xfrm>
          <a:prstGeom prst="rect">
            <a:avLst/>
          </a:prstGeom>
          <a:solidFill>
            <a:schemeClr val="accent4">
              <a:lumMod val="75000"/>
            </a:schemeClr>
          </a:solidFill>
        </p:spPr>
        <p:style>
          <a:lnRef idx="1">
            <a:schemeClr val="accent4"/>
          </a:lnRef>
          <a:fillRef idx="2">
            <a:schemeClr val="accent4"/>
          </a:fillRef>
          <a:effectRef idx="1">
            <a:schemeClr val="accent4"/>
          </a:effectRef>
          <a:fontRef idx="minor">
            <a:schemeClr val="dk1"/>
          </a:fontRef>
        </p:style>
        <p:txBody>
          <a:bodyPr rtlCol="1" anchor="ctr"/>
          <a:lstStyle/>
          <a:p>
            <a:endPar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a:p>
            <a:r>
              <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هاليدات الهيدروجين </a:t>
            </a:r>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HX</a:t>
            </a:r>
            <a:r>
              <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a:t>
            </a:r>
          </a:p>
          <a:p>
            <a:endParaRPr lang="ar-SA" b="1" i="1" u="sng" dirty="0">
              <a:ln w="1905"/>
              <a:solidFill>
                <a:srgbClr val="FF0066"/>
              </a:solidFill>
              <a:effectLst>
                <a:outerShdw blurRad="38100" dist="38100" dir="2700000" algn="tl">
                  <a:srgbClr val="000000">
                    <a:alpha val="43137"/>
                  </a:srgbClr>
                </a:outerShdw>
              </a:effectLst>
            </a:endParaRPr>
          </a:p>
        </p:txBody>
      </p:sp>
      <p:sp>
        <p:nvSpPr>
          <p:cNvPr id="8" name="مستطيل 7"/>
          <p:cNvSpPr/>
          <p:nvPr/>
        </p:nvSpPr>
        <p:spPr>
          <a:xfrm>
            <a:off x="152400" y="1295400"/>
            <a:ext cx="8763000" cy="646331"/>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b="1" cap="none" spc="0" dirty="0" smtClean="0">
                <a:ln/>
                <a:solidFill>
                  <a:schemeClr val="accent5">
                    <a:tint val="50000"/>
                    <a:satMod val="180000"/>
                  </a:schemeClr>
                </a:solidFill>
                <a:effectLst/>
              </a:rPr>
              <a:t>تتحد الهالوجينات </a:t>
            </a:r>
            <a:r>
              <a:rPr lang="ar-SA" b="1" dirty="0" smtClean="0">
                <a:ln/>
                <a:solidFill>
                  <a:schemeClr val="accent5">
                    <a:tint val="50000"/>
                    <a:satMod val="180000"/>
                  </a:schemeClr>
                </a:solidFill>
              </a:rPr>
              <a:t>مع الهيدورجين مكونه هاليداته </a:t>
            </a:r>
            <a:r>
              <a:rPr lang="en-US" b="1" dirty="0" smtClean="0">
                <a:ln/>
                <a:solidFill>
                  <a:schemeClr val="accent5">
                    <a:tint val="50000"/>
                    <a:satMod val="180000"/>
                  </a:schemeClr>
                </a:solidFill>
              </a:rPr>
              <a:t>Hl , HBr , HCl , HF</a:t>
            </a:r>
            <a:r>
              <a:rPr lang="ar-SA" b="1" dirty="0" smtClean="0">
                <a:ln/>
                <a:solidFill>
                  <a:schemeClr val="accent5">
                    <a:tint val="50000"/>
                    <a:satMod val="180000"/>
                  </a:schemeClr>
                </a:solidFill>
              </a:rPr>
              <a:t> وسندرس بعض من تلك الهاليدات فيما يلي:-  </a:t>
            </a:r>
            <a:endParaRPr lang="ar-SA" b="1" cap="none" spc="0" dirty="0">
              <a:ln/>
              <a:solidFill>
                <a:schemeClr val="accent5">
                  <a:tint val="50000"/>
                  <a:satMod val="180000"/>
                </a:schemeClr>
              </a:solidFill>
              <a:effectLst/>
            </a:endParaRPr>
          </a:p>
        </p:txBody>
      </p:sp>
      <p:sp>
        <p:nvSpPr>
          <p:cNvPr id="9" name="مستطيل 8"/>
          <p:cNvSpPr/>
          <p:nvPr/>
        </p:nvSpPr>
        <p:spPr>
          <a:xfrm>
            <a:off x="6019800" y="1981200"/>
            <a:ext cx="2971800" cy="381000"/>
          </a:xfrm>
          <a:prstGeom prst="rect">
            <a:avLst/>
          </a:prstGeom>
          <a:solidFill>
            <a:schemeClr val="accent4">
              <a:lumMod val="60000"/>
              <a:lumOff val="40000"/>
            </a:schemeClr>
          </a:solidFill>
        </p:spPr>
        <p:style>
          <a:lnRef idx="1">
            <a:schemeClr val="accent4"/>
          </a:lnRef>
          <a:fillRef idx="2">
            <a:schemeClr val="accent4"/>
          </a:fillRef>
          <a:effectRef idx="1">
            <a:schemeClr val="accent4"/>
          </a:effectRef>
          <a:fontRef idx="minor">
            <a:schemeClr val="dk1"/>
          </a:fontRef>
        </p:style>
        <p:txBody>
          <a:bodyPr rtlCol="1" anchor="ctr"/>
          <a:lstStyle/>
          <a:p>
            <a:endPar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a:p>
            <a:r>
              <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كلوريد الهيدروجين (</a:t>
            </a:r>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HCl</a:t>
            </a:r>
            <a:r>
              <a:rPr lang="ar-SA"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a:t>
            </a:r>
          </a:p>
          <a:p>
            <a:endParaRPr lang="ar-SA" b="1" i="1" u="sng" dirty="0">
              <a:ln w="1905"/>
              <a:solidFill>
                <a:srgbClr val="FF0066"/>
              </a:solidFill>
              <a:effectLst>
                <a:outerShdw blurRad="38100" dist="38100" dir="2700000" algn="tl">
                  <a:srgbClr val="000000">
                    <a:alpha val="43137"/>
                  </a:srgbClr>
                </a:outerShdw>
              </a:effectLst>
            </a:endParaRPr>
          </a:p>
        </p:txBody>
      </p:sp>
      <p:sp>
        <p:nvSpPr>
          <p:cNvPr id="10" name="مستطيل 9"/>
          <p:cNvSpPr/>
          <p:nvPr/>
        </p:nvSpPr>
        <p:spPr>
          <a:xfrm>
            <a:off x="6096000" y="2590800"/>
            <a:ext cx="28194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 في المختبر:- </a:t>
            </a:r>
            <a:endParaRPr lang="ar-SA" b="1" i="1" u="sng" dirty="0">
              <a:ln w="1905"/>
              <a:solidFill>
                <a:srgbClr val="FF0066"/>
              </a:solidFill>
              <a:effectLst>
                <a:outerShdw blurRad="38100" dist="38100" dir="2700000" algn="tl">
                  <a:srgbClr val="000000">
                    <a:alpha val="43137"/>
                  </a:srgbClr>
                </a:outerShdw>
              </a:effectLst>
            </a:endParaRPr>
          </a:p>
        </p:txBody>
      </p:sp>
      <p:sp>
        <p:nvSpPr>
          <p:cNvPr id="11" name="مستطيل 10"/>
          <p:cNvSpPr/>
          <p:nvPr/>
        </p:nvSpPr>
        <p:spPr>
          <a:xfrm>
            <a:off x="457200" y="3645024"/>
            <a:ext cx="8382000" cy="369332"/>
          </a:xfrm>
          <a:prstGeom prst="rect">
            <a:avLst/>
          </a:prstGeom>
          <a:noFill/>
        </p:spPr>
        <p:txBody>
          <a:bodyPr wrap="square" lIns="91440" tIns="45720" rIns="91440" bIns="45720">
            <a:spAutoFit/>
          </a:bodyPr>
          <a:lstStyle/>
          <a:p>
            <a:r>
              <a:rPr lang="en-U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NaCl</a:t>
            </a:r>
            <a:r>
              <a:rPr lang="en-U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 H</a:t>
            </a:r>
            <a:r>
              <a:rPr lang="en-US" sz="1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a:t>
            </a:r>
            <a:r>
              <a:rPr lang="en-U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SO</a:t>
            </a:r>
            <a:r>
              <a:rPr lang="en-US" sz="1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          </a:t>
            </a:r>
            <a:r>
              <a:rPr lang="en-U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el-GR" b="1" baseline="3000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Δ</a:t>
            </a:r>
            <a:r>
              <a:rPr lang="en-U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HCl + NaHSO</a:t>
            </a:r>
            <a:r>
              <a:rPr lang="en-US" sz="1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a:t>
            </a:r>
            <a:endParaRPr lang="ar-SA"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cxnSp>
        <p:nvCxnSpPr>
          <p:cNvPr id="13" name="رابط كسهم مستقيم 12"/>
          <p:cNvCxnSpPr/>
          <p:nvPr/>
        </p:nvCxnSpPr>
        <p:spPr>
          <a:xfrm>
            <a:off x="6300192" y="3859460"/>
            <a:ext cx="68580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4" name="مستطيل 13"/>
          <p:cNvSpPr/>
          <p:nvPr/>
        </p:nvSpPr>
        <p:spPr>
          <a:xfrm>
            <a:off x="6217096" y="4077072"/>
            <a:ext cx="28194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 في الصناعة:- </a:t>
            </a:r>
            <a:endParaRPr lang="ar-SA" b="1" i="1" u="sng" dirty="0">
              <a:ln w="1905"/>
              <a:solidFill>
                <a:srgbClr val="FF0066"/>
              </a:solidFill>
              <a:effectLst>
                <a:outerShdw blurRad="38100" dist="38100" dir="2700000" algn="tl">
                  <a:srgbClr val="000000">
                    <a:alpha val="43137"/>
                  </a:srgbClr>
                </a:outerShdw>
              </a:effectLst>
            </a:endParaRPr>
          </a:p>
        </p:txBody>
      </p:sp>
      <p:sp>
        <p:nvSpPr>
          <p:cNvPr id="16" name="مستطيل 15"/>
          <p:cNvSpPr/>
          <p:nvPr/>
        </p:nvSpPr>
        <p:spPr>
          <a:xfrm>
            <a:off x="152400" y="5013176"/>
            <a:ext cx="8839200" cy="461665"/>
          </a:xfrm>
          <a:prstGeom prst="rect">
            <a:avLst/>
          </a:prstGeom>
          <a:noFill/>
        </p:spPr>
        <p:txBody>
          <a:bodyPr wrap="square" lIns="91440" tIns="45720" rIns="91440" bIns="45720">
            <a:spAutoFit/>
          </a:bodyPr>
          <a:lstStyle/>
          <a:p>
            <a:r>
              <a:rPr lang="ar-SA"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a:t>
            </a:r>
            <a:r>
              <a:rPr lang="en-US" sz="1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Cl</a:t>
            </a:r>
            <a:r>
              <a:rPr lang="en-US" sz="1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 </a:t>
            </a:r>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2HCl</a:t>
            </a:r>
            <a:endParaRPr lang="ar-SA"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cxnSp>
        <p:nvCxnSpPr>
          <p:cNvPr id="18" name="رابط كسهم مستقيم 17"/>
          <p:cNvCxnSpPr/>
          <p:nvPr/>
        </p:nvCxnSpPr>
        <p:spPr>
          <a:xfrm>
            <a:off x="6629400" y="5257416"/>
            <a:ext cx="1295400" cy="1588"/>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12" name="مستطيل 11"/>
          <p:cNvSpPr/>
          <p:nvPr/>
        </p:nvSpPr>
        <p:spPr>
          <a:xfrm>
            <a:off x="4572000" y="5424264"/>
            <a:ext cx="43434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الخواص </a:t>
            </a:r>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الفيزيائية لكوريد الهيدروجين:-</a:t>
            </a:r>
            <a:endParaRPr lang="en-US"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5" name="مستطيل 14"/>
          <p:cNvSpPr/>
          <p:nvPr/>
        </p:nvSpPr>
        <p:spPr>
          <a:xfrm>
            <a:off x="152400" y="5818038"/>
            <a:ext cx="8763000" cy="923330"/>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غاز لا لون له.</a:t>
            </a:r>
          </a:p>
          <a:p>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 له رائحة نفاذة تؤذي الأغشية المخاطية والحلق والأنف.</a:t>
            </a:r>
          </a:p>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3-شديد الذوبان ف</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ي الماء.</a:t>
            </a:r>
          </a:p>
        </p:txBody>
      </p:sp>
      <p:sp>
        <p:nvSpPr>
          <p:cNvPr id="17" name="مستطيل 16"/>
          <p:cNvSpPr/>
          <p:nvPr/>
        </p:nvSpPr>
        <p:spPr>
          <a:xfrm>
            <a:off x="304800" y="4509120"/>
            <a:ext cx="8763000" cy="369332"/>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b="1" dirty="0" smtClean="0">
                <a:ln/>
                <a:solidFill>
                  <a:schemeClr val="accent5">
                    <a:tint val="50000"/>
                    <a:satMod val="180000"/>
                  </a:schemeClr>
                </a:solidFill>
              </a:rPr>
              <a:t>بالتفاعل المباشر بين غازي الهيدروجين والكلور في وجود ضوء او حرارة   </a:t>
            </a:r>
            <a:endParaRPr lang="ar-SA" b="1" cap="none" spc="0" dirty="0">
              <a:ln/>
              <a:solidFill>
                <a:schemeClr val="accent5">
                  <a:tint val="50000"/>
                  <a:satMod val="180000"/>
                </a:schemeClr>
              </a:solidFill>
              <a:effectLst/>
            </a:endParaRPr>
          </a:p>
        </p:txBody>
      </p:sp>
      <p:sp>
        <p:nvSpPr>
          <p:cNvPr id="19" name="مستطيل 18"/>
          <p:cNvSpPr/>
          <p:nvPr/>
        </p:nvSpPr>
        <p:spPr>
          <a:xfrm>
            <a:off x="179512" y="3140968"/>
            <a:ext cx="8763000" cy="369332"/>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b="1" dirty="0" smtClean="0">
                <a:ln/>
                <a:solidFill>
                  <a:schemeClr val="accent5">
                    <a:tint val="50000"/>
                    <a:satMod val="180000"/>
                  </a:schemeClr>
                </a:solidFill>
              </a:rPr>
              <a:t>بتسخين مزيج من حمض الكبريت المركز مع كلوريد الصوديوم    </a:t>
            </a:r>
            <a:endParaRPr lang="ar-SA" b="1" cap="none" spc="0" dirty="0">
              <a:ln/>
              <a:solidFill>
                <a:schemeClr val="accent5">
                  <a:tint val="50000"/>
                  <a:satMod val="18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8"/>
                                        </p:tgtEl>
                                        <p:attrNameLst>
                                          <p:attrName>ppt_y</p:attrName>
                                        </p:attrNameLst>
                                      </p:cBhvr>
                                      <p:tavLst>
                                        <p:tav tm="0">
                                          <p:val>
                                            <p:strVal val="#ppt_y"/>
                                          </p:val>
                                        </p:tav>
                                        <p:tav tm="100000">
                                          <p:val>
                                            <p:strVal val="#ppt_y"/>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770" decel="100000"/>
                                        <p:tgtEl>
                                          <p:spTgt spid="9"/>
                                        </p:tgtEl>
                                      </p:cBhvr>
                                    </p:animEffect>
                                    <p:animScale>
                                      <p:cBhvr>
                                        <p:cTn id="31" dur="770" decel="100000"/>
                                        <p:tgtEl>
                                          <p:spTgt spid="9"/>
                                        </p:tgtEl>
                                      </p:cBhvr>
                                      <p:from x="10000" y="10000"/>
                                      <p:to x="200000" y="450000"/>
                                    </p:animScale>
                                    <p:animScale>
                                      <p:cBhvr>
                                        <p:cTn id="32" dur="1230" accel="100000" fill="hold">
                                          <p:stCondLst>
                                            <p:cond delay="770"/>
                                          </p:stCondLst>
                                        </p:cTn>
                                        <p:tgtEl>
                                          <p:spTgt spid="9"/>
                                        </p:tgtEl>
                                      </p:cBhvr>
                                      <p:from x="200000" y="450000"/>
                                      <p:to x="100000" y="100000"/>
                                    </p:animScale>
                                    <p:set>
                                      <p:cBhvr>
                                        <p:cTn id="33" dur="770" fill="hold"/>
                                        <p:tgtEl>
                                          <p:spTgt spid="9"/>
                                        </p:tgtEl>
                                        <p:attrNameLst>
                                          <p:attrName>ppt_x</p:attrName>
                                        </p:attrNameLst>
                                      </p:cBhvr>
                                      <p:to>
                                        <p:strVal val="(0.5)"/>
                                      </p:to>
                                    </p:set>
                                    <p:anim from="(0.5)" to="(#ppt_x)" calcmode="lin" valueType="num">
                                      <p:cBhvr>
                                        <p:cTn id="34" dur="1230" accel="100000" fill="hold">
                                          <p:stCondLst>
                                            <p:cond delay="770"/>
                                          </p:stCondLst>
                                        </p:cTn>
                                        <p:tgtEl>
                                          <p:spTgt spid="9"/>
                                        </p:tgtEl>
                                        <p:attrNameLst>
                                          <p:attrName>ppt_x</p:attrName>
                                        </p:attrNameLst>
                                      </p:cBhvr>
                                    </p:anim>
                                    <p:set>
                                      <p:cBhvr>
                                        <p:cTn id="35" dur="770" fill="hold"/>
                                        <p:tgtEl>
                                          <p:spTgt spid="9"/>
                                        </p:tgtEl>
                                        <p:attrNameLst>
                                          <p:attrName>ppt_y</p:attrName>
                                        </p:attrNameLst>
                                      </p:cBhvr>
                                      <p:to>
                                        <p:strVal val="(#ppt_y+0.4)"/>
                                      </p:to>
                                    </p:set>
                                    <p:anim from="(#ppt_y+0.4)" to="(#ppt_y)" calcmode="lin" valueType="num">
                                      <p:cBhvr>
                                        <p:cTn id="36" dur="1230" accel="100000" fill="hold">
                                          <p:stCondLst>
                                            <p:cond delay="770"/>
                                          </p:stCondLst>
                                        </p:cTn>
                                        <p:tgtEl>
                                          <p:spTgt spid="9"/>
                                        </p:tgtEl>
                                        <p:attrNameLst>
                                          <p:attrName>ppt_y</p:attrName>
                                        </p:attrNameLst>
                                      </p:cBhvr>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900" decel="100000" fill="hold"/>
                                        <p:tgtEl>
                                          <p:spTgt spid="1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8" presetClass="entr" presetSubtype="0" accel="5000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0" dur="1000" fill="hold"/>
                                        <p:tgtEl>
                                          <p:spTgt spid="19"/>
                                        </p:tgtEl>
                                        <p:attrNameLst>
                                          <p:attrName>ppt_x</p:attrName>
                                        </p:attrNameLst>
                                      </p:cBhvr>
                                      <p:tavLst>
                                        <p:tav tm="0">
                                          <p:val>
                                            <p:fltVal val="-1"/>
                                          </p:val>
                                        </p:tav>
                                        <p:tav tm="50000">
                                          <p:val>
                                            <p:fltVal val="0.95"/>
                                          </p:val>
                                        </p:tav>
                                        <p:tav tm="100000">
                                          <p:val>
                                            <p:strVal val="#ppt_x"/>
                                          </p:val>
                                        </p:tav>
                                      </p:tavLst>
                                    </p:anim>
                                    <p:anim calcmode="lin" valueType="num">
                                      <p:cBhvr>
                                        <p:cTn id="51" dur="1000" fill="hold"/>
                                        <p:tgtEl>
                                          <p:spTgt spid="19"/>
                                        </p:tgtEl>
                                        <p:attrNameLst>
                                          <p:attrName>ppt_y</p:attrName>
                                        </p:attrNameLst>
                                      </p:cBhvr>
                                      <p:tavLst>
                                        <p:tav tm="0">
                                          <p:val>
                                            <p:strVal val="#ppt_y"/>
                                          </p:val>
                                        </p:tav>
                                        <p:tav tm="100000">
                                          <p:val>
                                            <p:strVal val="#ppt_y"/>
                                          </p:val>
                                        </p:tav>
                                      </p:tavLst>
                                    </p:anim>
                                    <p:animEffect transition="in" filter="fade">
                                      <p:cBhvr>
                                        <p:cTn id="52" dur="10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900" decel="100000" fill="hold"/>
                                        <p:tgtEl>
                                          <p:spTgt spid="13"/>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3" presetClass="entr" presetSubtype="0" fill="hold" nodeType="clickEffect">
                                  <p:stCondLst>
                                    <p:cond delay="0"/>
                                  </p:stCondLst>
                                  <p:childTnLst>
                                    <p:set>
                                      <p:cBhvr>
                                        <p:cTn id="64" dur="1" fill="hold">
                                          <p:stCondLst>
                                            <p:cond delay="0"/>
                                          </p:stCondLst>
                                        </p:cTn>
                                        <p:tgtEl>
                                          <p:spTgt spid="11">
                                            <p:txEl>
                                              <p:pRg st="0" end="0"/>
                                            </p:txEl>
                                          </p:spTgt>
                                        </p:tgtEl>
                                        <p:attrNameLst>
                                          <p:attrName>style.visibility</p:attrName>
                                        </p:attrNameLst>
                                      </p:cBhvr>
                                      <p:to>
                                        <p:strVal val="visible"/>
                                      </p:to>
                                    </p:set>
                                    <p:animEffect transition="in" filter="fade">
                                      <p:cBhvr>
                                        <p:cTn id="65" dur="100"/>
                                        <p:tgtEl>
                                          <p:spTgt spid="11">
                                            <p:txEl>
                                              <p:pRg st="0" end="0"/>
                                            </p:txEl>
                                          </p:spTgt>
                                        </p:tgtEl>
                                      </p:cBhvr>
                                    </p:animEffect>
                                    <p:anim calcmode="lin" valueType="num">
                                      <p:cBhvr>
                                        <p:cTn id="66"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
                                            <p:txEl>
                                              <p:pRg st="0" end="0"/>
                                            </p:txEl>
                                          </p:spTgt>
                                        </p:tgtEl>
                                        <p:attrNameLst>
                                          <p:attrName>ppt_y</p:attrName>
                                        </p:attrNameLst>
                                      </p:cBhvr>
                                      <p:tavLst>
                                        <p:tav tm="0">
                                          <p:val>
                                            <p:strVal val="#ppt_y+0.31"/>
                                          </p:val>
                                        </p:tav>
                                        <p:tav tm="100000">
                                          <p:val>
                                            <p:strVal val="#ppt_y+0.31"/>
                                          </p:val>
                                        </p:tav>
                                      </p:tavLst>
                                    </p:anim>
                                    <p:anim calcmode="lin" valueType="num">
                                      <p:cBhvr>
                                        <p:cTn id="68" dur="600" decel="50000" fill="hold">
                                          <p:stCondLst>
                                            <p:cond delay="400"/>
                                          </p:stCondLst>
                                        </p:cTn>
                                        <p:tgtEl>
                                          <p:spTgt spid="11">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9" dur="600" decel="50000" fill="hold">
                                          <p:stCondLst>
                                            <p:cond delay="400"/>
                                          </p:stCondLst>
                                        </p:cTn>
                                        <p:tgtEl>
                                          <p:spTgt spid="11">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58" presetClass="entr" presetSubtype="0" accel="100000"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ppt_w*2.5"/>
                                          </p:val>
                                        </p:tav>
                                        <p:tav tm="100000">
                                          <p:val>
                                            <p:strVal val="#ppt_w"/>
                                          </p:val>
                                        </p:tav>
                                      </p:tavLst>
                                    </p:anim>
                                    <p:anim calcmode="lin" valueType="num">
                                      <p:cBhvr>
                                        <p:cTn id="75" dur="500" fill="hold"/>
                                        <p:tgtEl>
                                          <p:spTgt spid="14"/>
                                        </p:tgtEl>
                                        <p:attrNameLst>
                                          <p:attrName>ppt_h</p:attrName>
                                        </p:attrNameLst>
                                      </p:cBhvr>
                                      <p:tavLst>
                                        <p:tav tm="0">
                                          <p:val>
                                            <p:strVal val="#ppt_h*0.01"/>
                                          </p:val>
                                        </p:tav>
                                        <p:tav tm="100000">
                                          <p:val>
                                            <p:strVal val="#ppt_h"/>
                                          </p:val>
                                        </p:tav>
                                      </p:tavLst>
                                    </p:anim>
                                    <p:anim calcmode="lin" valueType="num">
                                      <p:cBhvr>
                                        <p:cTn id="76" dur="500" fill="hold"/>
                                        <p:tgtEl>
                                          <p:spTgt spid="14"/>
                                        </p:tgtEl>
                                        <p:attrNameLst>
                                          <p:attrName>ppt_x</p:attrName>
                                        </p:attrNameLst>
                                      </p:cBhvr>
                                      <p:tavLst>
                                        <p:tav tm="0">
                                          <p:val>
                                            <p:strVal val="#ppt_x"/>
                                          </p:val>
                                        </p:tav>
                                        <p:tav tm="100000">
                                          <p:val>
                                            <p:strVal val="#ppt_x"/>
                                          </p:val>
                                        </p:tav>
                                      </p:tavLst>
                                    </p:anim>
                                    <p:anim calcmode="lin" valueType="num">
                                      <p:cBhvr>
                                        <p:cTn id="77" dur="500" fill="hold"/>
                                        <p:tgtEl>
                                          <p:spTgt spid="14"/>
                                        </p:tgtEl>
                                        <p:attrNameLst>
                                          <p:attrName>ppt_y</p:attrName>
                                        </p:attrNameLst>
                                      </p:cBhvr>
                                      <p:tavLst>
                                        <p:tav tm="0">
                                          <p:val>
                                            <p:strVal val="#ppt_h+1"/>
                                          </p:val>
                                        </p:tav>
                                        <p:tav tm="100000">
                                          <p:val>
                                            <p:strVal val="#ppt_y"/>
                                          </p:val>
                                        </p:tav>
                                      </p:tavLst>
                                    </p:anim>
                                    <p:animEffect transition="in" filter="fade">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48" presetClass="entr" presetSubtype="0" accel="5000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1000" fill="hold"/>
                                        <p:tgtEl>
                                          <p:spTgt spid="1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4" dur="1000" fill="hold"/>
                                        <p:tgtEl>
                                          <p:spTgt spid="17"/>
                                        </p:tgtEl>
                                        <p:attrNameLst>
                                          <p:attrName>ppt_x</p:attrName>
                                        </p:attrNameLst>
                                      </p:cBhvr>
                                      <p:tavLst>
                                        <p:tav tm="0">
                                          <p:val>
                                            <p:fltVal val="-1"/>
                                          </p:val>
                                        </p:tav>
                                        <p:tav tm="50000">
                                          <p:val>
                                            <p:fltVal val="0.95"/>
                                          </p:val>
                                        </p:tav>
                                        <p:tav tm="100000">
                                          <p:val>
                                            <p:strVal val="#ppt_x"/>
                                          </p:val>
                                        </p:tav>
                                      </p:tavLst>
                                    </p:anim>
                                    <p:anim calcmode="lin" valueType="num">
                                      <p:cBhvr>
                                        <p:cTn id="85" dur="1000" fill="hold"/>
                                        <p:tgtEl>
                                          <p:spTgt spid="17"/>
                                        </p:tgtEl>
                                        <p:attrNameLst>
                                          <p:attrName>ppt_y</p:attrName>
                                        </p:attrNameLst>
                                      </p:cBhvr>
                                      <p:tavLst>
                                        <p:tav tm="0">
                                          <p:val>
                                            <p:strVal val="#ppt_y"/>
                                          </p:val>
                                        </p:tav>
                                        <p:tav tm="100000">
                                          <p:val>
                                            <p:strVal val="#ppt_y"/>
                                          </p:val>
                                        </p:tav>
                                      </p:tavLst>
                                    </p:anim>
                                    <p:animEffect transition="in" filter="fade">
                                      <p:cBhvr>
                                        <p:cTn id="86" dur="10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43" presetClass="entr" presetSubtype="0"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
                                        <p:tgtEl>
                                          <p:spTgt spid="18"/>
                                        </p:tgtEl>
                                      </p:cBhvr>
                                    </p:animEffect>
                                    <p:anim calcmode="lin" valueType="num">
                                      <p:cBhvr>
                                        <p:cTn id="92" dur="400" fill="hold"/>
                                        <p:tgtEl>
                                          <p:spTgt spid="18"/>
                                        </p:tgtEl>
                                        <p:attrNameLst>
                                          <p:attrName>ppt_x</p:attrName>
                                        </p:attrNameLst>
                                      </p:cBhvr>
                                      <p:tavLst>
                                        <p:tav tm="0">
                                          <p:val>
                                            <p:strVal val="#ppt_x"/>
                                          </p:val>
                                        </p:tav>
                                        <p:tav tm="100000">
                                          <p:val>
                                            <p:strVal val="#ppt_x"/>
                                          </p:val>
                                        </p:tav>
                                      </p:tavLst>
                                    </p:anim>
                                    <p:anim calcmode="lin" valueType="num">
                                      <p:cBhvr>
                                        <p:cTn id="93" dur="400" fill="hold"/>
                                        <p:tgtEl>
                                          <p:spTgt spid="18"/>
                                        </p:tgtEl>
                                        <p:attrNameLst>
                                          <p:attrName>ppt_y</p:attrName>
                                        </p:attrNameLst>
                                      </p:cBhvr>
                                      <p:tavLst>
                                        <p:tav tm="0">
                                          <p:val>
                                            <p:strVal val="#ppt_y+0.31"/>
                                          </p:val>
                                        </p:tav>
                                        <p:tav tm="100000">
                                          <p:val>
                                            <p:strVal val="#ppt_y+0.31"/>
                                          </p:val>
                                        </p:tav>
                                      </p:tavLst>
                                    </p:anim>
                                    <p:anim calcmode="lin" valueType="num">
                                      <p:cBhvr>
                                        <p:cTn id="94"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5"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3" presetClass="entr" presetSubtype="0" fill="hold" nodeType="clickEffect">
                                  <p:stCondLst>
                                    <p:cond delay="0"/>
                                  </p:stCondLst>
                                  <p:childTnLst>
                                    <p:set>
                                      <p:cBhvr>
                                        <p:cTn id="99" dur="1" fill="hold">
                                          <p:stCondLst>
                                            <p:cond delay="0"/>
                                          </p:stCondLst>
                                        </p:cTn>
                                        <p:tgtEl>
                                          <p:spTgt spid="16">
                                            <p:txEl>
                                              <p:pRg st="0" end="0"/>
                                            </p:txEl>
                                          </p:spTgt>
                                        </p:tgtEl>
                                        <p:attrNameLst>
                                          <p:attrName>style.visibility</p:attrName>
                                        </p:attrNameLst>
                                      </p:cBhvr>
                                      <p:to>
                                        <p:strVal val="visible"/>
                                      </p:to>
                                    </p:set>
                                    <p:animEffect transition="in" filter="fade">
                                      <p:cBhvr>
                                        <p:cTn id="100" dur="100"/>
                                        <p:tgtEl>
                                          <p:spTgt spid="16">
                                            <p:txEl>
                                              <p:pRg st="0" end="0"/>
                                            </p:txEl>
                                          </p:spTgt>
                                        </p:tgtEl>
                                      </p:cBhvr>
                                    </p:animEffect>
                                    <p:anim calcmode="lin" valueType="num">
                                      <p:cBhvr>
                                        <p:cTn id="101" dur="4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16">
                                            <p:txEl>
                                              <p:pRg st="0" end="0"/>
                                            </p:txEl>
                                          </p:spTgt>
                                        </p:tgtEl>
                                        <p:attrNameLst>
                                          <p:attrName>ppt_y</p:attrName>
                                        </p:attrNameLst>
                                      </p:cBhvr>
                                      <p:tavLst>
                                        <p:tav tm="0">
                                          <p:val>
                                            <p:strVal val="#ppt_y+0.31"/>
                                          </p:val>
                                        </p:tav>
                                        <p:tav tm="100000">
                                          <p:val>
                                            <p:strVal val="#ppt_y+0.31"/>
                                          </p:val>
                                        </p:tav>
                                      </p:tavLst>
                                    </p:anim>
                                    <p:anim calcmode="lin" valueType="num">
                                      <p:cBhvr>
                                        <p:cTn id="103" dur="600" decel="50000" fill="hold">
                                          <p:stCondLst>
                                            <p:cond delay="400"/>
                                          </p:stCondLst>
                                        </p:cTn>
                                        <p:tgtEl>
                                          <p:spTgt spid="16">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4" dur="600" decel="50000" fill="hold">
                                          <p:stCondLst>
                                            <p:cond delay="400"/>
                                          </p:stCondLst>
                                        </p:cTn>
                                        <p:tgtEl>
                                          <p:spTgt spid="16">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31" presetClass="entr" presetSubtype="0" fill="hold" grpId="0" nodeType="clickEffect">
                                  <p:stCondLst>
                                    <p:cond delay="0"/>
                                  </p:stCondLst>
                                  <p:iterate type="lt">
                                    <p:tmPct val="5000"/>
                                  </p:iterate>
                                  <p:childTnLst>
                                    <p:set>
                                      <p:cBhvr>
                                        <p:cTn id="108" dur="1" fill="hold">
                                          <p:stCondLst>
                                            <p:cond delay="0"/>
                                          </p:stCondLst>
                                        </p:cTn>
                                        <p:tgtEl>
                                          <p:spTgt spid="12"/>
                                        </p:tgtEl>
                                        <p:attrNameLst>
                                          <p:attrName>style.visibility</p:attrName>
                                        </p:attrNameLst>
                                      </p:cBhvr>
                                      <p:to>
                                        <p:strVal val="visible"/>
                                      </p:to>
                                    </p:set>
                                    <p:anim calcmode="lin" valueType="num">
                                      <p:cBhvr>
                                        <p:cTn id="109" dur="1000" fill="hold"/>
                                        <p:tgtEl>
                                          <p:spTgt spid="12"/>
                                        </p:tgtEl>
                                        <p:attrNameLst>
                                          <p:attrName>ppt_w</p:attrName>
                                        </p:attrNameLst>
                                      </p:cBhvr>
                                      <p:tavLst>
                                        <p:tav tm="0">
                                          <p:val>
                                            <p:fltVal val="0"/>
                                          </p:val>
                                        </p:tav>
                                        <p:tav tm="100000">
                                          <p:val>
                                            <p:strVal val="#ppt_w"/>
                                          </p:val>
                                        </p:tav>
                                      </p:tavLst>
                                    </p:anim>
                                    <p:anim calcmode="lin" valueType="num">
                                      <p:cBhvr>
                                        <p:cTn id="110" dur="1000" fill="hold"/>
                                        <p:tgtEl>
                                          <p:spTgt spid="12"/>
                                        </p:tgtEl>
                                        <p:attrNameLst>
                                          <p:attrName>ppt_h</p:attrName>
                                        </p:attrNameLst>
                                      </p:cBhvr>
                                      <p:tavLst>
                                        <p:tav tm="0">
                                          <p:val>
                                            <p:fltVal val="0"/>
                                          </p:val>
                                        </p:tav>
                                        <p:tav tm="100000">
                                          <p:val>
                                            <p:strVal val="#ppt_h"/>
                                          </p:val>
                                        </p:tav>
                                      </p:tavLst>
                                    </p:anim>
                                    <p:anim calcmode="lin" valueType="num">
                                      <p:cBhvr>
                                        <p:cTn id="111" dur="1000" fill="hold"/>
                                        <p:tgtEl>
                                          <p:spTgt spid="12"/>
                                        </p:tgtEl>
                                        <p:attrNameLst>
                                          <p:attrName>style.rotation</p:attrName>
                                        </p:attrNameLst>
                                      </p:cBhvr>
                                      <p:tavLst>
                                        <p:tav tm="0">
                                          <p:val>
                                            <p:fltVal val="90"/>
                                          </p:val>
                                        </p:tav>
                                        <p:tav tm="100000">
                                          <p:val>
                                            <p:fltVal val="0"/>
                                          </p:val>
                                        </p:tav>
                                      </p:tavLst>
                                    </p:anim>
                                    <p:animEffect transition="in" filter="fade">
                                      <p:cBhvr>
                                        <p:cTn id="112" dur="1000"/>
                                        <p:tgtEl>
                                          <p:spTgt spid="12"/>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6" fill="hold" nodeType="clickEffect">
                                  <p:stCondLst>
                                    <p:cond delay="0"/>
                                  </p:stCondLst>
                                  <p:childTnLst>
                                    <p:set>
                                      <p:cBhvr>
                                        <p:cTn id="116" dur="1" fill="hold">
                                          <p:stCondLst>
                                            <p:cond delay="0"/>
                                          </p:stCondLst>
                                        </p:cTn>
                                        <p:tgtEl>
                                          <p:spTgt spid="15">
                                            <p:txEl>
                                              <p:pRg st="0" end="0"/>
                                            </p:txEl>
                                          </p:spTgt>
                                        </p:tgtEl>
                                        <p:attrNameLst>
                                          <p:attrName>style.visibility</p:attrName>
                                        </p:attrNameLst>
                                      </p:cBhvr>
                                      <p:to>
                                        <p:strVal val="visible"/>
                                      </p:to>
                                    </p:set>
                                    <p:animEffect transition="in" filter="barn(inHorizontal)">
                                      <p:cBhvr>
                                        <p:cTn id="117" dur="500"/>
                                        <p:tgtEl>
                                          <p:spTgt spid="15">
                                            <p:txEl>
                                              <p:pRg st="0" end="0"/>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8" presetClass="entr" presetSubtype="12" fill="hold" nodeType="clickEffect">
                                  <p:stCondLst>
                                    <p:cond delay="0"/>
                                  </p:stCondLst>
                                  <p:childTnLst>
                                    <p:set>
                                      <p:cBhvr>
                                        <p:cTn id="121" dur="1" fill="hold">
                                          <p:stCondLst>
                                            <p:cond delay="0"/>
                                          </p:stCondLst>
                                        </p:cTn>
                                        <p:tgtEl>
                                          <p:spTgt spid="15">
                                            <p:txEl>
                                              <p:pRg st="1" end="1"/>
                                            </p:txEl>
                                          </p:spTgt>
                                        </p:tgtEl>
                                        <p:attrNameLst>
                                          <p:attrName>style.visibility</p:attrName>
                                        </p:attrNameLst>
                                      </p:cBhvr>
                                      <p:to>
                                        <p:strVal val="visible"/>
                                      </p:to>
                                    </p:set>
                                    <p:animEffect transition="in" filter="strips(downLeft)">
                                      <p:cBhvr>
                                        <p:cTn id="122" dur="500"/>
                                        <p:tgtEl>
                                          <p:spTgt spid="15">
                                            <p:txEl>
                                              <p:pRg st="1" end="1"/>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0" presetClass="entr" presetSubtype="0" fill="hold" nodeType="clickEffect">
                                  <p:stCondLst>
                                    <p:cond delay="0"/>
                                  </p:stCondLst>
                                  <p:childTnLst>
                                    <p:set>
                                      <p:cBhvr>
                                        <p:cTn id="126" dur="1" fill="hold">
                                          <p:stCondLst>
                                            <p:cond delay="0"/>
                                          </p:stCondLst>
                                        </p:cTn>
                                        <p:tgtEl>
                                          <p:spTgt spid="15">
                                            <p:txEl>
                                              <p:pRg st="2" end="2"/>
                                            </p:txEl>
                                          </p:spTgt>
                                        </p:tgtEl>
                                        <p:attrNameLst>
                                          <p:attrName>style.visibility</p:attrName>
                                        </p:attrNameLst>
                                      </p:cBhvr>
                                      <p:to>
                                        <p:strVal val="visible"/>
                                      </p:to>
                                    </p:set>
                                    <p:animEffect transition="in" filter="wedge">
                                      <p:cBhvr>
                                        <p:cTn id="12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9" grpId="0" animBg="1"/>
      <p:bldP spid="10" grpId="0" animBg="1"/>
      <p:bldP spid="14" grpId="0" animBg="1"/>
      <p:bldP spid="12" grpId="0" animBg="1"/>
      <p:bldP spid="17"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4648200" y="228600"/>
            <a:ext cx="43434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الخواص الكيميائية لكوريد الهيدروجين:-</a:t>
            </a:r>
            <a:endParaRPr lang="en-US" b="1"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sz="3600" b="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مستطيل 6"/>
          <p:cNvSpPr/>
          <p:nvPr/>
        </p:nvSpPr>
        <p:spPr>
          <a:xfrm>
            <a:off x="228600" y="762000"/>
            <a:ext cx="8686800" cy="120032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ar-SA"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يؤثر غاز كلوريد الهيدرورجين في وجود قليل من الرطوبة في أكاسيد الفلزات وهيدروكسيد الفلزات معطيا </a:t>
            </a:r>
            <a:r>
              <a:rPr lang="ar-SA" b="1" cap="all" dirty="0" smtClean="0">
                <a:ln/>
                <a:solidFill>
                  <a:srgbClr val="FFC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كلوريد الفلز والماء </a:t>
            </a:r>
            <a:r>
              <a:rPr lang="ar-SA"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ويؤثر محلوله المائي (حمض الهيدروكلوريك) في معظم </a:t>
            </a:r>
            <a:r>
              <a:rPr lang="ar-SA"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الفلزات التي تقع فوق الهيدروجين في السلسلة الكهروكيميائية مكوناً كلوريد الفلز وينطلق غاز الهيدروجين. </a:t>
            </a:r>
            <a:endParaRPr lang="ar-SA"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9" name="جدول 8"/>
          <p:cNvGraphicFramePr>
            <a:graphicFrameLocks noGrp="1"/>
          </p:cNvGraphicFramePr>
          <p:nvPr>
            <p:extLst>
              <p:ext uri="{D42A27DB-BD31-4B8C-83A1-F6EECF244321}">
                <p14:modId xmlns:p14="http://schemas.microsoft.com/office/powerpoint/2010/main" val="1166382795"/>
              </p:ext>
            </p:extLst>
          </p:nvPr>
        </p:nvGraphicFramePr>
        <p:xfrm>
          <a:off x="152398" y="2521064"/>
          <a:ext cx="8839202" cy="1752600"/>
        </p:xfrm>
        <a:graphic>
          <a:graphicData uri="http://schemas.openxmlformats.org/drawingml/2006/table">
            <a:tbl>
              <a:tblPr rtl="1" firstRow="1" bandRow="1">
                <a:tableStyleId>{00A15C55-8517-42AA-B614-E9B94910E393}</a:tableStyleId>
              </a:tblPr>
              <a:tblGrid>
                <a:gridCol w="2360134"/>
                <a:gridCol w="4326913"/>
                <a:gridCol w="2152155"/>
              </a:tblGrid>
              <a:tr h="370840">
                <a:tc>
                  <a:txBody>
                    <a:bodyPr/>
                    <a:lstStyle/>
                    <a:p>
                      <a:pPr algn="ctr" rtl="1"/>
                      <a:r>
                        <a:rPr lang="ar-SA" dirty="0" smtClean="0"/>
                        <a:t>المشاهدة</a:t>
                      </a:r>
                      <a:endParaRPr lang="ar-SA" dirty="0"/>
                    </a:p>
                  </a:txBody>
                  <a:tcPr/>
                </a:tc>
                <a:tc>
                  <a:txBody>
                    <a:bodyPr/>
                    <a:lstStyle/>
                    <a:p>
                      <a:pPr algn="ctr" rtl="1"/>
                      <a:r>
                        <a:rPr lang="ar-SA" dirty="0" smtClean="0"/>
                        <a:t>التجربة التاكدية</a:t>
                      </a:r>
                      <a:endParaRPr lang="ar-SA" dirty="0"/>
                    </a:p>
                  </a:txBody>
                  <a:tcPr/>
                </a:tc>
                <a:tc>
                  <a:txBody>
                    <a:bodyPr/>
                    <a:lstStyle/>
                    <a:p>
                      <a:pPr algn="ctr" rtl="1"/>
                      <a:r>
                        <a:rPr lang="ar-SA" dirty="0" smtClean="0"/>
                        <a:t>الاستنتاج</a:t>
                      </a:r>
                      <a:endParaRPr lang="ar-SA" dirty="0"/>
                    </a:p>
                  </a:txBody>
                  <a:tcPr/>
                </a:tc>
              </a:tr>
              <a:tr h="370840">
                <a:tc>
                  <a:txBody>
                    <a:bodyPr/>
                    <a:lstStyle/>
                    <a:p>
                      <a:pPr algn="ctr" rtl="1"/>
                      <a:r>
                        <a:rPr lang="ar-SA" dirty="0" smtClean="0"/>
                        <a:t>تكون راسب أبيض</a:t>
                      </a:r>
                      <a:endParaRPr lang="ar-SA" dirty="0"/>
                    </a:p>
                  </a:txBody>
                  <a:tcPr/>
                </a:tc>
                <a:tc>
                  <a:txBody>
                    <a:bodyPr/>
                    <a:lstStyle/>
                    <a:p>
                      <a:pPr algn="ctr" rtl="1"/>
                      <a:r>
                        <a:rPr lang="ar-SA" dirty="0" smtClean="0"/>
                        <a:t>يذوب في محلول</a:t>
                      </a:r>
                      <a:r>
                        <a:rPr lang="ar-SA" baseline="0" dirty="0" smtClean="0"/>
                        <a:t> النشادر المائي </a:t>
                      </a:r>
                      <a:r>
                        <a:rPr lang="ar-SA" sz="1800" baseline="0" dirty="0" smtClean="0"/>
                        <a:t>(هيدروكسيد الامونيوم)</a:t>
                      </a:r>
                      <a:endParaRPr lang="ar-SA" dirty="0"/>
                    </a:p>
                  </a:txBody>
                  <a:tcPr/>
                </a:tc>
                <a:tc>
                  <a:txBody>
                    <a:bodyPr/>
                    <a:lstStyle/>
                    <a:p>
                      <a:pPr algn="ctr" rtl="1"/>
                      <a:r>
                        <a:rPr lang="ar-SA" dirty="0" smtClean="0"/>
                        <a:t>الهاليد هو كلوريد </a:t>
                      </a:r>
                      <a:r>
                        <a:rPr lang="en-US" dirty="0" smtClean="0"/>
                        <a:t>־</a:t>
                      </a:r>
                      <a:r>
                        <a:rPr lang="en-US" sz="2000" dirty="0" smtClean="0"/>
                        <a:t>C</a:t>
                      </a:r>
                      <a:r>
                        <a:rPr lang="en-US" dirty="0" smtClean="0"/>
                        <a:t>l</a:t>
                      </a:r>
                      <a:endParaRPr lang="ar-SA" dirty="0"/>
                    </a:p>
                  </a:txBody>
                  <a:tcPr/>
                </a:tc>
              </a:tr>
              <a:tr h="370840">
                <a:tc>
                  <a:txBody>
                    <a:bodyPr/>
                    <a:lstStyle/>
                    <a:p>
                      <a:pPr algn="ctr" rtl="1"/>
                      <a:r>
                        <a:rPr lang="ar-SA" dirty="0" smtClean="0"/>
                        <a:t>تكون راسب أصفر باهت</a:t>
                      </a:r>
                      <a:endParaRPr lang="ar-SA" dirty="0"/>
                    </a:p>
                  </a:txBody>
                  <a:tcPr/>
                </a:tc>
                <a:tc>
                  <a:txBody>
                    <a:bodyPr/>
                    <a:lstStyle/>
                    <a:p>
                      <a:pPr algn="ctr" rtl="1"/>
                      <a:r>
                        <a:rPr lang="ar-SA" dirty="0" smtClean="0"/>
                        <a:t>قليل الذوبان في محلول النشادر المائي</a:t>
                      </a:r>
                      <a:endParaRPr lang="ar-SA" dirty="0"/>
                    </a:p>
                  </a:txBody>
                  <a:tcPr/>
                </a:tc>
                <a:tc>
                  <a:txBody>
                    <a:bodyPr/>
                    <a:lstStyle/>
                    <a:p>
                      <a:pPr algn="ctr" rtl="1"/>
                      <a:r>
                        <a:rPr lang="ar-SA" dirty="0" smtClean="0"/>
                        <a:t>الهاليد</a:t>
                      </a:r>
                      <a:r>
                        <a:rPr lang="ar-SA" baseline="0" dirty="0" smtClean="0"/>
                        <a:t> هو برومي </a:t>
                      </a:r>
                      <a:r>
                        <a:rPr lang="he-IL" baseline="0" dirty="0" smtClean="0"/>
                        <a:t>־</a:t>
                      </a:r>
                      <a:r>
                        <a:rPr lang="en-US" baseline="0" dirty="0" smtClean="0"/>
                        <a:t>Br</a:t>
                      </a:r>
                      <a:endParaRPr lang="ar-SA" dirty="0"/>
                    </a:p>
                  </a:txBody>
                  <a:tcPr/>
                </a:tc>
              </a:tr>
              <a:tr h="370840">
                <a:tc>
                  <a:txBody>
                    <a:bodyPr/>
                    <a:lstStyle/>
                    <a:p>
                      <a:pPr algn="ctr" rtl="1"/>
                      <a:r>
                        <a:rPr lang="ar-SA" dirty="0" smtClean="0"/>
                        <a:t>تكون راسب أصفر</a:t>
                      </a:r>
                      <a:endParaRPr lang="ar-SA" dirty="0"/>
                    </a:p>
                  </a:txBody>
                  <a:tcPr/>
                </a:tc>
                <a:tc>
                  <a:txBody>
                    <a:bodyPr/>
                    <a:lstStyle/>
                    <a:p>
                      <a:pPr algn="ctr" rtl="1"/>
                      <a:r>
                        <a:rPr lang="ar-SA" dirty="0" smtClean="0"/>
                        <a:t>لا يذوب في محلول النشادر المائي</a:t>
                      </a:r>
                      <a:endParaRPr lang="ar-SA" dirty="0"/>
                    </a:p>
                  </a:txBody>
                  <a:tcPr/>
                </a:tc>
                <a:tc>
                  <a:txBody>
                    <a:bodyPr/>
                    <a:lstStyle/>
                    <a:p>
                      <a:pPr algn="ctr" rtl="1"/>
                      <a:r>
                        <a:rPr lang="ar-SA" dirty="0" smtClean="0"/>
                        <a:t>الهاليد هو يوديد</a:t>
                      </a:r>
                      <a:r>
                        <a:rPr lang="he-IL" dirty="0" smtClean="0"/>
                        <a:t>־</a:t>
                      </a:r>
                      <a:r>
                        <a:rPr lang="en-US" dirty="0" smtClean="0"/>
                        <a:t>l</a:t>
                      </a:r>
                      <a:endParaRPr lang="ar-SA" dirty="0"/>
                    </a:p>
                  </a:txBody>
                  <a:tcPr/>
                </a:tc>
              </a:tr>
            </a:tbl>
          </a:graphicData>
        </a:graphic>
      </p:graphicFrame>
      <p:sp>
        <p:nvSpPr>
          <p:cNvPr id="12" name="مستطيل 11"/>
          <p:cNvSpPr/>
          <p:nvPr/>
        </p:nvSpPr>
        <p:spPr>
          <a:xfrm>
            <a:off x="6172200" y="4488160"/>
            <a:ext cx="27432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2- أكاسيد الهالوجينات:- </a:t>
            </a:r>
            <a:endParaRPr lang="ar-SA" b="1" i="1" u="sng" dirty="0">
              <a:ln w="1905"/>
              <a:solidFill>
                <a:srgbClr val="FF0066"/>
              </a:solidFill>
              <a:effectLst>
                <a:outerShdw blurRad="38100" dist="38100" dir="2700000" algn="tl">
                  <a:srgbClr val="000000">
                    <a:alpha val="43137"/>
                  </a:srgbClr>
                </a:outerShdw>
              </a:effectLst>
            </a:endParaRPr>
          </a:p>
        </p:txBody>
      </p:sp>
      <p:sp>
        <p:nvSpPr>
          <p:cNvPr id="14" name="مستطيل 13"/>
          <p:cNvSpPr/>
          <p:nvPr/>
        </p:nvSpPr>
        <p:spPr>
          <a:xfrm>
            <a:off x="304800" y="4976008"/>
            <a:ext cx="8534400" cy="1477328"/>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r>
              <a:rPr lang="ar-SA" b="1" cap="none" spc="0" dirty="0" smtClean="0">
                <a:ln w="50800"/>
                <a:effectLst/>
              </a:rPr>
              <a:t>تتخذ الهالوجينات:- ماعدا الفلور- إعداد أكسدة موجبة عندما تتحد مع الأكسجين الذي يعلوها في السالبية الكهربائية مكونة أكاسيد وحموضا اوكسجينية ومن تلك الاكاسيد:-</a:t>
            </a:r>
          </a:p>
          <a:p>
            <a:r>
              <a:rPr lang="ar-SA" b="1" u="sng" dirty="0" smtClean="0">
                <a:ln w="50800"/>
                <a:solidFill>
                  <a:srgbClr val="FFC000"/>
                </a:solidFill>
              </a:rPr>
              <a:t>أول أكسيد الكلور(</a:t>
            </a:r>
            <a:r>
              <a:rPr lang="en-US" b="1" u="sng" dirty="0" smtClean="0">
                <a:ln w="50800"/>
                <a:solidFill>
                  <a:srgbClr val="FFC000"/>
                </a:solidFill>
              </a:rPr>
              <a:t>Cl</a:t>
            </a:r>
            <a:r>
              <a:rPr lang="en-US" sz="1000" b="1" u="sng" dirty="0" smtClean="0">
                <a:ln w="50800"/>
                <a:solidFill>
                  <a:srgbClr val="FFC000"/>
                </a:solidFill>
              </a:rPr>
              <a:t>2</a:t>
            </a:r>
            <a:r>
              <a:rPr lang="en-US" b="1" u="sng" dirty="0" smtClean="0">
                <a:ln w="50800"/>
                <a:solidFill>
                  <a:srgbClr val="FFC000"/>
                </a:solidFill>
              </a:rPr>
              <a:t>O</a:t>
            </a:r>
            <a:r>
              <a:rPr lang="ar-SA" b="1" u="sng" dirty="0" smtClean="0">
                <a:ln w="50800"/>
                <a:solidFill>
                  <a:srgbClr val="FFC000"/>
                </a:solidFill>
              </a:rPr>
              <a:t>): </a:t>
            </a:r>
            <a:r>
              <a:rPr lang="ar-SA" b="1" dirty="0" smtClean="0">
                <a:ln w="50800"/>
              </a:rPr>
              <a:t>هذا الأكسيد له رائحة كريهة ولونه أصفر وله تأثير على الجهاز التنفسي.</a:t>
            </a:r>
            <a:endParaRPr lang="ar-SA" b="1" cap="none" spc="0" dirty="0">
              <a:ln w="50800"/>
              <a:effectLst/>
            </a:endParaRPr>
          </a:p>
        </p:txBody>
      </p:sp>
      <p:sp>
        <p:nvSpPr>
          <p:cNvPr id="8" name="مستطيل 7"/>
          <p:cNvSpPr/>
          <p:nvPr/>
        </p:nvSpPr>
        <p:spPr>
          <a:xfrm>
            <a:off x="1763688" y="2039888"/>
            <a:ext cx="7151712" cy="381000"/>
          </a:xfrm>
          <a:prstGeom prst="rect">
            <a:avLst/>
          </a:prstGeom>
        </p:spPr>
        <p:style>
          <a:lnRef idx="0">
            <a:schemeClr val="accent4"/>
          </a:lnRef>
          <a:fillRef idx="3">
            <a:schemeClr val="accent4"/>
          </a:fillRef>
          <a:effectRef idx="3">
            <a:schemeClr val="accent4"/>
          </a:effectRef>
          <a:fontRef idx="minor">
            <a:schemeClr val="lt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الكشف عن الهاليدات :-  (بإضافة نترات الفضة الى محلول الهاليد) </a:t>
            </a:r>
            <a:endParaRPr lang="ar-SA" b="1" i="1" u="sng" dirty="0">
              <a:ln w="1905"/>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plus(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 calcmode="lin" valueType="num">
                                      <p:cBhvr>
                                        <p:cTn id="36" dur="500" decel="50000" fill="hold">
                                          <p:stCondLst>
                                            <p:cond delay="0"/>
                                          </p:stCondLst>
                                        </p:cTn>
                                        <p:tgtEl>
                                          <p:spTgt spid="14">
                                            <p:txEl>
                                              <p:pRg st="0" end="0"/>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4">
                                            <p:txEl>
                                              <p:pRg st="0" end="0"/>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4">
                                            <p:txEl>
                                              <p:pRg st="0" end="0"/>
                                            </p:txEl>
                                          </p:spTgt>
                                        </p:tgtEl>
                                        <p:attrNameLst>
                                          <p:attrName>ppt_w</p:attrName>
                                        </p:attrNameLst>
                                      </p:cBhvr>
                                      <p:tavLst>
                                        <p:tav tm="0">
                                          <p:val>
                                            <p:strVal val="#ppt_w*.05"/>
                                          </p:val>
                                        </p:tav>
                                        <p:tav tm="100000">
                                          <p:val>
                                            <p:strVal val="#ppt_w"/>
                                          </p:val>
                                        </p:tav>
                                      </p:tavLst>
                                    </p:anim>
                                    <p:anim calcmode="lin" valueType="num">
                                      <p:cBhvr>
                                        <p:cTn id="39" dur="1000" fill="hold"/>
                                        <p:tgtEl>
                                          <p:spTgt spid="14">
                                            <p:txEl>
                                              <p:pRg st="0" end="0"/>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4">
                                            <p:txEl>
                                              <p:pRg st="0" end="0"/>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4">
                                            <p:txEl>
                                              <p:pRg st="0" end="0"/>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4">
                                            <p:txEl>
                                              <p:pRg st="0" end="0"/>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nodeType="clickEffect">
                                  <p:stCondLst>
                                    <p:cond delay="0"/>
                                  </p:stCondLst>
                                  <p:childTnLst>
                                    <p:set>
                                      <p:cBhvr>
                                        <p:cTn id="47" dur="1" fill="hold">
                                          <p:stCondLst>
                                            <p:cond delay="0"/>
                                          </p:stCondLst>
                                        </p:cTn>
                                        <p:tgtEl>
                                          <p:spTgt spid="14">
                                            <p:txEl>
                                              <p:pRg st="1" end="1"/>
                                            </p:txEl>
                                          </p:spTgt>
                                        </p:tgtEl>
                                        <p:attrNameLst>
                                          <p:attrName>style.visibility</p:attrName>
                                        </p:attrNameLst>
                                      </p:cBhvr>
                                      <p:to>
                                        <p:strVal val="visible"/>
                                      </p:to>
                                    </p:set>
                                    <p:anim calcmode="lin" valueType="num">
                                      <p:cBhvr>
                                        <p:cTn id="48" dur="5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49" dur="500" fill="hold"/>
                                        <p:tgtEl>
                                          <p:spTgt spid="1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28600" y="0"/>
            <a:ext cx="8763000" cy="7017306"/>
          </a:xfrm>
          <a:prstGeom prst="rect">
            <a:avLst/>
          </a:prstGeom>
          <a:noFill/>
        </p:spPr>
        <p:txBody>
          <a:bodyPr wrap="square" rtlCol="1">
            <a:spAutoFit/>
          </a:bodyPr>
          <a:lstStyle/>
          <a:p>
            <a:endParaRPr lang="ar-SA" dirty="0" smtClean="0"/>
          </a:p>
          <a:p>
            <a:endParaRPr lang="ar-SA" dirty="0" smtClean="0"/>
          </a:p>
          <a:p>
            <a:endParaRPr lang="ar-SA" dirty="0"/>
          </a:p>
          <a:p>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تسميتها :- </a:t>
            </a:r>
            <a:r>
              <a:rPr lang="ar-S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الهالوجينات كلمة يونانية تعني المنتجة للاملاح (مكونة الاملاح) وبه سميت الرئيسية (7أ) في الجدول الدوري .</a:t>
            </a:r>
            <a:endParaRPr lang="ar-SA" dirty="0" smtClean="0"/>
          </a:p>
          <a:p>
            <a:endParaRPr lang="ar-SA" dirty="0"/>
          </a:p>
          <a:p>
            <a:endParaRPr lang="ar-SA" dirty="0" smtClean="0">
              <a:solidFill>
                <a:srgbClr val="FF0066"/>
              </a:solidFill>
            </a:endParaRPr>
          </a:p>
          <a:p>
            <a:endParaRPr lang="ar-SA" dirty="0" smtClean="0">
              <a:solidFill>
                <a:srgbClr val="FF0066"/>
              </a:solidFill>
            </a:endParaRPr>
          </a:p>
          <a:p>
            <a:r>
              <a:rPr lang="ar-SA" dirty="0" smtClean="0">
                <a:solidFill>
                  <a:schemeClr val="accent4">
                    <a:lumMod val="40000"/>
                    <a:lumOff val="60000"/>
                  </a:schemeClr>
                </a:solidFill>
              </a:rPr>
              <a:t>وتضم العناصر التالية :- </a:t>
            </a:r>
          </a:p>
          <a:p>
            <a:endParaRPr lang="ar-SA" dirty="0" smtClean="0"/>
          </a:p>
          <a:p>
            <a:endParaRPr lang="ar-SA" dirty="0" smtClean="0"/>
          </a:p>
          <a:p>
            <a:endParaRPr lang="ar-SA" dirty="0"/>
          </a:p>
          <a:p>
            <a:endParaRPr lang="ar-SA" dirty="0"/>
          </a:p>
          <a:p>
            <a:endParaRPr lang="ar-SA" dirty="0"/>
          </a:p>
          <a:p>
            <a:r>
              <a:rPr lang="en-US" dirty="0" smtClean="0"/>
              <a:t>                        </a:t>
            </a:r>
          </a:p>
          <a:p>
            <a:r>
              <a:rPr lang="en-US" dirty="0" smtClean="0"/>
              <a:t>  </a:t>
            </a:r>
            <a:r>
              <a:rPr lang="en-US" dirty="0"/>
              <a:t> </a:t>
            </a:r>
            <a:r>
              <a:rPr lang="en-US" dirty="0" smtClean="0"/>
              <a:t>                   </a:t>
            </a:r>
            <a:endParaRPr lang="ar-SA" dirty="0" smtClean="0"/>
          </a:p>
          <a:p>
            <a:endParaRPr lang="ar-SA" dirty="0" smtClean="0"/>
          </a:p>
          <a:p>
            <a:endParaRPr lang="ar-SA" dirty="0" smtClean="0"/>
          </a:p>
          <a:p>
            <a:endParaRPr lang="ar-SA" dirty="0"/>
          </a:p>
          <a:p>
            <a:endParaRPr lang="ar-SA" b="1" i="1" u="sng" dirty="0" smtClean="0"/>
          </a:p>
          <a:p>
            <a:endParaRPr lang="ar-SA" b="1" i="1" u="sng" dirty="0" smtClean="0"/>
          </a:p>
          <a:p>
            <a:endParaRPr lang="ar-SA" dirty="0" smtClean="0"/>
          </a:p>
          <a:p>
            <a:endParaRPr lang="ar-SA" dirty="0"/>
          </a:p>
          <a:p>
            <a:endParaRPr lang="ar-SA" dirty="0" smtClean="0"/>
          </a:p>
          <a:p>
            <a:endParaRPr lang="ar-SA" dirty="0"/>
          </a:p>
        </p:txBody>
      </p:sp>
      <p:sp>
        <p:nvSpPr>
          <p:cNvPr id="5" name="مستطيل 4"/>
          <p:cNvSpPr/>
          <p:nvPr/>
        </p:nvSpPr>
        <p:spPr>
          <a:xfrm>
            <a:off x="7010400" y="381000"/>
            <a:ext cx="18288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ar-SA" b="1" dirty="0" smtClean="0">
                <a:ln w="1905"/>
                <a:solidFill>
                  <a:srgbClr val="FF0066"/>
                </a:solidFill>
                <a:effectLst>
                  <a:innerShdw blurRad="69850" dist="43180" dir="5400000">
                    <a:srgbClr val="000000">
                      <a:alpha val="65000"/>
                    </a:srgbClr>
                  </a:innerShdw>
                </a:effectLst>
              </a:rPr>
              <a:t>ا</a:t>
            </a:r>
            <a:r>
              <a:rPr lang="ar-SA" b="1" i="1" u="sng" dirty="0" smtClean="0">
                <a:ln w="1905"/>
                <a:solidFill>
                  <a:srgbClr val="FF0066"/>
                </a:solidFill>
                <a:effectLst>
                  <a:innerShdw blurRad="69850" dist="43180" dir="5400000">
                    <a:srgbClr val="000000">
                      <a:alpha val="65000"/>
                    </a:srgbClr>
                  </a:innerShdw>
                </a:effectLst>
              </a:rPr>
              <a:t>لهالوجينات :- </a:t>
            </a: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شكل بيضاوي 5"/>
          <p:cNvSpPr/>
          <p:nvPr/>
        </p:nvSpPr>
        <p:spPr>
          <a:xfrm>
            <a:off x="8382000" y="2971800"/>
            <a:ext cx="457200" cy="38100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a:t>
            </a:r>
            <a:endParaRPr lang="ar-SA" dirty="0"/>
          </a:p>
        </p:txBody>
      </p:sp>
      <p:sp>
        <p:nvSpPr>
          <p:cNvPr id="7" name="شكل بيضاوي 6"/>
          <p:cNvSpPr/>
          <p:nvPr/>
        </p:nvSpPr>
        <p:spPr>
          <a:xfrm>
            <a:off x="8382000" y="3581400"/>
            <a:ext cx="457200" cy="38100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2</a:t>
            </a:r>
            <a:endParaRPr lang="ar-SA" dirty="0"/>
          </a:p>
        </p:txBody>
      </p:sp>
      <p:sp>
        <p:nvSpPr>
          <p:cNvPr id="8" name="شكل بيضاوي 7"/>
          <p:cNvSpPr/>
          <p:nvPr/>
        </p:nvSpPr>
        <p:spPr>
          <a:xfrm>
            <a:off x="8382000" y="4191000"/>
            <a:ext cx="457200" cy="38100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3</a:t>
            </a:r>
            <a:endParaRPr lang="ar-SA" dirty="0"/>
          </a:p>
        </p:txBody>
      </p:sp>
      <p:sp>
        <p:nvSpPr>
          <p:cNvPr id="9" name="شكل بيضاوي 8"/>
          <p:cNvSpPr/>
          <p:nvPr/>
        </p:nvSpPr>
        <p:spPr>
          <a:xfrm>
            <a:off x="8382000" y="4800600"/>
            <a:ext cx="457200" cy="38100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4</a:t>
            </a:r>
            <a:endParaRPr lang="ar-SA" dirty="0"/>
          </a:p>
        </p:txBody>
      </p:sp>
      <p:sp>
        <p:nvSpPr>
          <p:cNvPr id="10" name="شكل بيضاوي 9"/>
          <p:cNvSpPr/>
          <p:nvPr/>
        </p:nvSpPr>
        <p:spPr>
          <a:xfrm>
            <a:off x="8382000" y="5410200"/>
            <a:ext cx="457200" cy="38100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5</a:t>
            </a:r>
            <a:endParaRPr lang="ar-SA" dirty="0"/>
          </a:p>
        </p:txBody>
      </p:sp>
      <p:sp>
        <p:nvSpPr>
          <p:cNvPr id="11" name="مربع نص 10"/>
          <p:cNvSpPr txBox="1"/>
          <p:nvPr/>
        </p:nvSpPr>
        <p:spPr>
          <a:xfrm>
            <a:off x="6705600" y="2971800"/>
            <a:ext cx="1524000" cy="369332"/>
          </a:xfrm>
          <a:prstGeom prst="rect">
            <a:avLst/>
          </a:prstGeom>
          <a:noFill/>
        </p:spPr>
        <p:txBody>
          <a:bodyPr wrap="square" rtlCol="1">
            <a:spAutoFit/>
          </a:bodyPr>
          <a:lstStyle/>
          <a:p>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الفلور </a:t>
            </a:r>
            <a:r>
              <a:rPr lang="en-US"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(F)</a:t>
            </a:r>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p>
        </p:txBody>
      </p:sp>
      <p:sp>
        <p:nvSpPr>
          <p:cNvPr id="13" name="مربع نص 12"/>
          <p:cNvSpPr txBox="1"/>
          <p:nvPr/>
        </p:nvSpPr>
        <p:spPr>
          <a:xfrm>
            <a:off x="3962400" y="3581400"/>
            <a:ext cx="4343400" cy="369332"/>
          </a:xfrm>
          <a:prstGeom prst="rect">
            <a:avLst/>
          </a:prstGeom>
          <a:noFill/>
        </p:spPr>
        <p:txBody>
          <a:bodyPr wrap="square" rtlCol="1">
            <a:spAutoFit/>
          </a:bodyPr>
          <a:lstStyle/>
          <a:p>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الكلور </a:t>
            </a:r>
            <a:r>
              <a:rPr lang="en-US"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.(Cl)</a:t>
            </a:r>
          </a:p>
        </p:txBody>
      </p:sp>
      <p:sp>
        <p:nvSpPr>
          <p:cNvPr id="16" name="مربع نص 15"/>
          <p:cNvSpPr txBox="1"/>
          <p:nvPr/>
        </p:nvSpPr>
        <p:spPr>
          <a:xfrm>
            <a:off x="6400800" y="4191000"/>
            <a:ext cx="1828800" cy="369332"/>
          </a:xfrm>
          <a:prstGeom prst="rect">
            <a:avLst/>
          </a:prstGeom>
          <a:noFill/>
        </p:spPr>
        <p:txBody>
          <a:bodyPr wrap="square" rtlCol="1">
            <a:spAutoFit/>
          </a:bodyPr>
          <a:lstStyle/>
          <a:p>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البروم </a:t>
            </a:r>
            <a:r>
              <a:rPr lang="en-US"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(Br)</a:t>
            </a:r>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p>
        </p:txBody>
      </p:sp>
      <p:sp>
        <p:nvSpPr>
          <p:cNvPr id="17" name="مربع نص 16"/>
          <p:cNvSpPr txBox="1"/>
          <p:nvPr/>
        </p:nvSpPr>
        <p:spPr>
          <a:xfrm>
            <a:off x="6477000" y="4800600"/>
            <a:ext cx="1752600" cy="369332"/>
          </a:xfrm>
          <a:prstGeom prst="rect">
            <a:avLst/>
          </a:prstGeom>
          <a:noFill/>
        </p:spPr>
        <p:txBody>
          <a:bodyPr wrap="square" rtlCol="1">
            <a:spAutoFit/>
          </a:bodyPr>
          <a:lstStyle/>
          <a:p>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اليود </a:t>
            </a:r>
            <a:r>
              <a:rPr lang="en-US"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a:t>
            </a:r>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p>
        </p:txBody>
      </p:sp>
      <p:sp>
        <p:nvSpPr>
          <p:cNvPr id="18" name="مربع نص 17"/>
          <p:cNvSpPr txBox="1"/>
          <p:nvPr/>
        </p:nvSpPr>
        <p:spPr>
          <a:xfrm>
            <a:off x="6400800" y="5410200"/>
            <a:ext cx="1828800" cy="369332"/>
          </a:xfrm>
          <a:prstGeom prst="rect">
            <a:avLst/>
          </a:prstGeom>
          <a:noFill/>
        </p:spPr>
        <p:txBody>
          <a:bodyPr wrap="square" rtlCol="1">
            <a:spAutoFit/>
          </a:bodyPr>
          <a:lstStyle/>
          <a:p>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أستاتين </a:t>
            </a:r>
            <a:r>
              <a:rPr lang="en-US"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a:t>
            </a:r>
            <a:r>
              <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p>
        </p:txBody>
      </p:sp>
      <p:sp>
        <p:nvSpPr>
          <p:cNvPr id="19" name="مستطيل 18"/>
          <p:cNvSpPr/>
          <p:nvPr/>
        </p:nvSpPr>
        <p:spPr>
          <a:xfrm>
            <a:off x="7010400" y="1752600"/>
            <a:ext cx="18288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endParaRPr lang="ar-SA"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smtClean="0">
                <a:ln w="1905"/>
                <a:solidFill>
                  <a:srgbClr val="FF0066"/>
                </a:solidFill>
                <a:effectLst>
                  <a:innerShdw blurRad="69850" dist="43180" dir="5400000">
                    <a:srgbClr val="000000">
                      <a:alpha val="65000"/>
                    </a:srgbClr>
                  </a:innerShdw>
                </a:effectLst>
              </a:rPr>
              <a:t>عناصرها :- </a:t>
            </a: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advClick="0" advTm="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iterate type="lt">
                                    <p:tmPct val="0"/>
                                  </p:iterate>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iterate type="lt">
                                    <p:tmPct val="0"/>
                                  </p:iterate>
                                  <p:childTnLst>
                                    <p:set>
                                      <p:cBhvr>
                                        <p:cTn id="16" dur="1" fill="hold">
                                          <p:stCondLst>
                                            <p:cond delay="0"/>
                                          </p:stCondLst>
                                        </p:cTn>
                                        <p:tgtEl>
                                          <p:spTgt spid="19"/>
                                        </p:tgtEl>
                                        <p:attrNameLst>
                                          <p:attrName>style.visibility</p:attrName>
                                        </p:attrNameLst>
                                      </p:cBhvr>
                                      <p:to>
                                        <p:strVal val="visible"/>
                                      </p:to>
                                    </p:set>
                                    <p:animEffect transition="in" filter="wheel(4)">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iterate type="lt">
                                    <p:tmPct val="0"/>
                                  </p:iterate>
                                  <p:childTnLst>
                                    <p:set>
                                      <p:cBhvr>
                                        <p:cTn id="21" dur="1" fill="hold">
                                          <p:stCondLst>
                                            <p:cond delay="0"/>
                                          </p:stCondLst>
                                        </p:cTn>
                                        <p:tgtEl>
                                          <p:spTgt spid="4">
                                            <p:txEl>
                                              <p:pRg st="7" end="7"/>
                                            </p:txEl>
                                          </p:spTgt>
                                        </p:tgtEl>
                                        <p:attrNameLst>
                                          <p:attrName>style.visibility</p:attrName>
                                        </p:attrNameLst>
                                      </p:cBhvr>
                                      <p:to>
                                        <p:strVal val="visible"/>
                                      </p:to>
                                    </p:set>
                                    <p:animEffect transition="in" filter="wipe(down)">
                                      <p:cBhvr>
                                        <p:cTn id="22" dur="500"/>
                                        <p:tgtEl>
                                          <p:spTgt spid="4">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iterate type="lt">
                                    <p:tmPct val="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1"/>
                                        </p:tgtEl>
                                        <p:attrNameLst>
                                          <p:attrName>style.visibility</p:attrName>
                                        </p:attrNameLst>
                                      </p:cBhvr>
                                      <p:to>
                                        <p:strVal val="visible"/>
                                      </p:to>
                                    </p:set>
                                    <p:anim calcmode="discrete" valueType="clr">
                                      <p:cBhvr override="childStyle">
                                        <p:cTn id="34" dur="50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5" dur="500"/>
                                        <p:tgtEl>
                                          <p:spTgt spid="11"/>
                                        </p:tgtEl>
                                        <p:attrNameLst>
                                          <p:attrName>fillcolor</p:attrName>
                                        </p:attrNameLst>
                                      </p:cBhvr>
                                      <p:tavLst>
                                        <p:tav tm="0">
                                          <p:val>
                                            <p:clrVal>
                                              <a:schemeClr val="accent2"/>
                                            </p:clrVal>
                                          </p:val>
                                        </p:tav>
                                        <p:tav tm="50000">
                                          <p:val>
                                            <p:clrVal>
                                              <a:schemeClr val="hlink"/>
                                            </p:clrVal>
                                          </p:val>
                                        </p:tav>
                                      </p:tavLst>
                                    </p:anim>
                                    <p:set>
                                      <p:cBhvr>
                                        <p:cTn id="36" dur="500"/>
                                        <p:tgtEl>
                                          <p:spTgt spid="11"/>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grpId="0" nodeType="clickEffect">
                                  <p:stCondLst>
                                    <p:cond delay="0"/>
                                  </p:stCondLst>
                                  <p:iterate type="lt">
                                    <p:tmPct val="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3"/>
                                        </p:tgtEl>
                                        <p:attrNameLst>
                                          <p:attrName>style.visibility</p:attrName>
                                        </p:attrNameLst>
                                      </p:cBhvr>
                                      <p:to>
                                        <p:strVal val="visible"/>
                                      </p:to>
                                    </p:set>
                                    <p:anim calcmode="discrete" valueType="clr">
                                      <p:cBhvr override="childStyle">
                                        <p:cTn id="48" dur="50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49" dur="500"/>
                                        <p:tgtEl>
                                          <p:spTgt spid="13"/>
                                        </p:tgtEl>
                                        <p:attrNameLst>
                                          <p:attrName>fillcolor</p:attrName>
                                        </p:attrNameLst>
                                      </p:cBhvr>
                                      <p:tavLst>
                                        <p:tav tm="0">
                                          <p:val>
                                            <p:clrVal>
                                              <a:schemeClr val="accent2"/>
                                            </p:clrVal>
                                          </p:val>
                                        </p:tav>
                                        <p:tav tm="50000">
                                          <p:val>
                                            <p:clrVal>
                                              <a:schemeClr val="hlink"/>
                                            </p:clrVal>
                                          </p:val>
                                        </p:tav>
                                      </p:tavLst>
                                    </p:anim>
                                    <p:set>
                                      <p:cBhvr>
                                        <p:cTn id="50" dur="500"/>
                                        <p:tgtEl>
                                          <p:spTgt spid="13"/>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grpId="0" nodeType="clickEffect">
                                  <p:stCondLst>
                                    <p:cond delay="0"/>
                                  </p:stCondLst>
                                  <p:iterate type="lt">
                                    <p:tmPct val="0"/>
                                  </p:iterate>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Effect transition="in" filter="fade">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16"/>
                                        </p:tgtEl>
                                        <p:attrNameLst>
                                          <p:attrName>style.visibility</p:attrName>
                                        </p:attrNameLst>
                                      </p:cBhvr>
                                      <p:to>
                                        <p:strVal val="visible"/>
                                      </p:to>
                                    </p:set>
                                    <p:anim calcmode="discrete" valueType="clr">
                                      <p:cBhvr override="childStyle">
                                        <p:cTn id="62" dur="50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63" dur="500"/>
                                        <p:tgtEl>
                                          <p:spTgt spid="16"/>
                                        </p:tgtEl>
                                        <p:attrNameLst>
                                          <p:attrName>fillcolor</p:attrName>
                                        </p:attrNameLst>
                                      </p:cBhvr>
                                      <p:tavLst>
                                        <p:tav tm="0">
                                          <p:val>
                                            <p:clrVal>
                                              <a:schemeClr val="accent2"/>
                                            </p:clrVal>
                                          </p:val>
                                        </p:tav>
                                        <p:tav tm="50000">
                                          <p:val>
                                            <p:clrVal>
                                              <a:schemeClr val="hlink"/>
                                            </p:clrVal>
                                          </p:val>
                                        </p:tav>
                                      </p:tavLst>
                                    </p:anim>
                                    <p:set>
                                      <p:cBhvr>
                                        <p:cTn id="64" dur="500"/>
                                        <p:tgtEl>
                                          <p:spTgt spid="16"/>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grpId="0" nodeType="clickEffect">
                                  <p:stCondLst>
                                    <p:cond delay="0"/>
                                  </p:stCondLst>
                                  <p:iterate type="lt">
                                    <p:tmPct val="0"/>
                                  </p:iterate>
                                  <p:childTnLst>
                                    <p:set>
                                      <p:cBhvr>
                                        <p:cTn id="68" dur="1" fill="hold">
                                          <p:stCondLst>
                                            <p:cond delay="0"/>
                                          </p:stCondLst>
                                        </p:cTn>
                                        <p:tgtEl>
                                          <p:spTgt spid="9"/>
                                        </p:tgtEl>
                                        <p:attrNameLst>
                                          <p:attrName>style.visibility</p:attrName>
                                        </p:attrNameLst>
                                      </p:cBhvr>
                                      <p:to>
                                        <p:strVal val="visible"/>
                                      </p:to>
                                    </p:set>
                                    <p:anim calcmode="lin" valueType="num">
                                      <p:cBhvr>
                                        <p:cTn id="69" dur="500" fill="hold"/>
                                        <p:tgtEl>
                                          <p:spTgt spid="9"/>
                                        </p:tgtEl>
                                        <p:attrNameLst>
                                          <p:attrName>ppt_w</p:attrName>
                                        </p:attrNameLst>
                                      </p:cBhvr>
                                      <p:tavLst>
                                        <p:tav tm="0">
                                          <p:val>
                                            <p:fltVal val="0"/>
                                          </p:val>
                                        </p:tav>
                                        <p:tav tm="100000">
                                          <p:val>
                                            <p:strVal val="#ppt_w"/>
                                          </p:val>
                                        </p:tav>
                                      </p:tavLst>
                                    </p:anim>
                                    <p:anim calcmode="lin" valueType="num">
                                      <p:cBhvr>
                                        <p:cTn id="70" dur="500" fill="hold"/>
                                        <p:tgtEl>
                                          <p:spTgt spid="9"/>
                                        </p:tgtEl>
                                        <p:attrNameLst>
                                          <p:attrName>ppt_h</p:attrName>
                                        </p:attrNameLst>
                                      </p:cBhvr>
                                      <p:tavLst>
                                        <p:tav tm="0">
                                          <p:val>
                                            <p:fltVal val="0"/>
                                          </p:val>
                                        </p:tav>
                                        <p:tav tm="100000">
                                          <p:val>
                                            <p:strVal val="#ppt_h"/>
                                          </p:val>
                                        </p:tav>
                                      </p:tavLst>
                                    </p:anim>
                                    <p:animEffect transition="in" filter="fade">
                                      <p:cBhvr>
                                        <p:cTn id="71" dur="500"/>
                                        <p:tgtEl>
                                          <p:spTgt spid="9"/>
                                        </p:tgtEl>
                                      </p:cBhvr>
                                    </p:animEffect>
                                  </p:childTnLst>
                                </p:cTn>
                              </p:par>
                            </p:childTnLst>
                          </p:cTn>
                        </p:par>
                      </p:childTnLst>
                    </p:cTn>
                  </p:par>
                  <p:par>
                    <p:cTn id="72" fill="hold">
                      <p:stCondLst>
                        <p:cond delay="indefinite"/>
                      </p:stCondLst>
                      <p:childTnLst>
                        <p:par>
                          <p:cTn id="73" fill="hold">
                            <p:stCondLst>
                              <p:cond delay="0"/>
                            </p:stCondLst>
                            <p:childTnLst>
                              <p:par>
                                <p:cTn id="74" presetID="27" presetClass="entr" presetSubtype="0" fill="hold" grpId="0" nodeType="clickEffect">
                                  <p:stCondLst>
                                    <p:cond delay="0"/>
                                  </p:stCondLst>
                                  <p:iterate type="lt">
                                    <p:tmPct val="50000"/>
                                  </p:iterate>
                                  <p:childTnLst>
                                    <p:set>
                                      <p:cBhvr>
                                        <p:cTn id="75" dur="1" fill="hold">
                                          <p:stCondLst>
                                            <p:cond delay="0"/>
                                          </p:stCondLst>
                                        </p:cTn>
                                        <p:tgtEl>
                                          <p:spTgt spid="17"/>
                                        </p:tgtEl>
                                        <p:attrNameLst>
                                          <p:attrName>style.visibility</p:attrName>
                                        </p:attrNameLst>
                                      </p:cBhvr>
                                      <p:to>
                                        <p:strVal val="visible"/>
                                      </p:to>
                                    </p:set>
                                    <p:anim calcmode="discrete" valueType="clr">
                                      <p:cBhvr override="childStyle">
                                        <p:cTn id="76" dur="50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77" dur="500"/>
                                        <p:tgtEl>
                                          <p:spTgt spid="17"/>
                                        </p:tgtEl>
                                        <p:attrNameLst>
                                          <p:attrName>fillcolor</p:attrName>
                                        </p:attrNameLst>
                                      </p:cBhvr>
                                      <p:tavLst>
                                        <p:tav tm="0">
                                          <p:val>
                                            <p:clrVal>
                                              <a:schemeClr val="accent2"/>
                                            </p:clrVal>
                                          </p:val>
                                        </p:tav>
                                        <p:tav tm="50000">
                                          <p:val>
                                            <p:clrVal>
                                              <a:schemeClr val="hlink"/>
                                            </p:clrVal>
                                          </p:val>
                                        </p:tav>
                                      </p:tavLst>
                                    </p:anim>
                                    <p:set>
                                      <p:cBhvr>
                                        <p:cTn id="78" dur="500"/>
                                        <p:tgtEl>
                                          <p:spTgt spid="17"/>
                                        </p:tgtEl>
                                        <p:attrNameLst>
                                          <p:attrName>fill.type</p:attrName>
                                        </p:attrNameLst>
                                      </p:cBhvr>
                                      <p:to>
                                        <p:strVal val="solid"/>
                                      </p:to>
                                    </p:set>
                                  </p:childTnLst>
                                </p:cTn>
                              </p:par>
                            </p:childTnLst>
                          </p:cTn>
                        </p:par>
                      </p:childTnLst>
                    </p:cTn>
                  </p:par>
                  <p:par>
                    <p:cTn id="79" fill="hold">
                      <p:stCondLst>
                        <p:cond delay="indefinite"/>
                      </p:stCondLst>
                      <p:childTnLst>
                        <p:par>
                          <p:cTn id="80" fill="hold">
                            <p:stCondLst>
                              <p:cond delay="0"/>
                            </p:stCondLst>
                            <p:childTnLst>
                              <p:par>
                                <p:cTn id="81" presetID="53" presetClass="entr" presetSubtype="0" fill="hold" grpId="0" nodeType="clickEffect">
                                  <p:stCondLst>
                                    <p:cond delay="0"/>
                                  </p:stCondLst>
                                  <p:iterate type="lt">
                                    <p:tmPct val="0"/>
                                  </p:iterate>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childTnLst>
                    </p:cTn>
                  </p:par>
                  <p:par>
                    <p:cTn id="86" fill="hold">
                      <p:stCondLst>
                        <p:cond delay="indefinite"/>
                      </p:stCondLst>
                      <p:childTnLst>
                        <p:par>
                          <p:cTn id="87" fill="hold">
                            <p:stCondLst>
                              <p:cond delay="0"/>
                            </p:stCondLst>
                            <p:childTnLst>
                              <p:par>
                                <p:cTn id="88" presetID="27" presetClass="entr" presetSubtype="0" fill="hold" grpId="0" nodeType="clickEffect">
                                  <p:stCondLst>
                                    <p:cond delay="0"/>
                                  </p:stCondLst>
                                  <p:iterate type="lt">
                                    <p:tmPct val="50000"/>
                                  </p:iterate>
                                  <p:childTnLst>
                                    <p:set>
                                      <p:cBhvr>
                                        <p:cTn id="89" dur="1" fill="hold">
                                          <p:stCondLst>
                                            <p:cond delay="0"/>
                                          </p:stCondLst>
                                        </p:cTn>
                                        <p:tgtEl>
                                          <p:spTgt spid="18"/>
                                        </p:tgtEl>
                                        <p:attrNameLst>
                                          <p:attrName>style.visibility</p:attrName>
                                        </p:attrNameLst>
                                      </p:cBhvr>
                                      <p:to>
                                        <p:strVal val="visible"/>
                                      </p:to>
                                    </p:set>
                                    <p:anim calcmode="discrete" valueType="clr">
                                      <p:cBhvr override="childStyle">
                                        <p:cTn id="90" dur="50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91" dur="500"/>
                                        <p:tgtEl>
                                          <p:spTgt spid="18"/>
                                        </p:tgtEl>
                                        <p:attrNameLst>
                                          <p:attrName>fillcolor</p:attrName>
                                        </p:attrNameLst>
                                      </p:cBhvr>
                                      <p:tavLst>
                                        <p:tav tm="0">
                                          <p:val>
                                            <p:clrVal>
                                              <a:schemeClr val="accent2"/>
                                            </p:clrVal>
                                          </p:val>
                                        </p:tav>
                                        <p:tav tm="50000">
                                          <p:val>
                                            <p:clrVal>
                                              <a:schemeClr val="hlink"/>
                                            </p:clrVal>
                                          </p:val>
                                        </p:tav>
                                      </p:tavLst>
                                    </p:anim>
                                    <p:set>
                                      <p:cBhvr>
                                        <p:cTn id="92" dur="500"/>
                                        <p:tgtEl>
                                          <p:spTgt spid="18"/>
                                        </p:tgtEl>
                                        <p:attrNameLst>
                                          <p:attrName>fill.type</p:attrName>
                                        </p:attrNameLst>
                                      </p:cBhvr>
                                      <p:to>
                                        <p:strVal val="solid"/>
                                      </p:to>
                                    </p:se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1" nodeType="clickEffect">
                                  <p:stCondLst>
                                    <p:cond delay="0"/>
                                  </p:stCondLst>
                                  <p:iterate type="lt">
                                    <p:tmPct val="0"/>
                                  </p:iterate>
                                  <p:childTnLst>
                                    <p:animEffect transition="out" filter="fade">
                                      <p:cBhvr>
                                        <p:cTn id="96" dur="2000"/>
                                        <p:tgtEl>
                                          <p:spTgt spid="5"/>
                                        </p:tgtEl>
                                      </p:cBhvr>
                                    </p:animEffect>
                                    <p:set>
                                      <p:cBhvr>
                                        <p:cTn id="97" dur="1" fill="hold">
                                          <p:stCondLst>
                                            <p:cond delay="1999"/>
                                          </p:stCondLst>
                                        </p:cTn>
                                        <p:tgtEl>
                                          <p:spTgt spid="5"/>
                                        </p:tgtEl>
                                        <p:attrNameLst>
                                          <p:attrName>style.visibility</p:attrName>
                                        </p:attrNameLst>
                                      </p:cBhvr>
                                      <p:to>
                                        <p:strVal val="hidden"/>
                                      </p:to>
                                    </p:set>
                                  </p:childTnLst>
                                </p:cTn>
                              </p:par>
                              <p:par>
                                <p:cTn id="98" presetID="10" presetClass="exit" presetSubtype="0" fill="hold" grpId="1" nodeType="withEffect">
                                  <p:stCondLst>
                                    <p:cond delay="0"/>
                                  </p:stCondLst>
                                  <p:iterate type="lt">
                                    <p:tmPct val="0"/>
                                  </p:iterate>
                                  <p:childTnLst>
                                    <p:animEffect transition="out" filter="fade">
                                      <p:cBhvr>
                                        <p:cTn id="99" dur="2000"/>
                                        <p:tgtEl>
                                          <p:spTgt spid="6"/>
                                        </p:tgtEl>
                                      </p:cBhvr>
                                    </p:animEffect>
                                    <p:set>
                                      <p:cBhvr>
                                        <p:cTn id="100" dur="1" fill="hold">
                                          <p:stCondLst>
                                            <p:cond delay="1999"/>
                                          </p:stCondLst>
                                        </p:cTn>
                                        <p:tgtEl>
                                          <p:spTgt spid="6"/>
                                        </p:tgtEl>
                                        <p:attrNameLst>
                                          <p:attrName>style.visibility</p:attrName>
                                        </p:attrNameLst>
                                      </p:cBhvr>
                                      <p:to>
                                        <p:strVal val="hidden"/>
                                      </p:to>
                                    </p:set>
                                  </p:childTnLst>
                                </p:cTn>
                              </p:par>
                              <p:par>
                                <p:cTn id="101" presetID="10" presetClass="exit" presetSubtype="0" fill="hold" grpId="1" nodeType="withEffect">
                                  <p:stCondLst>
                                    <p:cond delay="0"/>
                                  </p:stCondLst>
                                  <p:iterate type="lt">
                                    <p:tmPct val="0"/>
                                  </p:iterate>
                                  <p:childTnLst>
                                    <p:animEffect transition="out" filter="fade">
                                      <p:cBhvr>
                                        <p:cTn id="102" dur="2000"/>
                                        <p:tgtEl>
                                          <p:spTgt spid="7"/>
                                        </p:tgtEl>
                                      </p:cBhvr>
                                    </p:animEffect>
                                    <p:set>
                                      <p:cBhvr>
                                        <p:cTn id="103" dur="1" fill="hold">
                                          <p:stCondLst>
                                            <p:cond delay="1999"/>
                                          </p:stCondLst>
                                        </p:cTn>
                                        <p:tgtEl>
                                          <p:spTgt spid="7"/>
                                        </p:tgtEl>
                                        <p:attrNameLst>
                                          <p:attrName>style.visibility</p:attrName>
                                        </p:attrNameLst>
                                      </p:cBhvr>
                                      <p:to>
                                        <p:strVal val="hidden"/>
                                      </p:to>
                                    </p:set>
                                  </p:childTnLst>
                                </p:cTn>
                              </p:par>
                              <p:par>
                                <p:cTn id="104" presetID="10" presetClass="exit" presetSubtype="0" fill="hold" grpId="1" nodeType="withEffect">
                                  <p:stCondLst>
                                    <p:cond delay="0"/>
                                  </p:stCondLst>
                                  <p:iterate type="lt">
                                    <p:tmPct val="0"/>
                                  </p:iterate>
                                  <p:childTnLst>
                                    <p:animEffect transition="out" filter="fade">
                                      <p:cBhvr>
                                        <p:cTn id="105" dur="2000"/>
                                        <p:tgtEl>
                                          <p:spTgt spid="8"/>
                                        </p:tgtEl>
                                      </p:cBhvr>
                                    </p:animEffect>
                                    <p:set>
                                      <p:cBhvr>
                                        <p:cTn id="106" dur="1" fill="hold">
                                          <p:stCondLst>
                                            <p:cond delay="1999"/>
                                          </p:stCondLst>
                                        </p:cTn>
                                        <p:tgtEl>
                                          <p:spTgt spid="8"/>
                                        </p:tgtEl>
                                        <p:attrNameLst>
                                          <p:attrName>style.visibility</p:attrName>
                                        </p:attrNameLst>
                                      </p:cBhvr>
                                      <p:to>
                                        <p:strVal val="hidden"/>
                                      </p:to>
                                    </p:set>
                                  </p:childTnLst>
                                </p:cTn>
                              </p:par>
                              <p:par>
                                <p:cTn id="107" presetID="10" presetClass="exit" presetSubtype="0" fill="hold" grpId="1" nodeType="withEffect">
                                  <p:stCondLst>
                                    <p:cond delay="0"/>
                                  </p:stCondLst>
                                  <p:iterate type="lt">
                                    <p:tmPct val="0"/>
                                  </p:iterate>
                                  <p:childTnLst>
                                    <p:animEffect transition="out" filter="fade">
                                      <p:cBhvr>
                                        <p:cTn id="108" dur="2000"/>
                                        <p:tgtEl>
                                          <p:spTgt spid="9"/>
                                        </p:tgtEl>
                                      </p:cBhvr>
                                    </p:animEffect>
                                    <p:set>
                                      <p:cBhvr>
                                        <p:cTn id="109" dur="1" fill="hold">
                                          <p:stCondLst>
                                            <p:cond delay="1999"/>
                                          </p:stCondLst>
                                        </p:cTn>
                                        <p:tgtEl>
                                          <p:spTgt spid="9"/>
                                        </p:tgtEl>
                                        <p:attrNameLst>
                                          <p:attrName>style.visibility</p:attrName>
                                        </p:attrNameLst>
                                      </p:cBhvr>
                                      <p:to>
                                        <p:strVal val="hidden"/>
                                      </p:to>
                                    </p:set>
                                  </p:childTnLst>
                                </p:cTn>
                              </p:par>
                              <p:par>
                                <p:cTn id="110" presetID="10" presetClass="exit" presetSubtype="0" fill="hold" grpId="1" nodeType="withEffect">
                                  <p:stCondLst>
                                    <p:cond delay="0"/>
                                  </p:stCondLst>
                                  <p:iterate type="lt">
                                    <p:tmPct val="0"/>
                                  </p:iterate>
                                  <p:childTnLst>
                                    <p:animEffect transition="out" filter="fade">
                                      <p:cBhvr>
                                        <p:cTn id="111" dur="2000"/>
                                        <p:tgtEl>
                                          <p:spTgt spid="10"/>
                                        </p:tgtEl>
                                      </p:cBhvr>
                                    </p:animEffect>
                                    <p:set>
                                      <p:cBhvr>
                                        <p:cTn id="112" dur="1" fill="hold">
                                          <p:stCondLst>
                                            <p:cond delay="1999"/>
                                          </p:stCondLst>
                                        </p:cTn>
                                        <p:tgtEl>
                                          <p:spTgt spid="10"/>
                                        </p:tgtEl>
                                        <p:attrNameLst>
                                          <p:attrName>style.visibility</p:attrName>
                                        </p:attrNameLst>
                                      </p:cBhvr>
                                      <p:to>
                                        <p:strVal val="hidden"/>
                                      </p:to>
                                    </p:set>
                                  </p:childTnLst>
                                </p:cTn>
                              </p:par>
                              <p:par>
                                <p:cTn id="113" presetID="10" presetClass="exit" presetSubtype="0" fill="hold" grpId="1" nodeType="withEffect">
                                  <p:stCondLst>
                                    <p:cond delay="0"/>
                                  </p:stCondLst>
                                  <p:iterate type="lt">
                                    <p:tmPct val="0"/>
                                  </p:iterate>
                                  <p:childTnLst>
                                    <p:animEffect transition="out" filter="fade">
                                      <p:cBhvr>
                                        <p:cTn id="114" dur="2000"/>
                                        <p:tgtEl>
                                          <p:spTgt spid="11"/>
                                        </p:tgtEl>
                                      </p:cBhvr>
                                    </p:animEffect>
                                    <p:set>
                                      <p:cBhvr>
                                        <p:cTn id="115" dur="1" fill="hold">
                                          <p:stCondLst>
                                            <p:cond delay="1999"/>
                                          </p:stCondLst>
                                        </p:cTn>
                                        <p:tgtEl>
                                          <p:spTgt spid="11"/>
                                        </p:tgtEl>
                                        <p:attrNameLst>
                                          <p:attrName>style.visibility</p:attrName>
                                        </p:attrNameLst>
                                      </p:cBhvr>
                                      <p:to>
                                        <p:strVal val="hidden"/>
                                      </p:to>
                                    </p:set>
                                  </p:childTnLst>
                                </p:cTn>
                              </p:par>
                              <p:par>
                                <p:cTn id="116" presetID="10" presetClass="exit" presetSubtype="0" fill="hold" grpId="1" nodeType="withEffect">
                                  <p:stCondLst>
                                    <p:cond delay="0"/>
                                  </p:stCondLst>
                                  <p:iterate type="lt">
                                    <p:tmPct val="0"/>
                                  </p:iterate>
                                  <p:childTnLst>
                                    <p:animEffect transition="out" filter="fade">
                                      <p:cBhvr>
                                        <p:cTn id="117" dur="2000"/>
                                        <p:tgtEl>
                                          <p:spTgt spid="13"/>
                                        </p:tgtEl>
                                      </p:cBhvr>
                                    </p:animEffect>
                                    <p:set>
                                      <p:cBhvr>
                                        <p:cTn id="118" dur="1" fill="hold">
                                          <p:stCondLst>
                                            <p:cond delay="1999"/>
                                          </p:stCondLst>
                                        </p:cTn>
                                        <p:tgtEl>
                                          <p:spTgt spid="13"/>
                                        </p:tgtEl>
                                        <p:attrNameLst>
                                          <p:attrName>style.visibility</p:attrName>
                                        </p:attrNameLst>
                                      </p:cBhvr>
                                      <p:to>
                                        <p:strVal val="hidden"/>
                                      </p:to>
                                    </p:set>
                                  </p:childTnLst>
                                </p:cTn>
                              </p:par>
                              <p:par>
                                <p:cTn id="119" presetID="10" presetClass="exit" presetSubtype="0" fill="hold" grpId="1" nodeType="withEffect">
                                  <p:stCondLst>
                                    <p:cond delay="0"/>
                                  </p:stCondLst>
                                  <p:iterate type="lt">
                                    <p:tmPct val="0"/>
                                  </p:iterate>
                                  <p:childTnLst>
                                    <p:animEffect transition="out" filter="fade">
                                      <p:cBhvr>
                                        <p:cTn id="120" dur="2000"/>
                                        <p:tgtEl>
                                          <p:spTgt spid="16"/>
                                        </p:tgtEl>
                                      </p:cBhvr>
                                    </p:animEffect>
                                    <p:set>
                                      <p:cBhvr>
                                        <p:cTn id="121" dur="1" fill="hold">
                                          <p:stCondLst>
                                            <p:cond delay="1999"/>
                                          </p:stCondLst>
                                        </p:cTn>
                                        <p:tgtEl>
                                          <p:spTgt spid="16"/>
                                        </p:tgtEl>
                                        <p:attrNameLst>
                                          <p:attrName>style.visibility</p:attrName>
                                        </p:attrNameLst>
                                      </p:cBhvr>
                                      <p:to>
                                        <p:strVal val="hidden"/>
                                      </p:to>
                                    </p:set>
                                  </p:childTnLst>
                                </p:cTn>
                              </p:par>
                              <p:par>
                                <p:cTn id="122" presetID="10" presetClass="exit" presetSubtype="0" fill="hold" grpId="1" nodeType="withEffect">
                                  <p:stCondLst>
                                    <p:cond delay="0"/>
                                  </p:stCondLst>
                                  <p:iterate type="lt">
                                    <p:tmPct val="0"/>
                                  </p:iterate>
                                  <p:childTnLst>
                                    <p:animEffect transition="out" filter="fade">
                                      <p:cBhvr>
                                        <p:cTn id="123" dur="2000"/>
                                        <p:tgtEl>
                                          <p:spTgt spid="17"/>
                                        </p:tgtEl>
                                      </p:cBhvr>
                                    </p:animEffect>
                                    <p:set>
                                      <p:cBhvr>
                                        <p:cTn id="124" dur="1" fill="hold">
                                          <p:stCondLst>
                                            <p:cond delay="1999"/>
                                          </p:stCondLst>
                                        </p:cTn>
                                        <p:tgtEl>
                                          <p:spTgt spid="17"/>
                                        </p:tgtEl>
                                        <p:attrNameLst>
                                          <p:attrName>style.visibility</p:attrName>
                                        </p:attrNameLst>
                                      </p:cBhvr>
                                      <p:to>
                                        <p:strVal val="hidden"/>
                                      </p:to>
                                    </p:set>
                                  </p:childTnLst>
                                </p:cTn>
                              </p:par>
                              <p:par>
                                <p:cTn id="125" presetID="10" presetClass="exit" presetSubtype="0" fill="hold" grpId="1" nodeType="withEffect">
                                  <p:stCondLst>
                                    <p:cond delay="0"/>
                                  </p:stCondLst>
                                  <p:iterate type="lt">
                                    <p:tmPct val="0"/>
                                  </p:iterate>
                                  <p:childTnLst>
                                    <p:animEffect transition="out" filter="fade">
                                      <p:cBhvr>
                                        <p:cTn id="126" dur="2000"/>
                                        <p:tgtEl>
                                          <p:spTgt spid="18"/>
                                        </p:tgtEl>
                                      </p:cBhvr>
                                    </p:animEffect>
                                    <p:set>
                                      <p:cBhvr>
                                        <p:cTn id="127" dur="1" fill="hold">
                                          <p:stCondLst>
                                            <p:cond delay="1999"/>
                                          </p:stCondLst>
                                        </p:cTn>
                                        <p:tgtEl>
                                          <p:spTgt spid="18"/>
                                        </p:tgtEl>
                                        <p:attrNameLst>
                                          <p:attrName>style.visibility</p:attrName>
                                        </p:attrNameLst>
                                      </p:cBhvr>
                                      <p:to>
                                        <p:strVal val="hidden"/>
                                      </p:to>
                                    </p:set>
                                  </p:childTnLst>
                                </p:cTn>
                              </p:par>
                              <p:par>
                                <p:cTn id="128" presetID="10" presetClass="exit" presetSubtype="0" fill="hold" grpId="1" nodeType="withEffect">
                                  <p:stCondLst>
                                    <p:cond delay="0"/>
                                  </p:stCondLst>
                                  <p:iterate type="lt">
                                    <p:tmPct val="0"/>
                                  </p:iterate>
                                  <p:childTnLst>
                                    <p:animEffect transition="out" filter="fade">
                                      <p:cBhvr>
                                        <p:cTn id="129" dur="2000"/>
                                        <p:tgtEl>
                                          <p:spTgt spid="19"/>
                                        </p:tgtEl>
                                      </p:cBhvr>
                                    </p:animEffect>
                                    <p:set>
                                      <p:cBhvr>
                                        <p:cTn id="130" dur="1" fill="hold">
                                          <p:stCondLst>
                                            <p:cond delay="1999"/>
                                          </p:stCondLst>
                                        </p:cTn>
                                        <p:tgtEl>
                                          <p:spTgt spid="19"/>
                                        </p:tgtEl>
                                        <p:attrNameLst>
                                          <p:attrName>style.visibility</p:attrName>
                                        </p:attrNameLst>
                                      </p:cBhvr>
                                      <p:to>
                                        <p:strVal val="hidden"/>
                                      </p:to>
                                    </p:set>
                                  </p:childTnLst>
                                </p:cTn>
                              </p:par>
                              <p:par>
                                <p:cTn id="131" presetID="10" presetClass="exit" presetSubtype="0" fill="hold" grpId="0" nodeType="withEffect">
                                  <p:stCondLst>
                                    <p:cond delay="0"/>
                                  </p:stCondLst>
                                  <p:iterate type="lt">
                                    <p:tmPct val="0"/>
                                  </p:iterate>
                                  <p:childTnLst>
                                    <p:animEffect transition="out" filter="fade">
                                      <p:cBhvr>
                                        <p:cTn id="132" dur="2000"/>
                                        <p:tgtEl>
                                          <p:spTgt spid="4">
                                            <p:txEl>
                                              <p:pRg st="3" end="3"/>
                                            </p:txEl>
                                          </p:spTgt>
                                        </p:tgtEl>
                                      </p:cBhvr>
                                    </p:animEffect>
                                    <p:set>
                                      <p:cBhvr>
                                        <p:cTn id="133" dur="1" fill="hold">
                                          <p:stCondLst>
                                            <p:cond delay="1999"/>
                                          </p:stCondLst>
                                        </p:cTn>
                                        <p:tgtEl>
                                          <p:spTgt spid="4">
                                            <p:txEl>
                                              <p:pRg st="3" end="3"/>
                                            </p:txEl>
                                          </p:spTgt>
                                        </p:tgtEl>
                                        <p:attrNameLst>
                                          <p:attrName>style.visibility</p:attrName>
                                        </p:attrNameLst>
                                      </p:cBhvr>
                                      <p:to>
                                        <p:strVal val="hidden"/>
                                      </p:to>
                                    </p:set>
                                  </p:childTnLst>
                                </p:cTn>
                              </p:par>
                              <p:par>
                                <p:cTn id="134" presetID="10" presetClass="exit" presetSubtype="0" fill="hold" grpId="0" nodeType="withEffect">
                                  <p:stCondLst>
                                    <p:cond delay="0"/>
                                  </p:stCondLst>
                                  <p:iterate type="lt">
                                    <p:tmPct val="0"/>
                                  </p:iterate>
                                  <p:childTnLst>
                                    <p:animEffect transition="out" filter="fade">
                                      <p:cBhvr>
                                        <p:cTn id="135" dur="2000"/>
                                        <p:tgtEl>
                                          <p:spTgt spid="4">
                                            <p:txEl>
                                              <p:pRg st="7" end="7"/>
                                            </p:txEl>
                                          </p:spTgt>
                                        </p:tgtEl>
                                      </p:cBhvr>
                                    </p:animEffect>
                                    <p:set>
                                      <p:cBhvr>
                                        <p:cTn id="136" dur="1" fill="hold">
                                          <p:stCondLst>
                                            <p:cond delay="1999"/>
                                          </p:stCondLst>
                                        </p:cTn>
                                        <p:tgtEl>
                                          <p:spTgt spid="4">
                                            <p:txEl>
                                              <p:pRg st="7" end="7"/>
                                            </p:txEl>
                                          </p:spTgt>
                                        </p:tgtEl>
                                        <p:attrNameLst>
                                          <p:attrName>style.visibility</p:attrName>
                                        </p:attrNameLst>
                                      </p:cBhvr>
                                      <p:to>
                                        <p:strVal val="hidden"/>
                                      </p:to>
                                    </p:set>
                                  </p:childTnLst>
                                </p:cTn>
                              </p:par>
                              <p:par>
                                <p:cTn id="137" presetID="10" presetClass="exit" presetSubtype="0" fill="hold" grpId="0" nodeType="withEffect">
                                  <p:stCondLst>
                                    <p:cond delay="0"/>
                                  </p:stCondLst>
                                  <p:childTnLst>
                                    <p:animEffect transition="out" filter="fade">
                                      <p:cBhvr>
                                        <p:cTn id="138" dur="2000"/>
                                        <p:tgtEl>
                                          <p:spTgt spid="4">
                                            <p:txEl>
                                              <p:pRg st="13" end="13"/>
                                            </p:txEl>
                                          </p:spTgt>
                                        </p:tgtEl>
                                      </p:cBhvr>
                                    </p:animEffect>
                                    <p:set>
                                      <p:cBhvr>
                                        <p:cTn id="139" dur="1" fill="hold">
                                          <p:stCondLst>
                                            <p:cond delay="1999"/>
                                          </p:stCondLst>
                                        </p:cTn>
                                        <p:tgtEl>
                                          <p:spTgt spid="4">
                                            <p:txEl>
                                              <p:pRg st="13" end="13"/>
                                            </p:txEl>
                                          </p:spTgt>
                                        </p:tgtEl>
                                        <p:attrNameLst>
                                          <p:attrName>style.visibility</p:attrName>
                                        </p:attrNameLst>
                                      </p:cBhvr>
                                      <p:to>
                                        <p:strVal val="hidden"/>
                                      </p:to>
                                    </p:set>
                                  </p:childTnLst>
                                </p:cTn>
                              </p:par>
                              <p:par>
                                <p:cTn id="140" presetID="10" presetClass="exit" presetSubtype="0" fill="hold" grpId="0" nodeType="withEffect">
                                  <p:stCondLst>
                                    <p:cond delay="0"/>
                                  </p:stCondLst>
                                  <p:childTnLst>
                                    <p:animEffect transition="out" filter="fade">
                                      <p:cBhvr>
                                        <p:cTn id="141" dur="2000"/>
                                        <p:tgtEl>
                                          <p:spTgt spid="4">
                                            <p:txEl>
                                              <p:pRg st="14" end="14"/>
                                            </p:txEl>
                                          </p:spTgt>
                                        </p:tgtEl>
                                      </p:cBhvr>
                                    </p:animEffect>
                                    <p:set>
                                      <p:cBhvr>
                                        <p:cTn id="142" dur="1" fill="hold">
                                          <p:stCondLst>
                                            <p:cond delay="1999"/>
                                          </p:stCondLst>
                                        </p:cTn>
                                        <p:tgtEl>
                                          <p:spTgt spid="4">
                                            <p:txEl>
                                              <p:pRg st="14" end="1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p:bldP spid="11" grpId="1"/>
      <p:bldP spid="13" grpId="0"/>
      <p:bldP spid="13" grpId="1"/>
      <p:bldP spid="16" grpId="0"/>
      <p:bldP spid="16" grpId="1"/>
      <p:bldP spid="17" grpId="0"/>
      <p:bldP spid="17" grpId="1"/>
      <p:bldP spid="18" grpId="0"/>
      <p:bldP spid="18" grpId="1"/>
      <p:bldP spid="19" grpId="0" animBg="1"/>
      <p:bldP spid="1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7696200" y="228600"/>
            <a:ext cx="12192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a:t>
            </a:r>
            <a:endParaRPr lang="ar-SA" b="1" i="1" u="sng" dirty="0">
              <a:ln w="1905"/>
              <a:solidFill>
                <a:srgbClr val="FF0066"/>
              </a:solidFill>
              <a:effectLst>
                <a:outerShdw blurRad="38100" dist="38100" dir="2700000" algn="tl">
                  <a:srgbClr val="000000">
                    <a:alpha val="43137"/>
                  </a:srgbClr>
                </a:outerShdw>
              </a:effectLst>
            </a:endParaRPr>
          </a:p>
        </p:txBody>
      </p:sp>
      <p:sp>
        <p:nvSpPr>
          <p:cNvPr id="6" name="مستطيل 5"/>
          <p:cNvSpPr/>
          <p:nvPr/>
        </p:nvSpPr>
        <p:spPr>
          <a:xfrm>
            <a:off x="304800" y="762000"/>
            <a:ext cx="8610600" cy="369332"/>
          </a:xfrm>
          <a:prstGeom prst="rect">
            <a:avLst/>
          </a:prstGeom>
          <a:noFill/>
        </p:spPr>
        <p:txBody>
          <a:bodyPr wrap="square" lIns="91440" tIns="45720" rIns="91440" bIns="45720">
            <a:spAutoFit/>
          </a:bodyPr>
          <a:lstStyle/>
          <a:p>
            <a:r>
              <a:rPr lang="en-US"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2Cl</a:t>
            </a:r>
            <a:r>
              <a:rPr lang="en-US" sz="1000"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2  </a:t>
            </a:r>
            <a:r>
              <a:rPr lang="en-US"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  </a:t>
            </a:r>
            <a:r>
              <a:rPr lang="en-US" b="1" dirty="0" err="1"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HgO</a:t>
            </a:r>
            <a:r>
              <a:rPr lang="en-US"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  =  HgCl</a:t>
            </a:r>
            <a:r>
              <a:rPr lang="en-US" sz="1000"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2  </a:t>
            </a:r>
            <a:r>
              <a:rPr lang="en-US"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  Cl</a:t>
            </a:r>
            <a:r>
              <a:rPr lang="en-US" sz="1000"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2</a:t>
            </a:r>
            <a:r>
              <a:rPr lang="en-US"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rPr>
              <a:t>O       </a:t>
            </a:r>
            <a:endParaRPr lang="ar-SA" b="1" dirty="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endParaRPr>
          </a:p>
        </p:txBody>
      </p:sp>
      <p:sp>
        <p:nvSpPr>
          <p:cNvPr id="7" name="مستطيل 6"/>
          <p:cNvSpPr/>
          <p:nvPr/>
        </p:nvSpPr>
        <p:spPr>
          <a:xfrm>
            <a:off x="304800" y="1219200"/>
            <a:ext cx="8686800" cy="646331"/>
          </a:xfrm>
          <a:prstGeom prst="rect">
            <a:avLst/>
          </a:prstGeom>
          <a:noFill/>
        </p:spPr>
        <p:txBody>
          <a:bodyPr wrap="square" lIns="91440" tIns="45720" rIns="91440" bIns="45720">
            <a:spAutoFit/>
          </a:bodyPr>
          <a:lstStyle/>
          <a:p>
            <a:r>
              <a:rPr lang="ar-SA"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ويكثف أكسيد الكلور في الحمام المائي المبرد ليعطي سائلا برتقالي اللون ودرجة </a:t>
            </a:r>
            <a:r>
              <a:rPr lang="ar-SA"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غليانه 2م</a:t>
            </a:r>
          </a:p>
        </p:txBody>
      </p:sp>
      <p:sp>
        <p:nvSpPr>
          <p:cNvPr id="8" name="مستطيل 7"/>
          <p:cNvSpPr/>
          <p:nvPr/>
        </p:nvSpPr>
        <p:spPr>
          <a:xfrm>
            <a:off x="4572000" y="2057400"/>
            <a:ext cx="4343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l" rtl="0"/>
            <a:r>
              <a:rPr lang="ar-SA" b="1" i="1" u="sng" dirty="0" smtClean="0">
                <a:ln w="1905"/>
                <a:solidFill>
                  <a:srgbClr val="FF0066"/>
                </a:solidFill>
                <a:effectLst>
                  <a:outerShdw blurRad="38100" dist="38100" dir="2700000" algn="tl">
                    <a:srgbClr val="000000">
                      <a:alpha val="43137"/>
                    </a:srgbClr>
                  </a:outerShdw>
                </a:effectLst>
              </a:rPr>
              <a:t>3- الحموض الاوكسجينية للهالوجينات:-</a:t>
            </a:r>
            <a:endParaRPr lang="ar-SA" b="1" i="1" u="sng" dirty="0">
              <a:ln w="1905"/>
              <a:solidFill>
                <a:srgbClr val="FF0066"/>
              </a:solidFill>
              <a:effectLst>
                <a:outerShdw blurRad="38100" dist="38100" dir="2700000" algn="tl">
                  <a:srgbClr val="000000">
                    <a:alpha val="43137"/>
                  </a:srgbClr>
                </a:outerShdw>
              </a:effectLst>
            </a:endParaRPr>
          </a:p>
        </p:txBody>
      </p:sp>
      <p:sp>
        <p:nvSpPr>
          <p:cNvPr id="9" name="مستطيل 8"/>
          <p:cNvSpPr/>
          <p:nvPr/>
        </p:nvSpPr>
        <p:spPr>
          <a:xfrm>
            <a:off x="304800" y="2492896"/>
            <a:ext cx="8610600" cy="646331"/>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ar-SA" b="1" cap="none" spc="0" dirty="0" smtClean="0">
                <a:ln/>
                <a:solidFill>
                  <a:schemeClr val="accent5">
                    <a:tint val="50000"/>
                    <a:satMod val="180000"/>
                  </a:schemeClr>
                </a:solidFill>
                <a:effectLst/>
              </a:rPr>
              <a:t>للهالوجينات عدة حموض اكسجينية من أهمها:-</a:t>
            </a:r>
          </a:p>
          <a:p>
            <a:endParaRPr lang="ar-SA" b="1" cap="none" spc="0" dirty="0">
              <a:ln/>
              <a:solidFill>
                <a:schemeClr val="accent5">
                  <a:tint val="50000"/>
                  <a:satMod val="180000"/>
                </a:schemeClr>
              </a:solidFill>
              <a:effectLst/>
            </a:endParaRPr>
          </a:p>
        </p:txBody>
      </p:sp>
      <p:sp>
        <p:nvSpPr>
          <p:cNvPr id="11" name="مستطيل 10"/>
          <p:cNvSpPr/>
          <p:nvPr/>
        </p:nvSpPr>
        <p:spPr>
          <a:xfrm>
            <a:off x="7696200" y="3352800"/>
            <a:ext cx="12192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تحضيره:-</a:t>
            </a:r>
            <a:endParaRPr lang="ar-SA" b="1" i="1" u="sng" dirty="0">
              <a:ln w="1905"/>
              <a:solidFill>
                <a:srgbClr val="FF0066"/>
              </a:solidFill>
              <a:effectLst>
                <a:outerShdw blurRad="38100" dist="38100" dir="2700000" algn="tl">
                  <a:srgbClr val="000000">
                    <a:alpha val="43137"/>
                  </a:srgbClr>
                </a:outerShdw>
              </a:effectLst>
            </a:endParaRPr>
          </a:p>
        </p:txBody>
      </p:sp>
      <p:sp>
        <p:nvSpPr>
          <p:cNvPr id="12" name="مستطيل 11"/>
          <p:cNvSpPr/>
          <p:nvPr/>
        </p:nvSpPr>
        <p:spPr>
          <a:xfrm>
            <a:off x="304800" y="3810000"/>
            <a:ext cx="8610600" cy="369332"/>
          </a:xfrm>
          <a:prstGeom prst="rect">
            <a:avLst/>
          </a:prstGeom>
          <a:noFill/>
        </p:spPr>
        <p:txBody>
          <a:bodyPr wrap="square" lIns="91440" tIns="45720" rIns="91440" bIns="45720">
            <a:spAutoFit/>
          </a:bodyPr>
          <a:lstStyle/>
          <a:p>
            <a:r>
              <a:rPr lang="en-US" b="1" cap="none" spc="0" dirty="0" smtClean="0">
                <a:ln w="17780" cmpd="sng">
                  <a:solidFill>
                    <a:srgbClr val="FFFFFF"/>
                  </a:solidFill>
                  <a:prstDash val="solid"/>
                  <a:miter lim="800000"/>
                </a:ln>
                <a:effectLst>
                  <a:outerShdw blurRad="50800" algn="tl" rotWithShape="0">
                    <a:srgbClr val="000000"/>
                  </a:outerShdw>
                </a:effectLst>
              </a:rPr>
              <a:t>KClO</a:t>
            </a:r>
            <a:r>
              <a:rPr lang="en-US" sz="1000" b="1" cap="none" spc="0" dirty="0" smtClean="0">
                <a:ln w="17780" cmpd="sng">
                  <a:solidFill>
                    <a:srgbClr val="FFFFFF"/>
                  </a:solidFill>
                  <a:prstDash val="solid"/>
                  <a:miter lim="800000"/>
                </a:ln>
                <a:effectLst>
                  <a:outerShdw blurRad="50800" algn="tl" rotWithShape="0">
                    <a:srgbClr val="000000"/>
                  </a:outerShdw>
                </a:effectLst>
              </a:rPr>
              <a:t>4  </a:t>
            </a:r>
            <a:r>
              <a:rPr lang="en-US" b="1" cap="none" spc="0" dirty="0" smtClean="0">
                <a:ln w="17780" cmpd="sng">
                  <a:solidFill>
                    <a:srgbClr val="FFFFFF"/>
                  </a:solidFill>
                  <a:prstDash val="solid"/>
                  <a:miter lim="800000"/>
                </a:ln>
                <a:effectLst>
                  <a:outerShdw blurRad="50800" algn="tl" rotWithShape="0">
                    <a:srgbClr val="000000"/>
                  </a:outerShdw>
                </a:effectLst>
              </a:rPr>
              <a:t>+  H</a:t>
            </a:r>
            <a:r>
              <a:rPr lang="en-US" sz="1000" b="1" cap="none" spc="0" dirty="0" smtClean="0">
                <a:ln w="17780" cmpd="sng">
                  <a:solidFill>
                    <a:srgbClr val="FFFFFF"/>
                  </a:solidFill>
                  <a:prstDash val="solid"/>
                  <a:miter lim="800000"/>
                </a:ln>
                <a:effectLst>
                  <a:outerShdw blurRad="50800" algn="tl" rotWithShape="0">
                    <a:srgbClr val="000000"/>
                  </a:outerShdw>
                </a:effectLst>
              </a:rPr>
              <a:t>2</a:t>
            </a:r>
            <a:r>
              <a:rPr lang="en-US" b="1" cap="none" spc="0" dirty="0" smtClean="0">
                <a:ln w="17780" cmpd="sng">
                  <a:solidFill>
                    <a:srgbClr val="FFFFFF"/>
                  </a:solidFill>
                  <a:prstDash val="solid"/>
                  <a:miter lim="800000"/>
                </a:ln>
                <a:effectLst>
                  <a:outerShdw blurRad="50800" algn="tl" rotWithShape="0">
                    <a:srgbClr val="000000"/>
                  </a:outerShdw>
                </a:effectLst>
              </a:rPr>
              <a:t>SO</a:t>
            </a:r>
            <a:r>
              <a:rPr lang="en-US" sz="1000" b="1" cap="none" spc="0" dirty="0" smtClean="0">
                <a:ln w="17780" cmpd="sng">
                  <a:solidFill>
                    <a:srgbClr val="FFFFFF"/>
                  </a:solidFill>
                  <a:prstDash val="solid"/>
                  <a:miter lim="800000"/>
                </a:ln>
                <a:effectLst>
                  <a:outerShdw blurRad="50800" algn="tl" rotWithShape="0">
                    <a:srgbClr val="000000"/>
                  </a:outerShdw>
                </a:effectLst>
              </a:rPr>
              <a:t>4</a:t>
            </a:r>
            <a:r>
              <a:rPr lang="en-US" b="1" cap="none" spc="0" dirty="0" smtClean="0">
                <a:ln w="17780" cmpd="sng">
                  <a:solidFill>
                    <a:srgbClr val="FFFFFF"/>
                  </a:solidFill>
                  <a:prstDash val="solid"/>
                  <a:miter lim="800000"/>
                </a:ln>
                <a:effectLst>
                  <a:outerShdw blurRad="50800" algn="tl" rotWithShape="0">
                    <a:srgbClr val="000000"/>
                  </a:outerShdw>
                </a:effectLst>
              </a:rPr>
              <a:t>                 KHSO</a:t>
            </a:r>
            <a:r>
              <a:rPr lang="en-US" sz="1000" b="1" cap="none" spc="0" dirty="0" smtClean="0">
                <a:ln w="17780" cmpd="sng">
                  <a:solidFill>
                    <a:srgbClr val="FFFFFF"/>
                  </a:solidFill>
                  <a:prstDash val="solid"/>
                  <a:miter lim="800000"/>
                </a:ln>
                <a:effectLst>
                  <a:outerShdw blurRad="50800" algn="tl" rotWithShape="0">
                    <a:srgbClr val="000000"/>
                  </a:outerShdw>
                </a:effectLst>
              </a:rPr>
              <a:t>4  </a:t>
            </a:r>
            <a:r>
              <a:rPr lang="en-US" b="1" cap="none" spc="0" dirty="0" smtClean="0">
                <a:ln w="17780" cmpd="sng">
                  <a:solidFill>
                    <a:srgbClr val="FFFFFF"/>
                  </a:solidFill>
                  <a:prstDash val="solid"/>
                  <a:miter lim="800000"/>
                </a:ln>
                <a:effectLst>
                  <a:outerShdw blurRad="50800" algn="tl" rotWithShape="0">
                    <a:srgbClr val="000000"/>
                  </a:outerShdw>
                </a:effectLst>
              </a:rPr>
              <a:t>+  HClO</a:t>
            </a:r>
            <a:r>
              <a:rPr lang="en-US" sz="1000" b="1" cap="none" spc="0" dirty="0" smtClean="0">
                <a:ln w="17780" cmpd="sng">
                  <a:solidFill>
                    <a:srgbClr val="FFFFFF"/>
                  </a:solidFill>
                  <a:prstDash val="solid"/>
                  <a:miter lim="800000"/>
                </a:ln>
                <a:effectLst>
                  <a:outerShdw blurRad="50800" algn="tl" rotWithShape="0">
                    <a:srgbClr val="000000"/>
                  </a:outerShdw>
                </a:effectLst>
              </a:rPr>
              <a:t>4         </a:t>
            </a:r>
            <a:endParaRPr lang="ar-SA" b="1" cap="none" spc="0" dirty="0">
              <a:ln w="17780" cmpd="sng">
                <a:solidFill>
                  <a:srgbClr val="FFFFFF"/>
                </a:solidFill>
                <a:prstDash val="solid"/>
                <a:miter lim="800000"/>
              </a:ln>
              <a:effectLst>
                <a:outerShdw blurRad="50800" algn="tl" rotWithShape="0">
                  <a:srgbClr val="000000"/>
                </a:outerShdw>
              </a:effectLst>
            </a:endParaRPr>
          </a:p>
        </p:txBody>
      </p:sp>
      <p:cxnSp>
        <p:nvCxnSpPr>
          <p:cNvPr id="14" name="رابط كسهم مستقيم 13"/>
          <p:cNvCxnSpPr/>
          <p:nvPr/>
        </p:nvCxnSpPr>
        <p:spPr>
          <a:xfrm>
            <a:off x="5868144" y="4005064"/>
            <a:ext cx="8382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مستطيل 15"/>
          <p:cNvSpPr/>
          <p:nvPr/>
        </p:nvSpPr>
        <p:spPr>
          <a:xfrm>
            <a:off x="228600" y="4191000"/>
            <a:ext cx="8686800" cy="369332"/>
          </a:xfrm>
          <a:prstGeom prst="rect">
            <a:avLst/>
          </a:prstGeom>
          <a:noFill/>
        </p:spPr>
        <p:txBody>
          <a:bodyPr wrap="square" lIns="91440" tIns="45720" rIns="91440" bIns="45720">
            <a:spAutoFit/>
          </a:bodyPr>
          <a:lstStyle/>
          <a:p>
            <a:r>
              <a:rPr lang="ar-SA"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(تحت ضغط مخلخل).</a:t>
            </a:r>
            <a:endParaRPr lang="ar-SA"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7" name="مستطيل 16"/>
          <p:cNvSpPr/>
          <p:nvPr/>
        </p:nvSpPr>
        <p:spPr>
          <a:xfrm>
            <a:off x="7772400" y="4648200"/>
            <a:ext cx="1219200" cy="381000"/>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rtlCol="1" anchor="ctr"/>
          <a:lstStyle/>
          <a:p>
            <a:r>
              <a:rPr lang="ar-SA" b="1" i="1" u="sng" dirty="0" smtClean="0">
                <a:ln w="1905"/>
                <a:solidFill>
                  <a:srgbClr val="7030A0"/>
                </a:solidFill>
                <a:effectLst>
                  <a:outerShdw blurRad="38100" dist="38100" dir="2700000" algn="tl">
                    <a:srgbClr val="000000">
                      <a:alpha val="43137"/>
                    </a:srgbClr>
                  </a:outerShdw>
                </a:effectLst>
              </a:rPr>
              <a:t>خواصه:-</a:t>
            </a:r>
            <a:endParaRPr lang="ar-SA" b="1" i="1" u="sng" dirty="0">
              <a:ln w="1905"/>
              <a:solidFill>
                <a:srgbClr val="7030A0"/>
              </a:solidFill>
              <a:effectLst>
                <a:outerShdw blurRad="38100" dist="38100" dir="2700000" algn="tl">
                  <a:srgbClr val="000000">
                    <a:alpha val="43137"/>
                  </a:srgbClr>
                </a:outerShdw>
              </a:effectLst>
            </a:endParaRPr>
          </a:p>
        </p:txBody>
      </p:sp>
      <p:sp>
        <p:nvSpPr>
          <p:cNvPr id="18" name="مستطيل 17"/>
          <p:cNvSpPr/>
          <p:nvPr/>
        </p:nvSpPr>
        <p:spPr>
          <a:xfrm>
            <a:off x="0" y="5181600"/>
            <a:ext cx="8915400" cy="1477328"/>
          </a:xfrm>
          <a:prstGeom prst="rect">
            <a:avLst/>
          </a:prstGeom>
          <a:noFill/>
        </p:spPr>
        <p:txBody>
          <a:bodyPr wrap="square" lIns="91440" tIns="45720" rIns="91440" bIns="45720">
            <a:spAutoFit/>
          </a:bodyPr>
          <a:lstStyle/>
          <a:p>
            <a:r>
              <a:rPr lang="ar-SA"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1- سائل لزج عديم اللون.</a:t>
            </a:r>
          </a:p>
          <a:p>
            <a:r>
              <a:rPr lang="ar-SA"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2- أكثر أحماض الكلور الاوكسجينية ثباتا وواحد من أقوى الحموض المعروفة.</a:t>
            </a:r>
          </a:p>
          <a:p>
            <a:r>
              <a:rPr lang="ar-SA"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3- يتحد مع  </a:t>
            </a:r>
            <a:r>
              <a:rPr lang="ar-SA"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الماء بشدة</a:t>
            </a:r>
          </a:p>
          <a:p>
            <a:r>
              <a:rPr lang="ar-SA"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الحمض الساخن عامل مؤكسد يسبب اشتعال الورق والخشب كما يسبب حروقا للجد. قد ينفجر بشدة ولهذا يجب الاحتراس عند استخدامه.</a:t>
            </a:r>
            <a:endParaRPr lang="ar-SA"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13" name="مستطيل 12"/>
          <p:cNvSpPr/>
          <p:nvPr/>
        </p:nvSpPr>
        <p:spPr>
          <a:xfrm>
            <a:off x="4724400" y="2975992"/>
            <a:ext cx="4343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u="sng" dirty="0">
                <a:ln/>
                <a:solidFill>
                  <a:srgbClr val="FFC000"/>
                </a:solidFill>
              </a:rPr>
              <a:t>حمض </a:t>
            </a:r>
            <a:r>
              <a:rPr lang="ar-SA" b="1" u="sng" dirty="0" err="1">
                <a:ln/>
                <a:solidFill>
                  <a:srgbClr val="FFC000"/>
                </a:solidFill>
              </a:rPr>
              <a:t>البيركلوريك</a:t>
            </a:r>
            <a:r>
              <a:rPr lang="ar-SA" b="1" u="sng" dirty="0">
                <a:ln/>
                <a:solidFill>
                  <a:srgbClr val="FFC000"/>
                </a:solidFill>
              </a:rPr>
              <a:t>(</a:t>
            </a:r>
            <a:r>
              <a:rPr lang="en-US" b="1" u="sng" dirty="0">
                <a:ln/>
                <a:solidFill>
                  <a:srgbClr val="FFC000"/>
                </a:solidFill>
              </a:rPr>
              <a:t>HClO</a:t>
            </a:r>
            <a:r>
              <a:rPr lang="en-US" sz="1000" b="1" u="sng" dirty="0">
                <a:ln/>
                <a:solidFill>
                  <a:srgbClr val="FFC000"/>
                </a:solidFill>
              </a:rPr>
              <a:t>4</a:t>
            </a:r>
            <a:r>
              <a:rPr lang="ar-SA" b="1" u="sng" dirty="0">
                <a:ln/>
                <a:solidFill>
                  <a:srgbClr val="FFC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900" decel="100000" fill="hold"/>
                                        <p:tgtEl>
                                          <p:spTgt spid="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plus(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dissolve">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3" presetClass="entr" presetSubtype="16"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plus(in)">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slide(fromBottom)">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12">
                                            <p:txEl>
                                              <p:pRg st="0" end="0"/>
                                            </p:txEl>
                                          </p:spTgt>
                                        </p:tgtEl>
                                        <p:attrNameLst>
                                          <p:attrName>style.visibility</p:attrName>
                                        </p:attrNameLst>
                                      </p:cBhvr>
                                      <p:to>
                                        <p:strVal val="visible"/>
                                      </p:to>
                                    </p:set>
                                    <p:animEffect transition="in" filter="slide(fromBottom)">
                                      <p:cBhvr>
                                        <p:cTn id="53" dur="500"/>
                                        <p:tgtEl>
                                          <p:spTgt spid="12">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Effect transition="in" filter="blinds(horizontal)">
                                      <p:cBhvr>
                                        <p:cTn id="58" dur="500"/>
                                        <p:tgtEl>
                                          <p:spTgt spid="1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4)">
                                      <p:cBhvr>
                                        <p:cTn id="63" dur="20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nodeType="clickEffect">
                                  <p:stCondLst>
                                    <p:cond delay="0"/>
                                  </p:stCondLst>
                                  <p:childTnLst>
                                    <p:set>
                                      <p:cBhvr>
                                        <p:cTn id="67" dur="1" fill="hold">
                                          <p:stCondLst>
                                            <p:cond delay="0"/>
                                          </p:stCondLst>
                                        </p:cTn>
                                        <p:tgtEl>
                                          <p:spTgt spid="18">
                                            <p:txEl>
                                              <p:pRg st="0" end="0"/>
                                            </p:txEl>
                                          </p:spTgt>
                                        </p:tgtEl>
                                        <p:attrNameLst>
                                          <p:attrName>style.visibility</p:attrName>
                                        </p:attrNameLst>
                                      </p:cBhvr>
                                      <p:to>
                                        <p:strVal val="visible"/>
                                      </p:to>
                                    </p:set>
                                    <p:animEffect transition="in" filter="strips(downLeft)">
                                      <p:cBhvr>
                                        <p:cTn id="68" dur="500"/>
                                        <p:tgtEl>
                                          <p:spTgt spid="18">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ntr" presetSubtype="12" fill="hold" nodeType="clickEffect">
                                  <p:stCondLst>
                                    <p:cond delay="0"/>
                                  </p:stCondLst>
                                  <p:childTnLst>
                                    <p:set>
                                      <p:cBhvr>
                                        <p:cTn id="72" dur="1" fill="hold">
                                          <p:stCondLst>
                                            <p:cond delay="0"/>
                                          </p:stCondLst>
                                        </p:cTn>
                                        <p:tgtEl>
                                          <p:spTgt spid="18">
                                            <p:txEl>
                                              <p:pRg st="1" end="1"/>
                                            </p:txEl>
                                          </p:spTgt>
                                        </p:tgtEl>
                                        <p:attrNameLst>
                                          <p:attrName>style.visibility</p:attrName>
                                        </p:attrNameLst>
                                      </p:cBhvr>
                                      <p:to>
                                        <p:strVal val="visible"/>
                                      </p:to>
                                    </p:set>
                                    <p:animEffect transition="in" filter="strips(downLeft)">
                                      <p:cBhvr>
                                        <p:cTn id="73" dur="500"/>
                                        <p:tgtEl>
                                          <p:spTgt spid="18">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8" presetClass="entr" presetSubtype="12" fill="hold" nodeType="clickEffect">
                                  <p:stCondLst>
                                    <p:cond delay="0"/>
                                  </p:stCondLst>
                                  <p:childTnLst>
                                    <p:set>
                                      <p:cBhvr>
                                        <p:cTn id="77" dur="1" fill="hold">
                                          <p:stCondLst>
                                            <p:cond delay="0"/>
                                          </p:stCondLst>
                                        </p:cTn>
                                        <p:tgtEl>
                                          <p:spTgt spid="18">
                                            <p:txEl>
                                              <p:pRg st="2" end="2"/>
                                            </p:txEl>
                                          </p:spTgt>
                                        </p:tgtEl>
                                        <p:attrNameLst>
                                          <p:attrName>style.visibility</p:attrName>
                                        </p:attrNameLst>
                                      </p:cBhvr>
                                      <p:to>
                                        <p:strVal val="visible"/>
                                      </p:to>
                                    </p:set>
                                    <p:animEffect transition="in" filter="strips(downLeft)">
                                      <p:cBhvr>
                                        <p:cTn id="78" dur="500"/>
                                        <p:tgtEl>
                                          <p:spTgt spid="18">
                                            <p:txEl>
                                              <p:pRg st="2" end="2"/>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39" presetClass="entr" presetSubtype="0" accel="100000" fill="hold" nodeType="clickEffect">
                                  <p:stCondLst>
                                    <p:cond delay="0"/>
                                  </p:stCondLst>
                                  <p:childTnLst>
                                    <p:set>
                                      <p:cBhvr>
                                        <p:cTn id="82" dur="1" fill="hold">
                                          <p:stCondLst>
                                            <p:cond delay="0"/>
                                          </p:stCondLst>
                                        </p:cTn>
                                        <p:tgtEl>
                                          <p:spTgt spid="18">
                                            <p:txEl>
                                              <p:pRg st="3" end="3"/>
                                            </p:txEl>
                                          </p:spTgt>
                                        </p:tgtEl>
                                        <p:attrNameLst>
                                          <p:attrName>style.visibility</p:attrName>
                                        </p:attrNameLst>
                                      </p:cBhvr>
                                      <p:to>
                                        <p:strVal val="visible"/>
                                      </p:to>
                                    </p:set>
                                    <p:anim calcmode="lin" valueType="num">
                                      <p:cBhvr>
                                        <p:cTn id="83" dur="500" fill="hold"/>
                                        <p:tgtEl>
                                          <p:spTgt spid="18">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4" dur="500" fill="hold"/>
                                        <p:tgtEl>
                                          <p:spTgt spid="18">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5" dur="500" fill="hold"/>
                                        <p:tgtEl>
                                          <p:spTgt spid="18">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86" dur="500" fill="hold"/>
                                        <p:tgtEl>
                                          <p:spTgt spid="1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6" presetClass="exit" presetSubtype="16" fill="hold" grpId="1" nodeType="clickEffect">
                                  <p:stCondLst>
                                    <p:cond delay="0"/>
                                  </p:stCondLst>
                                  <p:childTnLst>
                                    <p:animEffect transition="out" filter="circle(in)">
                                      <p:cBhvr>
                                        <p:cTn id="90" dur="2000"/>
                                        <p:tgtEl>
                                          <p:spTgt spid="4"/>
                                        </p:tgtEl>
                                      </p:cBhvr>
                                    </p:animEffect>
                                    <p:set>
                                      <p:cBhvr>
                                        <p:cTn id="91" dur="1" fill="hold">
                                          <p:stCondLst>
                                            <p:cond delay="1999"/>
                                          </p:stCondLst>
                                        </p:cTn>
                                        <p:tgtEl>
                                          <p:spTgt spid="4"/>
                                        </p:tgtEl>
                                        <p:attrNameLst>
                                          <p:attrName>style.visibility</p:attrName>
                                        </p:attrNameLst>
                                      </p:cBhvr>
                                      <p:to>
                                        <p:strVal val="hidden"/>
                                      </p:to>
                                    </p:set>
                                  </p:childTnLst>
                                </p:cTn>
                              </p:par>
                              <p:par>
                                <p:cTn id="92" presetID="6" presetClass="exit" presetSubtype="16" fill="hold" grpId="1" nodeType="withEffect">
                                  <p:stCondLst>
                                    <p:cond delay="0"/>
                                  </p:stCondLst>
                                  <p:childTnLst>
                                    <p:animEffect transition="out" filter="circle(in)">
                                      <p:cBhvr>
                                        <p:cTn id="93" dur="2000"/>
                                        <p:tgtEl>
                                          <p:spTgt spid="6"/>
                                        </p:tgtEl>
                                      </p:cBhvr>
                                    </p:animEffect>
                                    <p:set>
                                      <p:cBhvr>
                                        <p:cTn id="94" dur="1" fill="hold">
                                          <p:stCondLst>
                                            <p:cond delay="1999"/>
                                          </p:stCondLst>
                                        </p:cTn>
                                        <p:tgtEl>
                                          <p:spTgt spid="6"/>
                                        </p:tgtEl>
                                        <p:attrNameLst>
                                          <p:attrName>style.visibility</p:attrName>
                                        </p:attrNameLst>
                                      </p:cBhvr>
                                      <p:to>
                                        <p:strVal val="hidden"/>
                                      </p:to>
                                    </p:set>
                                  </p:childTnLst>
                                </p:cTn>
                              </p:par>
                              <p:par>
                                <p:cTn id="95" presetID="6" presetClass="exit" presetSubtype="16" fill="hold" grpId="1" nodeType="withEffect">
                                  <p:stCondLst>
                                    <p:cond delay="0"/>
                                  </p:stCondLst>
                                  <p:childTnLst>
                                    <p:animEffect transition="out" filter="circle(in)">
                                      <p:cBhvr>
                                        <p:cTn id="96" dur="2000"/>
                                        <p:tgtEl>
                                          <p:spTgt spid="7"/>
                                        </p:tgtEl>
                                      </p:cBhvr>
                                    </p:animEffect>
                                    <p:set>
                                      <p:cBhvr>
                                        <p:cTn id="97" dur="1" fill="hold">
                                          <p:stCondLst>
                                            <p:cond delay="1999"/>
                                          </p:stCondLst>
                                        </p:cTn>
                                        <p:tgtEl>
                                          <p:spTgt spid="7"/>
                                        </p:tgtEl>
                                        <p:attrNameLst>
                                          <p:attrName>style.visibility</p:attrName>
                                        </p:attrNameLst>
                                      </p:cBhvr>
                                      <p:to>
                                        <p:strVal val="hidden"/>
                                      </p:to>
                                    </p:set>
                                  </p:childTnLst>
                                </p:cTn>
                              </p:par>
                              <p:par>
                                <p:cTn id="98" presetID="6" presetClass="exit" presetSubtype="16" fill="hold" grpId="1" nodeType="withEffect">
                                  <p:stCondLst>
                                    <p:cond delay="0"/>
                                  </p:stCondLst>
                                  <p:childTnLst>
                                    <p:animEffect transition="out" filter="circle(in)">
                                      <p:cBhvr>
                                        <p:cTn id="99" dur="2000"/>
                                        <p:tgtEl>
                                          <p:spTgt spid="8"/>
                                        </p:tgtEl>
                                      </p:cBhvr>
                                    </p:animEffect>
                                    <p:set>
                                      <p:cBhvr>
                                        <p:cTn id="100" dur="1" fill="hold">
                                          <p:stCondLst>
                                            <p:cond delay="1999"/>
                                          </p:stCondLst>
                                        </p:cTn>
                                        <p:tgtEl>
                                          <p:spTgt spid="8"/>
                                        </p:tgtEl>
                                        <p:attrNameLst>
                                          <p:attrName>style.visibility</p:attrName>
                                        </p:attrNameLst>
                                      </p:cBhvr>
                                      <p:to>
                                        <p:strVal val="hidden"/>
                                      </p:to>
                                    </p:set>
                                  </p:childTnLst>
                                </p:cTn>
                              </p:par>
                              <p:par>
                                <p:cTn id="101" presetID="6" presetClass="exit" presetSubtype="16" fill="hold" grpId="0" nodeType="withEffect">
                                  <p:stCondLst>
                                    <p:cond delay="0"/>
                                  </p:stCondLst>
                                  <p:childTnLst>
                                    <p:animEffect transition="out" filter="circle(in)">
                                      <p:cBhvr>
                                        <p:cTn id="102" dur="2000"/>
                                        <p:tgtEl>
                                          <p:spTgt spid="9">
                                            <p:txEl>
                                              <p:pRg st="0" end="0"/>
                                            </p:txEl>
                                          </p:spTgt>
                                        </p:tgtEl>
                                      </p:cBhvr>
                                    </p:animEffect>
                                    <p:set>
                                      <p:cBhvr>
                                        <p:cTn id="103" dur="1" fill="hold">
                                          <p:stCondLst>
                                            <p:cond delay="1999"/>
                                          </p:stCondLst>
                                        </p:cTn>
                                        <p:tgtEl>
                                          <p:spTgt spid="9">
                                            <p:txEl>
                                              <p:pRg st="0" end="0"/>
                                            </p:txEl>
                                          </p:spTgt>
                                        </p:tgtEl>
                                        <p:attrNameLst>
                                          <p:attrName>style.visibility</p:attrName>
                                        </p:attrNameLst>
                                      </p:cBhvr>
                                      <p:to>
                                        <p:strVal val="hidden"/>
                                      </p:to>
                                    </p:set>
                                  </p:childTnLst>
                                </p:cTn>
                              </p:par>
                              <p:par>
                                <p:cTn id="104" presetID="6" presetClass="exit" presetSubtype="16" fill="hold" grpId="1" nodeType="withEffect">
                                  <p:stCondLst>
                                    <p:cond delay="0"/>
                                  </p:stCondLst>
                                  <p:childTnLst>
                                    <p:animEffect transition="out" filter="circle(in)">
                                      <p:cBhvr>
                                        <p:cTn id="105" dur="2000"/>
                                        <p:tgtEl>
                                          <p:spTgt spid="11"/>
                                        </p:tgtEl>
                                      </p:cBhvr>
                                    </p:animEffect>
                                    <p:set>
                                      <p:cBhvr>
                                        <p:cTn id="106" dur="1" fill="hold">
                                          <p:stCondLst>
                                            <p:cond delay="1999"/>
                                          </p:stCondLst>
                                        </p:cTn>
                                        <p:tgtEl>
                                          <p:spTgt spid="11"/>
                                        </p:tgtEl>
                                        <p:attrNameLst>
                                          <p:attrName>style.visibility</p:attrName>
                                        </p:attrNameLst>
                                      </p:cBhvr>
                                      <p:to>
                                        <p:strVal val="hidden"/>
                                      </p:to>
                                    </p:set>
                                  </p:childTnLst>
                                </p:cTn>
                              </p:par>
                              <p:par>
                                <p:cTn id="107" presetID="6" presetClass="exit" presetSubtype="16" fill="hold" grpId="0" nodeType="withEffect">
                                  <p:stCondLst>
                                    <p:cond delay="0"/>
                                  </p:stCondLst>
                                  <p:childTnLst>
                                    <p:animEffect transition="out" filter="circle(in)">
                                      <p:cBhvr>
                                        <p:cTn id="108" dur="2000"/>
                                        <p:tgtEl>
                                          <p:spTgt spid="12">
                                            <p:txEl>
                                              <p:pRg st="0" end="0"/>
                                            </p:txEl>
                                          </p:spTgt>
                                        </p:tgtEl>
                                      </p:cBhvr>
                                    </p:animEffect>
                                    <p:set>
                                      <p:cBhvr>
                                        <p:cTn id="109" dur="1" fill="hold">
                                          <p:stCondLst>
                                            <p:cond delay="1999"/>
                                          </p:stCondLst>
                                        </p:cTn>
                                        <p:tgtEl>
                                          <p:spTgt spid="12">
                                            <p:txEl>
                                              <p:pRg st="0" end="0"/>
                                            </p:txEl>
                                          </p:spTgt>
                                        </p:tgtEl>
                                        <p:attrNameLst>
                                          <p:attrName>style.visibility</p:attrName>
                                        </p:attrNameLst>
                                      </p:cBhvr>
                                      <p:to>
                                        <p:strVal val="hidden"/>
                                      </p:to>
                                    </p:set>
                                  </p:childTnLst>
                                </p:cTn>
                              </p:par>
                              <p:par>
                                <p:cTn id="110" presetID="6" presetClass="exit" presetSubtype="16" fill="hold" nodeType="withEffect">
                                  <p:stCondLst>
                                    <p:cond delay="0"/>
                                  </p:stCondLst>
                                  <p:childTnLst>
                                    <p:animEffect transition="out" filter="circle(in)">
                                      <p:cBhvr>
                                        <p:cTn id="111" dur="2000"/>
                                        <p:tgtEl>
                                          <p:spTgt spid="14"/>
                                        </p:tgtEl>
                                      </p:cBhvr>
                                    </p:animEffect>
                                    <p:set>
                                      <p:cBhvr>
                                        <p:cTn id="112" dur="1" fill="hold">
                                          <p:stCondLst>
                                            <p:cond delay="1999"/>
                                          </p:stCondLst>
                                        </p:cTn>
                                        <p:tgtEl>
                                          <p:spTgt spid="14"/>
                                        </p:tgtEl>
                                        <p:attrNameLst>
                                          <p:attrName>style.visibility</p:attrName>
                                        </p:attrNameLst>
                                      </p:cBhvr>
                                      <p:to>
                                        <p:strVal val="hidden"/>
                                      </p:to>
                                    </p:set>
                                  </p:childTnLst>
                                </p:cTn>
                              </p:par>
                              <p:par>
                                <p:cTn id="113" presetID="6" presetClass="exit" presetSubtype="16" fill="hold" grpId="0" nodeType="withEffect">
                                  <p:stCondLst>
                                    <p:cond delay="0"/>
                                  </p:stCondLst>
                                  <p:childTnLst>
                                    <p:animEffect transition="out" filter="circle(in)">
                                      <p:cBhvr>
                                        <p:cTn id="114" dur="2000"/>
                                        <p:tgtEl>
                                          <p:spTgt spid="16">
                                            <p:txEl>
                                              <p:pRg st="0" end="0"/>
                                            </p:txEl>
                                          </p:spTgt>
                                        </p:tgtEl>
                                      </p:cBhvr>
                                    </p:animEffect>
                                    <p:set>
                                      <p:cBhvr>
                                        <p:cTn id="115" dur="1" fill="hold">
                                          <p:stCondLst>
                                            <p:cond delay="1999"/>
                                          </p:stCondLst>
                                        </p:cTn>
                                        <p:tgtEl>
                                          <p:spTgt spid="16">
                                            <p:txEl>
                                              <p:pRg st="0" end="0"/>
                                            </p:txEl>
                                          </p:spTgt>
                                        </p:tgtEl>
                                        <p:attrNameLst>
                                          <p:attrName>style.visibility</p:attrName>
                                        </p:attrNameLst>
                                      </p:cBhvr>
                                      <p:to>
                                        <p:strVal val="hidden"/>
                                      </p:to>
                                    </p:set>
                                  </p:childTnLst>
                                </p:cTn>
                              </p:par>
                              <p:par>
                                <p:cTn id="116" presetID="6" presetClass="exit" presetSubtype="16" fill="hold" grpId="1" nodeType="withEffect">
                                  <p:stCondLst>
                                    <p:cond delay="0"/>
                                  </p:stCondLst>
                                  <p:childTnLst>
                                    <p:animEffect transition="out" filter="circle(in)">
                                      <p:cBhvr>
                                        <p:cTn id="117" dur="2000"/>
                                        <p:tgtEl>
                                          <p:spTgt spid="17"/>
                                        </p:tgtEl>
                                      </p:cBhvr>
                                    </p:animEffect>
                                    <p:set>
                                      <p:cBhvr>
                                        <p:cTn id="118" dur="1" fill="hold">
                                          <p:stCondLst>
                                            <p:cond delay="1999"/>
                                          </p:stCondLst>
                                        </p:cTn>
                                        <p:tgtEl>
                                          <p:spTgt spid="17"/>
                                        </p:tgtEl>
                                        <p:attrNameLst>
                                          <p:attrName>style.visibility</p:attrName>
                                        </p:attrNameLst>
                                      </p:cBhvr>
                                      <p:to>
                                        <p:strVal val="hidden"/>
                                      </p:to>
                                    </p:set>
                                  </p:childTnLst>
                                </p:cTn>
                              </p:par>
                              <p:par>
                                <p:cTn id="119" presetID="6" presetClass="exit" presetSubtype="16" fill="hold" grpId="0" nodeType="withEffect">
                                  <p:stCondLst>
                                    <p:cond delay="0"/>
                                  </p:stCondLst>
                                  <p:childTnLst>
                                    <p:animEffect transition="out" filter="circle(in)">
                                      <p:cBhvr>
                                        <p:cTn id="120" dur="2000"/>
                                        <p:tgtEl>
                                          <p:spTgt spid="18">
                                            <p:txEl>
                                              <p:pRg st="0" end="0"/>
                                            </p:txEl>
                                          </p:spTgt>
                                        </p:tgtEl>
                                      </p:cBhvr>
                                    </p:animEffect>
                                    <p:set>
                                      <p:cBhvr>
                                        <p:cTn id="121" dur="1" fill="hold">
                                          <p:stCondLst>
                                            <p:cond delay="1999"/>
                                          </p:stCondLst>
                                        </p:cTn>
                                        <p:tgtEl>
                                          <p:spTgt spid="18">
                                            <p:txEl>
                                              <p:pRg st="0" end="0"/>
                                            </p:txEl>
                                          </p:spTgt>
                                        </p:tgtEl>
                                        <p:attrNameLst>
                                          <p:attrName>style.visibility</p:attrName>
                                        </p:attrNameLst>
                                      </p:cBhvr>
                                      <p:to>
                                        <p:strVal val="hidden"/>
                                      </p:to>
                                    </p:set>
                                  </p:childTnLst>
                                </p:cTn>
                              </p:par>
                              <p:par>
                                <p:cTn id="122" presetID="6" presetClass="exit" presetSubtype="16" fill="hold" grpId="0" nodeType="withEffect">
                                  <p:stCondLst>
                                    <p:cond delay="0"/>
                                  </p:stCondLst>
                                  <p:childTnLst>
                                    <p:animEffect transition="out" filter="circle(in)">
                                      <p:cBhvr>
                                        <p:cTn id="123" dur="2000"/>
                                        <p:tgtEl>
                                          <p:spTgt spid="18">
                                            <p:txEl>
                                              <p:pRg st="1" end="1"/>
                                            </p:txEl>
                                          </p:spTgt>
                                        </p:tgtEl>
                                      </p:cBhvr>
                                    </p:animEffect>
                                    <p:set>
                                      <p:cBhvr>
                                        <p:cTn id="124" dur="1" fill="hold">
                                          <p:stCondLst>
                                            <p:cond delay="1999"/>
                                          </p:stCondLst>
                                        </p:cTn>
                                        <p:tgtEl>
                                          <p:spTgt spid="18">
                                            <p:txEl>
                                              <p:pRg st="1" end="1"/>
                                            </p:txEl>
                                          </p:spTgt>
                                        </p:tgtEl>
                                        <p:attrNameLst>
                                          <p:attrName>style.visibility</p:attrName>
                                        </p:attrNameLst>
                                      </p:cBhvr>
                                      <p:to>
                                        <p:strVal val="hidden"/>
                                      </p:to>
                                    </p:set>
                                  </p:childTnLst>
                                </p:cTn>
                              </p:par>
                              <p:par>
                                <p:cTn id="125" presetID="6" presetClass="exit" presetSubtype="16" fill="hold" grpId="0" nodeType="withEffect">
                                  <p:stCondLst>
                                    <p:cond delay="0"/>
                                  </p:stCondLst>
                                  <p:childTnLst>
                                    <p:animEffect transition="out" filter="circle(in)">
                                      <p:cBhvr>
                                        <p:cTn id="126" dur="2000"/>
                                        <p:tgtEl>
                                          <p:spTgt spid="18">
                                            <p:txEl>
                                              <p:pRg st="2" end="2"/>
                                            </p:txEl>
                                          </p:spTgt>
                                        </p:tgtEl>
                                      </p:cBhvr>
                                    </p:animEffect>
                                    <p:set>
                                      <p:cBhvr>
                                        <p:cTn id="127" dur="1" fill="hold">
                                          <p:stCondLst>
                                            <p:cond delay="1999"/>
                                          </p:stCondLst>
                                        </p:cTn>
                                        <p:tgtEl>
                                          <p:spTgt spid="18">
                                            <p:txEl>
                                              <p:pRg st="2" end="2"/>
                                            </p:txEl>
                                          </p:spTgt>
                                        </p:tgtEl>
                                        <p:attrNameLst>
                                          <p:attrName>style.visibility</p:attrName>
                                        </p:attrNameLst>
                                      </p:cBhvr>
                                      <p:to>
                                        <p:strVal val="hidden"/>
                                      </p:to>
                                    </p:set>
                                  </p:childTnLst>
                                </p:cTn>
                              </p:par>
                              <p:par>
                                <p:cTn id="128" presetID="6" presetClass="exit" presetSubtype="16" fill="hold" grpId="0" nodeType="withEffect">
                                  <p:stCondLst>
                                    <p:cond delay="0"/>
                                  </p:stCondLst>
                                  <p:childTnLst>
                                    <p:animEffect transition="out" filter="circle(in)">
                                      <p:cBhvr>
                                        <p:cTn id="129" dur="2000"/>
                                        <p:tgtEl>
                                          <p:spTgt spid="18">
                                            <p:txEl>
                                              <p:pRg st="3" end="3"/>
                                            </p:txEl>
                                          </p:spTgt>
                                        </p:tgtEl>
                                      </p:cBhvr>
                                    </p:animEffect>
                                    <p:set>
                                      <p:cBhvr>
                                        <p:cTn id="130" dur="1" fill="hold">
                                          <p:stCondLst>
                                            <p:cond delay="1999"/>
                                          </p:stCondLst>
                                        </p:cTn>
                                        <p:tgtEl>
                                          <p:spTgt spid="18">
                                            <p:txEl>
                                              <p:pRg st="3" end="3"/>
                                            </p:txEl>
                                          </p:spTgt>
                                        </p:tgtEl>
                                        <p:attrNameLst>
                                          <p:attrName>style.visibility</p:attrName>
                                        </p:attrNameLst>
                                      </p:cBhvr>
                                      <p:to>
                                        <p:strVal val="hidden"/>
                                      </p:to>
                                    </p:set>
                                  </p:childTnLst>
                                </p:cTn>
                              </p:par>
                              <p:par>
                                <p:cTn id="131" presetID="4" presetClass="exit" presetSubtype="32" fill="hold" grpId="1" nodeType="withEffect">
                                  <p:stCondLst>
                                    <p:cond delay="0"/>
                                  </p:stCondLst>
                                  <p:childTnLst>
                                    <p:animEffect transition="out" filter="box(out)">
                                      <p:cBhvr>
                                        <p:cTn id="132" dur="750"/>
                                        <p:tgtEl>
                                          <p:spTgt spid="13"/>
                                        </p:tgtEl>
                                      </p:cBhvr>
                                    </p:animEffect>
                                    <p:set>
                                      <p:cBhvr>
                                        <p:cTn id="133" dur="1" fill="hold">
                                          <p:stCondLst>
                                            <p:cond delay="74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6" grpId="1"/>
      <p:bldP spid="7" grpId="0"/>
      <p:bldP spid="7" grpId="1"/>
      <p:bldP spid="8" grpId="0" animBg="1"/>
      <p:bldP spid="8" grpId="1" animBg="1"/>
      <p:bldP spid="9" grpId="0" uiExpand="1" build="allAtOnce"/>
      <p:bldP spid="11" grpId="0" animBg="1"/>
      <p:bldP spid="11" grpId="1" animBg="1"/>
      <p:bldP spid="12" grpId="0" build="allAtOnce"/>
      <p:bldP spid="16" grpId="0" build="allAtOnce"/>
      <p:bldP spid="17" grpId="0" animBg="1"/>
      <p:bldP spid="17" grpId="1" animBg="1"/>
      <p:bldP spid="18" grpId="0" build="allAtOnce"/>
      <p:bldP spid="13" grpId="0" animBg="1"/>
      <p:bldP spid="1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648200" y="228600"/>
            <a:ext cx="43434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استخدامات الهالوجينات ومركباتها:-</a:t>
            </a:r>
            <a:endParaRPr lang="en-US" b="1"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sz="3600" b="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مستطيل 5"/>
          <p:cNvSpPr/>
          <p:nvPr/>
        </p:nvSpPr>
        <p:spPr>
          <a:xfrm>
            <a:off x="6172200" y="838200"/>
            <a:ext cx="2819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فلوريد الهيدروجين(</a:t>
            </a:r>
            <a:r>
              <a:rPr lang="en-US" b="1" i="1" u="sng" dirty="0" smtClean="0">
                <a:ln w="1905"/>
                <a:solidFill>
                  <a:srgbClr val="FF0066"/>
                </a:solidFill>
                <a:effectLst>
                  <a:outerShdw blurRad="38100" dist="38100" dir="2700000" algn="tl">
                    <a:srgbClr val="000000">
                      <a:alpha val="43137"/>
                    </a:srgbClr>
                  </a:outerShdw>
                </a:effectLst>
              </a:rPr>
              <a:t>HF</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7" name="مستطيل 6"/>
          <p:cNvSpPr/>
          <p:nvPr/>
        </p:nvSpPr>
        <p:spPr>
          <a:xfrm>
            <a:off x="152400" y="1447800"/>
            <a:ext cx="8763000" cy="646331"/>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يستخدم في خدش الزجاج نظرا لنشاط الكيميائي</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a:t>
            </a:r>
          </a:p>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2- لا يفضل حفظ محلول حمض الفلور (</a:t>
            </a:r>
            <a:r>
              <a:rPr lang="en-US"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HF</a:t>
            </a:r>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في أواني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الزجاج.</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8" name="مستطيل 7"/>
          <p:cNvSpPr/>
          <p:nvPr/>
        </p:nvSpPr>
        <p:spPr>
          <a:xfrm>
            <a:off x="7696200" y="22098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9" name="مستطيل 8"/>
          <p:cNvSpPr/>
          <p:nvPr/>
        </p:nvSpPr>
        <p:spPr>
          <a:xfrm>
            <a:off x="2362200" y="2209800"/>
            <a:ext cx="5218899"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لا يحفظ محلول حمض الفلور في أواني الزجاج؟</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10" name="مستطيل 9"/>
          <p:cNvSpPr/>
          <p:nvPr/>
        </p:nvSpPr>
        <p:spPr>
          <a:xfrm>
            <a:off x="7696200" y="28194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11" name="مستطيل 10"/>
          <p:cNvSpPr/>
          <p:nvPr/>
        </p:nvSpPr>
        <p:spPr>
          <a:xfrm>
            <a:off x="4533900" y="2819400"/>
            <a:ext cx="30861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لأنه يتفاعل معها ويخدشها .</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
        <p:nvSpPr>
          <p:cNvPr id="12" name="مستطيل 11"/>
          <p:cNvSpPr/>
          <p:nvPr/>
        </p:nvSpPr>
        <p:spPr>
          <a:xfrm>
            <a:off x="228600" y="3429000"/>
            <a:ext cx="8763000" cy="369332"/>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3-يستخدم في تعقيم الحبوب ومنعها من التعفن.</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3" name="مستطيل 12"/>
          <p:cNvSpPr/>
          <p:nvPr/>
        </p:nvSpPr>
        <p:spPr>
          <a:xfrm>
            <a:off x="7391400" y="3962400"/>
            <a:ext cx="16002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الكلور(</a:t>
            </a:r>
            <a:r>
              <a:rPr lang="en-US" b="1" i="1" u="sng" dirty="0" smtClean="0">
                <a:ln w="1905"/>
                <a:solidFill>
                  <a:srgbClr val="FF0066"/>
                </a:solidFill>
                <a:effectLst>
                  <a:outerShdw blurRad="38100" dist="38100" dir="2700000" algn="tl">
                    <a:srgbClr val="000000">
                      <a:alpha val="43137"/>
                    </a:srgbClr>
                  </a:outerShdw>
                </a:effectLst>
              </a:rPr>
              <a:t>Cl</a:t>
            </a:r>
            <a:r>
              <a:rPr lang="en-US" sz="1000" b="1" i="1" u="sng" dirty="0" smtClean="0">
                <a:ln w="1905"/>
                <a:solidFill>
                  <a:srgbClr val="FF0066"/>
                </a:solidFill>
                <a:effectLst>
                  <a:outerShdw blurRad="38100" dist="38100" dir="2700000" algn="tl">
                    <a:srgbClr val="000000">
                      <a:alpha val="43137"/>
                    </a:srgbClr>
                  </a:outerShdw>
                </a:effectLst>
              </a:rPr>
              <a:t>2</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14" name="مستطيل 13"/>
          <p:cNvSpPr/>
          <p:nvPr/>
        </p:nvSpPr>
        <p:spPr>
          <a:xfrm>
            <a:off x="228600" y="4572000"/>
            <a:ext cx="8763000" cy="646331"/>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يستخدم في تعقيم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وتطهير مياه الشرب والمسابح.</a:t>
            </a:r>
          </a:p>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2- يستخدم كعامل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قصر(مزيل للألوان).</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5" name="مستطيل 14"/>
          <p:cNvSpPr/>
          <p:nvPr/>
        </p:nvSpPr>
        <p:spPr>
          <a:xfrm>
            <a:off x="6324600" y="5257800"/>
            <a:ext cx="26670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محلول الهيبو كلورايت:-</a:t>
            </a:r>
            <a:endParaRPr lang="ar-SA" b="1" i="1" u="sng" dirty="0">
              <a:ln w="1905"/>
              <a:solidFill>
                <a:srgbClr val="FF0066"/>
              </a:solidFill>
              <a:effectLst>
                <a:outerShdw blurRad="38100" dist="38100" dir="2700000" algn="tl">
                  <a:srgbClr val="000000">
                    <a:alpha val="43137"/>
                  </a:srgbClr>
                </a:outerShdw>
              </a:effectLst>
            </a:endParaRPr>
          </a:p>
        </p:txBody>
      </p:sp>
      <p:sp>
        <p:nvSpPr>
          <p:cNvPr id="16" name="مستطيل 15"/>
          <p:cNvSpPr/>
          <p:nvPr/>
        </p:nvSpPr>
        <p:spPr>
          <a:xfrm>
            <a:off x="228600" y="5867400"/>
            <a:ext cx="8763000" cy="646331"/>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كعامل قصر.</a:t>
            </a:r>
            <a:endPar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2- تعقيم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مياه المسابح من البكتريا.</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plus(in)">
                                      <p:cBhvr>
                                        <p:cTn id="22" dur="20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4)">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Bottom)">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heel(4)">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3"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plus(in)">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blinds(horizontal)">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9" presetClass="entr" presetSubtype="0" accel="100000" fill="hold" nodeType="clickEffect">
                                  <p:stCondLst>
                                    <p:cond delay="0"/>
                                  </p:stCondLst>
                                  <p:childTnLst>
                                    <p:set>
                                      <p:cBhvr>
                                        <p:cTn id="59" dur="1" fill="hold">
                                          <p:stCondLst>
                                            <p:cond delay="0"/>
                                          </p:stCondLst>
                                        </p:cTn>
                                        <p:tgtEl>
                                          <p:spTgt spid="14">
                                            <p:txEl>
                                              <p:pRg st="0" end="0"/>
                                            </p:txEl>
                                          </p:spTgt>
                                        </p:tgtEl>
                                        <p:attrNameLst>
                                          <p:attrName>style.visibility</p:attrName>
                                        </p:attrNameLst>
                                      </p:cBhvr>
                                      <p:to>
                                        <p:strVal val="visible"/>
                                      </p:to>
                                    </p:set>
                                    <p:anim calcmode="lin" valueType="num">
                                      <p:cBhvr>
                                        <p:cTn id="60" dur="500" fill="hold"/>
                                        <p:tgtEl>
                                          <p:spTgt spid="1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1" dur="500" fill="hold"/>
                                        <p:tgtEl>
                                          <p:spTgt spid="1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2" dur="500" fill="hold"/>
                                        <p:tgtEl>
                                          <p:spTgt spid="1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63"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7" presetClass="entr" presetSubtype="0" fill="hold" nodeType="clickEffect">
                                  <p:stCondLst>
                                    <p:cond delay="0"/>
                                  </p:stCondLst>
                                  <p:childTnLst>
                                    <p:set>
                                      <p:cBhvr>
                                        <p:cTn id="67" dur="1" fill="hold">
                                          <p:stCondLst>
                                            <p:cond delay="0"/>
                                          </p:stCondLst>
                                        </p:cTn>
                                        <p:tgtEl>
                                          <p:spTgt spid="14">
                                            <p:txEl>
                                              <p:pRg st="1" end="1"/>
                                            </p:txEl>
                                          </p:spTgt>
                                        </p:tgtEl>
                                        <p:attrNameLst>
                                          <p:attrName>style.visibility</p:attrName>
                                        </p:attrNameLst>
                                      </p:cBhvr>
                                      <p:to>
                                        <p:strVal val="visible"/>
                                      </p:to>
                                    </p:set>
                                    <p:animEffect transition="in" filter="fade">
                                      <p:cBhvr>
                                        <p:cTn id="68" dur="1000"/>
                                        <p:tgtEl>
                                          <p:spTgt spid="14">
                                            <p:txEl>
                                              <p:pRg st="1" end="1"/>
                                            </p:txEl>
                                          </p:spTgt>
                                        </p:tgtEl>
                                      </p:cBhvr>
                                    </p:animEffect>
                                    <p:anim calcmode="lin" valueType="num">
                                      <p:cBhvr>
                                        <p:cTn id="69"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70" dur="900" decel="100000" fill="hold"/>
                                        <p:tgtEl>
                                          <p:spTgt spid="14">
                                            <p:txEl>
                                              <p:pRg st="1" end="1"/>
                                            </p:txEl>
                                          </p:spTgt>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14">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9" presetClass="entr" presetSubtype="0" accel="10000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77"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78"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7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16">
                                            <p:txEl>
                                              <p:pRg st="0" end="0"/>
                                            </p:txEl>
                                          </p:spTgt>
                                        </p:tgtEl>
                                        <p:attrNameLst>
                                          <p:attrName>style.visibility</p:attrName>
                                        </p:attrNameLst>
                                      </p:cBhvr>
                                      <p:to>
                                        <p:strVal val="visible"/>
                                      </p:to>
                                    </p:set>
                                    <p:animEffect transition="in" filter="dissolve">
                                      <p:cBhvr>
                                        <p:cTn id="84" dur="500"/>
                                        <p:tgtEl>
                                          <p:spTgt spid="16">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8" presetClass="entr" presetSubtype="12" fill="hold" nodeType="clickEffect">
                                  <p:stCondLst>
                                    <p:cond delay="0"/>
                                  </p:stCondLst>
                                  <p:childTnLst>
                                    <p:set>
                                      <p:cBhvr>
                                        <p:cTn id="88" dur="1" fill="hold">
                                          <p:stCondLst>
                                            <p:cond delay="0"/>
                                          </p:stCondLst>
                                        </p:cTn>
                                        <p:tgtEl>
                                          <p:spTgt spid="16">
                                            <p:txEl>
                                              <p:pRg st="1" end="1"/>
                                            </p:txEl>
                                          </p:spTgt>
                                        </p:tgtEl>
                                        <p:attrNameLst>
                                          <p:attrName>style.visibility</p:attrName>
                                        </p:attrNameLst>
                                      </p:cBhvr>
                                      <p:to>
                                        <p:strVal val="visible"/>
                                      </p:to>
                                    </p:set>
                                    <p:animEffect transition="in" filter="strips(downLeft)">
                                      <p:cBhvr>
                                        <p:cTn id="89" dur="500"/>
                                        <p:tgtEl>
                                          <p:spTgt spid="16">
                                            <p:txEl>
                                              <p:pRg st="1" end="1"/>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xit" presetSubtype="0" fill="hold" grpId="1" nodeType="clickEffect">
                                  <p:stCondLst>
                                    <p:cond delay="0"/>
                                  </p:stCondLst>
                                  <p:childTnLst>
                                    <p:animScale>
                                      <p:cBhvr>
                                        <p:cTn id="93"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94" dur="1000" accel="50000">
                                          <p:stCondLst>
                                            <p:cond delay="0"/>
                                          </p:stCondLst>
                                        </p:cTn>
                                        <p:tgtEl>
                                          <p:spTgt spid="4"/>
                                        </p:tgtEl>
                                        <p:attrNameLst>
                                          <p:attrName>ppt_x</p:attrName>
                                          <p:attrName>ppt_y</p:attrName>
                                        </p:attrNameLst>
                                      </p:cBhvr>
                                    </p:animMotion>
                                    <p:animEffect transition="out" filter="fade">
                                      <p:cBhvr>
                                        <p:cTn id="95" dur="1000"/>
                                        <p:tgtEl>
                                          <p:spTgt spid="4"/>
                                        </p:tgtEl>
                                      </p:cBhvr>
                                    </p:animEffect>
                                    <p:set>
                                      <p:cBhvr>
                                        <p:cTn id="96" dur="1" fill="hold">
                                          <p:stCondLst>
                                            <p:cond delay="999"/>
                                          </p:stCondLst>
                                        </p:cTn>
                                        <p:tgtEl>
                                          <p:spTgt spid="4"/>
                                        </p:tgtEl>
                                        <p:attrNameLst>
                                          <p:attrName>style.visibility</p:attrName>
                                        </p:attrNameLst>
                                      </p:cBhvr>
                                      <p:to>
                                        <p:strVal val="hidden"/>
                                      </p:to>
                                    </p:set>
                                  </p:childTnLst>
                                </p:cTn>
                              </p:par>
                              <p:par>
                                <p:cTn id="97" presetID="52" presetClass="exit" presetSubtype="0" fill="hold" grpId="1" nodeType="withEffect">
                                  <p:stCondLst>
                                    <p:cond delay="0"/>
                                  </p:stCondLst>
                                  <p:childTnLst>
                                    <p:animScale>
                                      <p:cBhvr>
                                        <p:cTn id="98"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99" dur="1000" accel="50000">
                                          <p:stCondLst>
                                            <p:cond delay="0"/>
                                          </p:stCondLst>
                                        </p:cTn>
                                        <p:tgtEl>
                                          <p:spTgt spid="6"/>
                                        </p:tgtEl>
                                        <p:attrNameLst>
                                          <p:attrName>ppt_x</p:attrName>
                                          <p:attrName>ppt_y</p:attrName>
                                        </p:attrNameLst>
                                      </p:cBhvr>
                                    </p:animMotion>
                                    <p:animEffect transition="out" filter="fade">
                                      <p:cBhvr>
                                        <p:cTn id="100" dur="1000"/>
                                        <p:tgtEl>
                                          <p:spTgt spid="6"/>
                                        </p:tgtEl>
                                      </p:cBhvr>
                                    </p:animEffect>
                                    <p:set>
                                      <p:cBhvr>
                                        <p:cTn id="101" dur="1" fill="hold">
                                          <p:stCondLst>
                                            <p:cond delay="999"/>
                                          </p:stCondLst>
                                        </p:cTn>
                                        <p:tgtEl>
                                          <p:spTgt spid="6"/>
                                        </p:tgtEl>
                                        <p:attrNameLst>
                                          <p:attrName>style.visibility</p:attrName>
                                        </p:attrNameLst>
                                      </p:cBhvr>
                                      <p:to>
                                        <p:strVal val="hidden"/>
                                      </p:to>
                                    </p:set>
                                  </p:childTnLst>
                                </p:cTn>
                              </p:par>
                              <p:par>
                                <p:cTn id="102" presetID="52" presetClass="exit" presetSubtype="0" fill="hold" grpId="0" nodeType="withEffect">
                                  <p:stCondLst>
                                    <p:cond delay="0"/>
                                  </p:stCondLst>
                                  <p:childTnLst>
                                    <p:animScale>
                                      <p:cBhvr>
                                        <p:cTn id="103" dur="1000" accel="50000">
                                          <p:stCondLst>
                                            <p:cond delay="0"/>
                                          </p:stCondLst>
                                        </p:cTn>
                                        <p:tgtEl>
                                          <p:spTgt spid="7">
                                            <p:txEl>
                                              <p:pRg st="0" end="0"/>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4" dur="1000" accel="50000">
                                          <p:stCondLst>
                                            <p:cond delay="0"/>
                                          </p:stCondLst>
                                        </p:cTn>
                                        <p:tgtEl>
                                          <p:spTgt spid="7">
                                            <p:txEl>
                                              <p:pRg st="0" end="0"/>
                                            </p:txEl>
                                          </p:spTgt>
                                        </p:tgtEl>
                                        <p:attrNameLst>
                                          <p:attrName>ppt_x</p:attrName>
                                          <p:attrName>ppt_y</p:attrName>
                                        </p:attrNameLst>
                                      </p:cBhvr>
                                    </p:animMotion>
                                    <p:animEffect transition="out" filter="fade">
                                      <p:cBhvr>
                                        <p:cTn id="105" dur="1000"/>
                                        <p:tgtEl>
                                          <p:spTgt spid="7">
                                            <p:txEl>
                                              <p:pRg st="0" end="0"/>
                                            </p:txEl>
                                          </p:spTgt>
                                        </p:tgtEl>
                                      </p:cBhvr>
                                    </p:animEffect>
                                    <p:set>
                                      <p:cBhvr>
                                        <p:cTn id="106" dur="1" fill="hold">
                                          <p:stCondLst>
                                            <p:cond delay="999"/>
                                          </p:stCondLst>
                                        </p:cTn>
                                        <p:tgtEl>
                                          <p:spTgt spid="7">
                                            <p:txEl>
                                              <p:pRg st="0" end="0"/>
                                            </p:txEl>
                                          </p:spTgt>
                                        </p:tgtEl>
                                        <p:attrNameLst>
                                          <p:attrName>style.visibility</p:attrName>
                                        </p:attrNameLst>
                                      </p:cBhvr>
                                      <p:to>
                                        <p:strVal val="hidden"/>
                                      </p:to>
                                    </p:set>
                                  </p:childTnLst>
                                </p:cTn>
                              </p:par>
                              <p:par>
                                <p:cTn id="107" presetID="52" presetClass="exit" presetSubtype="0" fill="hold" grpId="0" nodeType="withEffect">
                                  <p:stCondLst>
                                    <p:cond delay="0"/>
                                  </p:stCondLst>
                                  <p:childTnLst>
                                    <p:animScale>
                                      <p:cBhvr>
                                        <p:cTn id="108" dur="1000" accel="50000">
                                          <p:stCondLst>
                                            <p:cond delay="0"/>
                                          </p:stCondLst>
                                        </p:cTn>
                                        <p:tgtEl>
                                          <p:spTgt spid="7">
                                            <p:txEl>
                                              <p:pRg st="1" end="1"/>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9" dur="1000" accel="50000">
                                          <p:stCondLst>
                                            <p:cond delay="0"/>
                                          </p:stCondLst>
                                        </p:cTn>
                                        <p:tgtEl>
                                          <p:spTgt spid="7">
                                            <p:txEl>
                                              <p:pRg st="1" end="1"/>
                                            </p:txEl>
                                          </p:spTgt>
                                        </p:tgtEl>
                                        <p:attrNameLst>
                                          <p:attrName>ppt_x</p:attrName>
                                          <p:attrName>ppt_y</p:attrName>
                                        </p:attrNameLst>
                                      </p:cBhvr>
                                    </p:animMotion>
                                    <p:animEffect transition="out" filter="fade">
                                      <p:cBhvr>
                                        <p:cTn id="110" dur="1000"/>
                                        <p:tgtEl>
                                          <p:spTgt spid="7">
                                            <p:txEl>
                                              <p:pRg st="1" end="1"/>
                                            </p:txEl>
                                          </p:spTgt>
                                        </p:tgtEl>
                                      </p:cBhvr>
                                    </p:animEffect>
                                    <p:set>
                                      <p:cBhvr>
                                        <p:cTn id="111" dur="1" fill="hold">
                                          <p:stCondLst>
                                            <p:cond delay="999"/>
                                          </p:stCondLst>
                                        </p:cTn>
                                        <p:tgtEl>
                                          <p:spTgt spid="7">
                                            <p:txEl>
                                              <p:pRg st="1" end="1"/>
                                            </p:txEl>
                                          </p:spTgt>
                                        </p:tgtEl>
                                        <p:attrNameLst>
                                          <p:attrName>style.visibility</p:attrName>
                                        </p:attrNameLst>
                                      </p:cBhvr>
                                      <p:to>
                                        <p:strVal val="hidden"/>
                                      </p:to>
                                    </p:set>
                                  </p:childTnLst>
                                </p:cTn>
                              </p:par>
                              <p:par>
                                <p:cTn id="112" presetID="52" presetClass="exit" presetSubtype="0" fill="hold" grpId="1" nodeType="withEffect">
                                  <p:stCondLst>
                                    <p:cond delay="0"/>
                                  </p:stCondLst>
                                  <p:childTnLst>
                                    <p:animScale>
                                      <p:cBhvr>
                                        <p:cTn id="113"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8"/>
                                        </p:tgtEl>
                                        <p:attrNameLst>
                                          <p:attrName>ppt_x</p:attrName>
                                          <p:attrName>ppt_y</p:attrName>
                                        </p:attrNameLst>
                                      </p:cBhvr>
                                    </p:animMotion>
                                    <p:animEffect transition="out" filter="fade">
                                      <p:cBhvr>
                                        <p:cTn id="115" dur="1000"/>
                                        <p:tgtEl>
                                          <p:spTgt spid="8"/>
                                        </p:tgtEl>
                                      </p:cBhvr>
                                    </p:animEffect>
                                    <p:set>
                                      <p:cBhvr>
                                        <p:cTn id="116" dur="1" fill="hold">
                                          <p:stCondLst>
                                            <p:cond delay="999"/>
                                          </p:stCondLst>
                                        </p:cTn>
                                        <p:tgtEl>
                                          <p:spTgt spid="8"/>
                                        </p:tgtEl>
                                        <p:attrNameLst>
                                          <p:attrName>style.visibility</p:attrName>
                                        </p:attrNameLst>
                                      </p:cBhvr>
                                      <p:to>
                                        <p:strVal val="hidden"/>
                                      </p:to>
                                    </p:set>
                                  </p:childTnLst>
                                </p:cTn>
                              </p:par>
                              <p:par>
                                <p:cTn id="117" presetID="52" presetClass="exit" presetSubtype="0" fill="hold" grpId="1" nodeType="withEffect">
                                  <p:stCondLst>
                                    <p:cond delay="0"/>
                                  </p:stCondLst>
                                  <p:childTnLst>
                                    <p:animScale>
                                      <p:cBhvr>
                                        <p:cTn id="118"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
                                        </p:tgtEl>
                                        <p:attrNameLst>
                                          <p:attrName>ppt_x</p:attrName>
                                          <p:attrName>ppt_y</p:attrName>
                                        </p:attrNameLst>
                                      </p:cBhvr>
                                    </p:animMotion>
                                    <p:animEffect transition="out" filter="fade">
                                      <p:cBhvr>
                                        <p:cTn id="120" dur="1000"/>
                                        <p:tgtEl>
                                          <p:spTgt spid="9"/>
                                        </p:tgtEl>
                                      </p:cBhvr>
                                    </p:animEffect>
                                    <p:set>
                                      <p:cBhvr>
                                        <p:cTn id="121" dur="1" fill="hold">
                                          <p:stCondLst>
                                            <p:cond delay="999"/>
                                          </p:stCondLst>
                                        </p:cTn>
                                        <p:tgtEl>
                                          <p:spTgt spid="9"/>
                                        </p:tgtEl>
                                        <p:attrNameLst>
                                          <p:attrName>style.visibility</p:attrName>
                                        </p:attrNameLst>
                                      </p:cBhvr>
                                      <p:to>
                                        <p:strVal val="hidden"/>
                                      </p:to>
                                    </p:set>
                                  </p:childTnLst>
                                </p:cTn>
                              </p:par>
                              <p:par>
                                <p:cTn id="122" presetID="52" presetClass="exit" presetSubtype="0" fill="hold" grpId="1" nodeType="withEffect">
                                  <p:stCondLst>
                                    <p:cond delay="0"/>
                                  </p:stCondLst>
                                  <p:childTnLst>
                                    <p:animScale>
                                      <p:cBhvr>
                                        <p:cTn id="123" dur="1000" accel="50000">
                                          <p:stCondLst>
                                            <p:cond delay="0"/>
                                          </p:stCondLst>
                                        </p:cTn>
                                        <p:tgtEl>
                                          <p:spTgt spid="1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10"/>
                                        </p:tgtEl>
                                        <p:attrNameLst>
                                          <p:attrName>ppt_x</p:attrName>
                                          <p:attrName>ppt_y</p:attrName>
                                        </p:attrNameLst>
                                      </p:cBhvr>
                                    </p:animMotion>
                                    <p:animEffect transition="out" filter="fade">
                                      <p:cBhvr>
                                        <p:cTn id="125" dur="1000"/>
                                        <p:tgtEl>
                                          <p:spTgt spid="10"/>
                                        </p:tgtEl>
                                      </p:cBhvr>
                                    </p:animEffect>
                                    <p:set>
                                      <p:cBhvr>
                                        <p:cTn id="126" dur="1" fill="hold">
                                          <p:stCondLst>
                                            <p:cond delay="999"/>
                                          </p:stCondLst>
                                        </p:cTn>
                                        <p:tgtEl>
                                          <p:spTgt spid="10"/>
                                        </p:tgtEl>
                                        <p:attrNameLst>
                                          <p:attrName>style.visibility</p:attrName>
                                        </p:attrNameLst>
                                      </p:cBhvr>
                                      <p:to>
                                        <p:strVal val="hidden"/>
                                      </p:to>
                                    </p:set>
                                  </p:childTnLst>
                                </p:cTn>
                              </p:par>
                              <p:par>
                                <p:cTn id="127" presetID="52" presetClass="exit" presetSubtype="0" fill="hold" grpId="1" nodeType="withEffect">
                                  <p:stCondLst>
                                    <p:cond delay="0"/>
                                  </p:stCondLst>
                                  <p:childTnLst>
                                    <p:animScale>
                                      <p:cBhvr>
                                        <p:cTn id="128" dur="1000" accel="50000">
                                          <p:stCondLst>
                                            <p:cond delay="0"/>
                                          </p:stCondLst>
                                        </p:cTn>
                                        <p:tgtEl>
                                          <p:spTgt spid="11"/>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11"/>
                                        </p:tgtEl>
                                        <p:attrNameLst>
                                          <p:attrName>ppt_x</p:attrName>
                                          <p:attrName>ppt_y</p:attrName>
                                        </p:attrNameLst>
                                      </p:cBhvr>
                                    </p:animMotion>
                                    <p:animEffect transition="out" filter="fade">
                                      <p:cBhvr>
                                        <p:cTn id="130" dur="1000"/>
                                        <p:tgtEl>
                                          <p:spTgt spid="11"/>
                                        </p:tgtEl>
                                      </p:cBhvr>
                                    </p:animEffect>
                                    <p:set>
                                      <p:cBhvr>
                                        <p:cTn id="131" dur="1" fill="hold">
                                          <p:stCondLst>
                                            <p:cond delay="999"/>
                                          </p:stCondLst>
                                        </p:cTn>
                                        <p:tgtEl>
                                          <p:spTgt spid="11"/>
                                        </p:tgtEl>
                                        <p:attrNameLst>
                                          <p:attrName>style.visibility</p:attrName>
                                        </p:attrNameLst>
                                      </p:cBhvr>
                                      <p:to>
                                        <p:strVal val="hidden"/>
                                      </p:to>
                                    </p:set>
                                  </p:childTnLst>
                                </p:cTn>
                              </p:par>
                              <p:par>
                                <p:cTn id="132" presetID="52" presetClass="exit" presetSubtype="0" fill="hold" grpId="0" nodeType="withEffect">
                                  <p:stCondLst>
                                    <p:cond delay="0"/>
                                  </p:stCondLst>
                                  <p:childTnLst>
                                    <p:animScale>
                                      <p:cBhvr>
                                        <p:cTn id="133" dur="1000" accel="50000">
                                          <p:stCondLst>
                                            <p:cond delay="0"/>
                                          </p:stCondLst>
                                        </p:cTn>
                                        <p:tgtEl>
                                          <p:spTgt spid="12">
                                            <p:txEl>
                                              <p:pRg st="0" end="0"/>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12">
                                            <p:txEl>
                                              <p:pRg st="0" end="0"/>
                                            </p:txEl>
                                          </p:spTgt>
                                        </p:tgtEl>
                                        <p:attrNameLst>
                                          <p:attrName>ppt_x</p:attrName>
                                          <p:attrName>ppt_y</p:attrName>
                                        </p:attrNameLst>
                                      </p:cBhvr>
                                    </p:animMotion>
                                    <p:animEffect transition="out" filter="fade">
                                      <p:cBhvr>
                                        <p:cTn id="135" dur="1000"/>
                                        <p:tgtEl>
                                          <p:spTgt spid="12">
                                            <p:txEl>
                                              <p:pRg st="0" end="0"/>
                                            </p:txEl>
                                          </p:spTgt>
                                        </p:tgtEl>
                                      </p:cBhvr>
                                    </p:animEffect>
                                    <p:set>
                                      <p:cBhvr>
                                        <p:cTn id="136" dur="1" fill="hold">
                                          <p:stCondLst>
                                            <p:cond delay="999"/>
                                          </p:stCondLst>
                                        </p:cTn>
                                        <p:tgtEl>
                                          <p:spTgt spid="12">
                                            <p:txEl>
                                              <p:pRg st="0" end="0"/>
                                            </p:txEl>
                                          </p:spTgt>
                                        </p:tgtEl>
                                        <p:attrNameLst>
                                          <p:attrName>style.visibility</p:attrName>
                                        </p:attrNameLst>
                                      </p:cBhvr>
                                      <p:to>
                                        <p:strVal val="hidden"/>
                                      </p:to>
                                    </p:set>
                                  </p:childTnLst>
                                </p:cTn>
                              </p:par>
                              <p:par>
                                <p:cTn id="137" presetID="52" presetClass="exit" presetSubtype="0" fill="hold" grpId="1" nodeType="withEffect">
                                  <p:stCondLst>
                                    <p:cond delay="0"/>
                                  </p:stCondLst>
                                  <p:childTnLst>
                                    <p:animScale>
                                      <p:cBhvr>
                                        <p:cTn id="138"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9" dur="1000" accel="50000">
                                          <p:stCondLst>
                                            <p:cond delay="0"/>
                                          </p:stCondLst>
                                        </p:cTn>
                                        <p:tgtEl>
                                          <p:spTgt spid="13"/>
                                        </p:tgtEl>
                                        <p:attrNameLst>
                                          <p:attrName>ppt_x</p:attrName>
                                          <p:attrName>ppt_y</p:attrName>
                                        </p:attrNameLst>
                                      </p:cBhvr>
                                    </p:animMotion>
                                    <p:animEffect transition="out" filter="fade">
                                      <p:cBhvr>
                                        <p:cTn id="140" dur="1000"/>
                                        <p:tgtEl>
                                          <p:spTgt spid="13"/>
                                        </p:tgtEl>
                                      </p:cBhvr>
                                    </p:animEffect>
                                    <p:set>
                                      <p:cBhvr>
                                        <p:cTn id="141" dur="1" fill="hold">
                                          <p:stCondLst>
                                            <p:cond delay="999"/>
                                          </p:stCondLst>
                                        </p:cTn>
                                        <p:tgtEl>
                                          <p:spTgt spid="13"/>
                                        </p:tgtEl>
                                        <p:attrNameLst>
                                          <p:attrName>style.visibility</p:attrName>
                                        </p:attrNameLst>
                                      </p:cBhvr>
                                      <p:to>
                                        <p:strVal val="hidden"/>
                                      </p:to>
                                    </p:set>
                                  </p:childTnLst>
                                </p:cTn>
                              </p:par>
                              <p:par>
                                <p:cTn id="142" presetID="52" presetClass="exit" presetSubtype="0" fill="hold" grpId="0" nodeType="withEffect">
                                  <p:stCondLst>
                                    <p:cond delay="0"/>
                                  </p:stCondLst>
                                  <p:childTnLst>
                                    <p:animScale>
                                      <p:cBhvr>
                                        <p:cTn id="143" dur="1000" accel="50000">
                                          <p:stCondLst>
                                            <p:cond delay="0"/>
                                          </p:stCondLst>
                                        </p:cTn>
                                        <p:tgtEl>
                                          <p:spTgt spid="14">
                                            <p:txEl>
                                              <p:pRg st="0" end="0"/>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44" dur="1000" accel="50000">
                                          <p:stCondLst>
                                            <p:cond delay="0"/>
                                          </p:stCondLst>
                                        </p:cTn>
                                        <p:tgtEl>
                                          <p:spTgt spid="14">
                                            <p:txEl>
                                              <p:pRg st="0" end="0"/>
                                            </p:txEl>
                                          </p:spTgt>
                                        </p:tgtEl>
                                        <p:attrNameLst>
                                          <p:attrName>ppt_x</p:attrName>
                                          <p:attrName>ppt_y</p:attrName>
                                        </p:attrNameLst>
                                      </p:cBhvr>
                                    </p:animMotion>
                                    <p:animEffect transition="out" filter="fade">
                                      <p:cBhvr>
                                        <p:cTn id="145" dur="1000"/>
                                        <p:tgtEl>
                                          <p:spTgt spid="14">
                                            <p:txEl>
                                              <p:pRg st="0" end="0"/>
                                            </p:txEl>
                                          </p:spTgt>
                                        </p:tgtEl>
                                      </p:cBhvr>
                                    </p:animEffect>
                                    <p:set>
                                      <p:cBhvr>
                                        <p:cTn id="146" dur="1" fill="hold">
                                          <p:stCondLst>
                                            <p:cond delay="999"/>
                                          </p:stCondLst>
                                        </p:cTn>
                                        <p:tgtEl>
                                          <p:spTgt spid="14">
                                            <p:txEl>
                                              <p:pRg st="0" end="0"/>
                                            </p:txEl>
                                          </p:spTgt>
                                        </p:tgtEl>
                                        <p:attrNameLst>
                                          <p:attrName>style.visibility</p:attrName>
                                        </p:attrNameLst>
                                      </p:cBhvr>
                                      <p:to>
                                        <p:strVal val="hidden"/>
                                      </p:to>
                                    </p:set>
                                  </p:childTnLst>
                                </p:cTn>
                              </p:par>
                              <p:par>
                                <p:cTn id="147" presetID="52" presetClass="exit" presetSubtype="0" fill="hold" grpId="0" nodeType="withEffect">
                                  <p:stCondLst>
                                    <p:cond delay="0"/>
                                  </p:stCondLst>
                                  <p:childTnLst>
                                    <p:animScale>
                                      <p:cBhvr>
                                        <p:cTn id="148" dur="1000" accel="50000">
                                          <p:stCondLst>
                                            <p:cond delay="0"/>
                                          </p:stCondLst>
                                        </p:cTn>
                                        <p:tgtEl>
                                          <p:spTgt spid="14">
                                            <p:txEl>
                                              <p:pRg st="1" end="1"/>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49" dur="1000" accel="50000">
                                          <p:stCondLst>
                                            <p:cond delay="0"/>
                                          </p:stCondLst>
                                        </p:cTn>
                                        <p:tgtEl>
                                          <p:spTgt spid="14">
                                            <p:txEl>
                                              <p:pRg st="1" end="1"/>
                                            </p:txEl>
                                          </p:spTgt>
                                        </p:tgtEl>
                                        <p:attrNameLst>
                                          <p:attrName>ppt_x</p:attrName>
                                          <p:attrName>ppt_y</p:attrName>
                                        </p:attrNameLst>
                                      </p:cBhvr>
                                    </p:animMotion>
                                    <p:animEffect transition="out" filter="fade">
                                      <p:cBhvr>
                                        <p:cTn id="150" dur="1000"/>
                                        <p:tgtEl>
                                          <p:spTgt spid="14">
                                            <p:txEl>
                                              <p:pRg st="1" end="1"/>
                                            </p:txEl>
                                          </p:spTgt>
                                        </p:tgtEl>
                                      </p:cBhvr>
                                    </p:animEffect>
                                    <p:set>
                                      <p:cBhvr>
                                        <p:cTn id="151" dur="1" fill="hold">
                                          <p:stCondLst>
                                            <p:cond delay="999"/>
                                          </p:stCondLst>
                                        </p:cTn>
                                        <p:tgtEl>
                                          <p:spTgt spid="14">
                                            <p:txEl>
                                              <p:pRg st="1" end="1"/>
                                            </p:txEl>
                                          </p:spTgt>
                                        </p:tgtEl>
                                        <p:attrNameLst>
                                          <p:attrName>style.visibility</p:attrName>
                                        </p:attrNameLst>
                                      </p:cBhvr>
                                      <p:to>
                                        <p:strVal val="hidden"/>
                                      </p:to>
                                    </p:set>
                                  </p:childTnLst>
                                </p:cTn>
                              </p:par>
                              <p:par>
                                <p:cTn id="152" presetID="52" presetClass="exit" presetSubtype="0" fill="hold" grpId="1" nodeType="withEffect">
                                  <p:stCondLst>
                                    <p:cond delay="0"/>
                                  </p:stCondLst>
                                  <p:childTnLst>
                                    <p:animScale>
                                      <p:cBhvr>
                                        <p:cTn id="153"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54" dur="1000" accel="50000">
                                          <p:stCondLst>
                                            <p:cond delay="0"/>
                                          </p:stCondLst>
                                        </p:cTn>
                                        <p:tgtEl>
                                          <p:spTgt spid="15"/>
                                        </p:tgtEl>
                                        <p:attrNameLst>
                                          <p:attrName>ppt_x</p:attrName>
                                          <p:attrName>ppt_y</p:attrName>
                                        </p:attrNameLst>
                                      </p:cBhvr>
                                    </p:animMotion>
                                    <p:animEffect transition="out" filter="fade">
                                      <p:cBhvr>
                                        <p:cTn id="155" dur="1000"/>
                                        <p:tgtEl>
                                          <p:spTgt spid="15"/>
                                        </p:tgtEl>
                                      </p:cBhvr>
                                    </p:animEffect>
                                    <p:set>
                                      <p:cBhvr>
                                        <p:cTn id="156" dur="1" fill="hold">
                                          <p:stCondLst>
                                            <p:cond delay="999"/>
                                          </p:stCondLst>
                                        </p:cTn>
                                        <p:tgtEl>
                                          <p:spTgt spid="15"/>
                                        </p:tgtEl>
                                        <p:attrNameLst>
                                          <p:attrName>style.visibility</p:attrName>
                                        </p:attrNameLst>
                                      </p:cBhvr>
                                      <p:to>
                                        <p:strVal val="hidden"/>
                                      </p:to>
                                    </p:set>
                                  </p:childTnLst>
                                </p:cTn>
                              </p:par>
                              <p:par>
                                <p:cTn id="157" presetID="52" presetClass="exit" presetSubtype="0" fill="hold" grpId="0" nodeType="withEffect">
                                  <p:stCondLst>
                                    <p:cond delay="0"/>
                                  </p:stCondLst>
                                  <p:childTnLst>
                                    <p:animScale>
                                      <p:cBhvr>
                                        <p:cTn id="158" dur="1000" accel="50000">
                                          <p:stCondLst>
                                            <p:cond delay="0"/>
                                          </p:stCondLst>
                                        </p:cTn>
                                        <p:tgtEl>
                                          <p:spTgt spid="16">
                                            <p:txEl>
                                              <p:pRg st="0" end="0"/>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59" dur="1000" accel="50000">
                                          <p:stCondLst>
                                            <p:cond delay="0"/>
                                          </p:stCondLst>
                                        </p:cTn>
                                        <p:tgtEl>
                                          <p:spTgt spid="16">
                                            <p:txEl>
                                              <p:pRg st="0" end="0"/>
                                            </p:txEl>
                                          </p:spTgt>
                                        </p:tgtEl>
                                        <p:attrNameLst>
                                          <p:attrName>ppt_x</p:attrName>
                                          <p:attrName>ppt_y</p:attrName>
                                        </p:attrNameLst>
                                      </p:cBhvr>
                                    </p:animMotion>
                                    <p:animEffect transition="out" filter="fade">
                                      <p:cBhvr>
                                        <p:cTn id="160" dur="1000"/>
                                        <p:tgtEl>
                                          <p:spTgt spid="16">
                                            <p:txEl>
                                              <p:pRg st="0" end="0"/>
                                            </p:txEl>
                                          </p:spTgt>
                                        </p:tgtEl>
                                      </p:cBhvr>
                                    </p:animEffect>
                                    <p:set>
                                      <p:cBhvr>
                                        <p:cTn id="161" dur="1" fill="hold">
                                          <p:stCondLst>
                                            <p:cond delay="999"/>
                                          </p:stCondLst>
                                        </p:cTn>
                                        <p:tgtEl>
                                          <p:spTgt spid="16">
                                            <p:txEl>
                                              <p:pRg st="0" end="0"/>
                                            </p:txEl>
                                          </p:spTgt>
                                        </p:tgtEl>
                                        <p:attrNameLst>
                                          <p:attrName>style.visibility</p:attrName>
                                        </p:attrNameLst>
                                      </p:cBhvr>
                                      <p:to>
                                        <p:strVal val="hidden"/>
                                      </p:to>
                                    </p:set>
                                  </p:childTnLst>
                                </p:cTn>
                              </p:par>
                              <p:par>
                                <p:cTn id="162" presetID="52" presetClass="exit" presetSubtype="0" fill="hold" grpId="0" nodeType="withEffect">
                                  <p:stCondLst>
                                    <p:cond delay="0"/>
                                  </p:stCondLst>
                                  <p:childTnLst>
                                    <p:animScale>
                                      <p:cBhvr>
                                        <p:cTn id="163" dur="1000" accel="50000">
                                          <p:stCondLst>
                                            <p:cond delay="0"/>
                                          </p:stCondLst>
                                        </p:cTn>
                                        <p:tgtEl>
                                          <p:spTgt spid="16">
                                            <p:txEl>
                                              <p:pRg st="1" end="1"/>
                                            </p:txEl>
                                          </p:spTgt>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64" dur="1000" accel="50000">
                                          <p:stCondLst>
                                            <p:cond delay="0"/>
                                          </p:stCondLst>
                                        </p:cTn>
                                        <p:tgtEl>
                                          <p:spTgt spid="16">
                                            <p:txEl>
                                              <p:pRg st="1" end="1"/>
                                            </p:txEl>
                                          </p:spTgt>
                                        </p:tgtEl>
                                        <p:attrNameLst>
                                          <p:attrName>ppt_x</p:attrName>
                                          <p:attrName>ppt_y</p:attrName>
                                        </p:attrNameLst>
                                      </p:cBhvr>
                                    </p:animMotion>
                                    <p:animEffect transition="out" filter="fade">
                                      <p:cBhvr>
                                        <p:cTn id="165" dur="1000"/>
                                        <p:tgtEl>
                                          <p:spTgt spid="16">
                                            <p:txEl>
                                              <p:pRg st="1" end="1"/>
                                            </p:txEl>
                                          </p:spTgt>
                                        </p:tgtEl>
                                      </p:cBhvr>
                                    </p:animEffect>
                                    <p:set>
                                      <p:cBhvr>
                                        <p:cTn id="166" dur="1" fill="hold">
                                          <p:stCondLst>
                                            <p:cond delay="999"/>
                                          </p:stCondLst>
                                        </p:cTn>
                                        <p:tgtEl>
                                          <p:spTgt spid="16">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7" grpId="0" build="allAtOnce"/>
      <p:bldP spid="8" grpId="0" animBg="1"/>
      <p:bldP spid="8" grpId="1" animBg="1"/>
      <p:bldP spid="9" grpId="0" animBg="1"/>
      <p:bldP spid="9" grpId="1" animBg="1"/>
      <p:bldP spid="10" grpId="0" animBg="1"/>
      <p:bldP spid="10" grpId="1" animBg="1"/>
      <p:bldP spid="11" grpId="0" animBg="1"/>
      <p:bldP spid="11" grpId="1" animBg="1"/>
      <p:bldP spid="12" grpId="0" build="allAtOnce"/>
      <p:bldP spid="13" grpId="0" animBg="1"/>
      <p:bldP spid="13" grpId="1" animBg="1"/>
      <p:bldP spid="14" grpId="0" build="allAtOnce"/>
      <p:bldP spid="15" grpId="0" animBg="1"/>
      <p:bldP spid="15" grpId="1" animBg="1"/>
      <p:bldP spid="16"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28600" y="838200"/>
            <a:ext cx="8763000" cy="369332"/>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يستخدم في استخلاص الذهب.</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5" name="مستطيل 4"/>
          <p:cNvSpPr/>
          <p:nvPr/>
        </p:nvSpPr>
        <p:spPr>
          <a:xfrm>
            <a:off x="7467600" y="228600"/>
            <a:ext cx="15240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البروم(</a:t>
            </a:r>
            <a:r>
              <a:rPr lang="en-US" b="1" i="1" u="sng" dirty="0" smtClean="0">
                <a:ln w="1905"/>
                <a:solidFill>
                  <a:srgbClr val="FF0066"/>
                </a:solidFill>
                <a:effectLst>
                  <a:outerShdw blurRad="38100" dist="38100" dir="2700000" algn="tl">
                    <a:srgbClr val="000000">
                      <a:alpha val="43137"/>
                    </a:srgbClr>
                  </a:outerShdw>
                </a:effectLst>
              </a:rPr>
              <a:t>Br</a:t>
            </a:r>
            <a:r>
              <a:rPr lang="en-US" sz="1000" b="1" i="1" u="sng" dirty="0" smtClean="0">
                <a:ln w="1905"/>
                <a:solidFill>
                  <a:srgbClr val="FF0066"/>
                </a:solidFill>
                <a:effectLst>
                  <a:outerShdw blurRad="38100" dist="38100" dir="2700000" algn="tl">
                    <a:srgbClr val="000000">
                      <a:alpha val="43137"/>
                    </a:srgbClr>
                  </a:outerShdw>
                </a:effectLst>
              </a:rPr>
              <a:t>2</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6" name="مستطيل 5"/>
          <p:cNvSpPr/>
          <p:nvPr/>
        </p:nvSpPr>
        <p:spPr>
          <a:xfrm>
            <a:off x="6019800" y="1371600"/>
            <a:ext cx="29718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بروميد البوتاسيوم(</a:t>
            </a:r>
            <a:r>
              <a:rPr lang="en-US" b="1" i="1" u="sng" dirty="0" smtClean="0">
                <a:ln w="1905"/>
                <a:solidFill>
                  <a:srgbClr val="FF0066"/>
                </a:solidFill>
                <a:effectLst>
                  <a:outerShdw blurRad="38100" dist="38100" dir="2700000" algn="tl">
                    <a:srgbClr val="000000">
                      <a:alpha val="43137"/>
                    </a:srgbClr>
                  </a:outerShdw>
                </a:effectLst>
              </a:rPr>
              <a:t>KBr</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7" name="مستطيل 6"/>
          <p:cNvSpPr/>
          <p:nvPr/>
        </p:nvSpPr>
        <p:spPr>
          <a:xfrm>
            <a:off x="228600" y="1905000"/>
            <a:ext cx="8763000" cy="646331"/>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مهدئا في الطب.</a:t>
            </a:r>
          </a:p>
          <a:p>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 في قياسات الأشعة تحت الحمراء.</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8" name="مستطيل 7"/>
          <p:cNvSpPr/>
          <p:nvPr/>
        </p:nvSpPr>
        <p:spPr>
          <a:xfrm>
            <a:off x="6400800" y="2667000"/>
            <a:ext cx="25908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بروميد الفضة(</a:t>
            </a:r>
            <a:r>
              <a:rPr lang="en-US" b="1" i="1" u="sng" dirty="0" smtClean="0">
                <a:ln w="1905"/>
                <a:solidFill>
                  <a:srgbClr val="FF0066"/>
                </a:solidFill>
                <a:effectLst>
                  <a:outerShdw blurRad="38100" dist="38100" dir="2700000" algn="tl">
                    <a:srgbClr val="000000">
                      <a:alpha val="43137"/>
                    </a:srgbClr>
                  </a:outerShdw>
                </a:effectLst>
              </a:rPr>
              <a:t>AgBr</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9" name="مستطيل 8"/>
          <p:cNvSpPr/>
          <p:nvPr/>
        </p:nvSpPr>
        <p:spPr>
          <a:xfrm>
            <a:off x="228600" y="3124200"/>
            <a:ext cx="8763000" cy="369332"/>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يستخدم في التصوير الضوئي(الفوتوغرافي).</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 name="مستطيل 9"/>
          <p:cNvSpPr/>
          <p:nvPr/>
        </p:nvSpPr>
        <p:spPr>
          <a:xfrm>
            <a:off x="7772400" y="3505200"/>
            <a:ext cx="12192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r>
              <a:rPr lang="ar-SA" b="1" i="1" u="sng" dirty="0" smtClean="0">
                <a:ln w="1905"/>
                <a:solidFill>
                  <a:srgbClr val="FF0066"/>
                </a:solidFill>
                <a:effectLst>
                  <a:outerShdw blurRad="38100" dist="38100" dir="2700000" algn="tl">
                    <a:srgbClr val="000000">
                      <a:alpha val="43137"/>
                    </a:srgbClr>
                  </a:outerShdw>
                </a:effectLst>
              </a:rPr>
              <a:t>اليود(</a:t>
            </a:r>
            <a:r>
              <a:rPr lang="ar-SA" sz="1000" b="1" i="1" u="sng" dirty="0" smtClean="0">
                <a:ln w="1905"/>
                <a:solidFill>
                  <a:srgbClr val="FF0066"/>
                </a:solidFill>
                <a:effectLst>
                  <a:outerShdw blurRad="38100" dist="38100" dir="2700000" algn="tl">
                    <a:srgbClr val="000000">
                      <a:alpha val="43137"/>
                    </a:srgbClr>
                  </a:outerShdw>
                </a:effectLst>
              </a:rPr>
              <a:t>2</a:t>
            </a:r>
            <a:r>
              <a:rPr lang="en-US" b="1" i="1" u="sng" dirty="0" smtClean="0">
                <a:ln w="1905"/>
                <a:solidFill>
                  <a:srgbClr val="FF0066"/>
                </a:solidFill>
                <a:effectLst>
                  <a:outerShdw blurRad="38100" dist="38100" dir="2700000" algn="tl">
                    <a:srgbClr val="000000">
                      <a:alpha val="43137"/>
                    </a:srgbClr>
                  </a:outerShdw>
                </a:effectLst>
              </a:rPr>
              <a:t>l</a:t>
            </a:r>
            <a:r>
              <a:rPr lang="ar-SA" b="1" i="1" u="sng" dirty="0" smtClean="0">
                <a:ln w="1905"/>
                <a:solidFill>
                  <a:srgbClr val="FF0066"/>
                </a:solidFill>
                <a:effectLst>
                  <a:outerShdw blurRad="38100" dist="38100" dir="2700000" algn="tl">
                    <a:srgbClr val="000000">
                      <a:alpha val="43137"/>
                    </a:srgbClr>
                  </a:outerShdw>
                </a:effectLst>
              </a:rPr>
              <a:t>):-</a:t>
            </a:r>
            <a:endParaRPr lang="ar-SA" b="1" i="1" u="sng" dirty="0">
              <a:ln w="1905"/>
              <a:solidFill>
                <a:srgbClr val="FF0066"/>
              </a:solidFill>
              <a:effectLst>
                <a:outerShdw blurRad="38100" dist="38100" dir="2700000" algn="tl">
                  <a:srgbClr val="000000">
                    <a:alpha val="43137"/>
                  </a:srgbClr>
                </a:outerShdw>
              </a:effectLst>
            </a:endParaRPr>
          </a:p>
        </p:txBody>
      </p:sp>
      <p:sp>
        <p:nvSpPr>
          <p:cNvPr id="11" name="مستطيل 10"/>
          <p:cNvSpPr/>
          <p:nvPr/>
        </p:nvSpPr>
        <p:spPr>
          <a:xfrm>
            <a:off x="228600" y="4038600"/>
            <a:ext cx="8763000" cy="646331"/>
          </a:xfrm>
          <a:prstGeom prst="rect">
            <a:avLst/>
          </a:prstGeom>
          <a:noFill/>
        </p:spPr>
        <p:txBody>
          <a:bodyPr wrap="square" lIns="91440" tIns="45720" rIns="91440" bIns="45720">
            <a:spAutoFit/>
          </a:bodyPr>
          <a:lstStyle/>
          <a:p>
            <a:r>
              <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1- يستخدم في </a:t>
            </a:r>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صبغة اليود كمطهر بسيط للجروح.</a:t>
            </a:r>
            <a:endParaRPr lang="ar-SA"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a:p>
            <a:r>
              <a:rPr lang="ar-SA"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2- يستخدم في صناعة الأدوية الخاصة بعلاج الغدة الدرقية.</a:t>
            </a:r>
            <a:endParaRPr lang="ar-SA"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 calcmode="lin" valueType="num">
                                      <p:cBhvr>
                                        <p:cTn id="22" dur="500" fill="hold"/>
                                        <p:tgtEl>
                                          <p:spTgt spid="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blinds(horizontal)">
                                      <p:cBhvr>
                                        <p:cTn id="30" dur="500"/>
                                        <p:tgtEl>
                                          <p:spTgt spid="7">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plus(in)">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wheel(4)">
                                      <p:cBhvr>
                                        <p:cTn id="40" dur="2000"/>
                                        <p:tgtEl>
                                          <p:spTgt spid="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1000"/>
                                        <p:tgtEl>
                                          <p:spTgt spid="11">
                                            <p:txEl>
                                              <p:pRg st="0" end="0"/>
                                            </p:txEl>
                                          </p:spTgt>
                                        </p:tgtEl>
                                      </p:cBhvr>
                                    </p:animEffect>
                                    <p:anim calcmode="lin" valueType="num">
                                      <p:cBhvr>
                                        <p:cTn id="52"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7" presetClass="entr" presetSubtype="0" fill="hold" nodeType="clickEffect">
                                  <p:stCondLst>
                                    <p:cond delay="0"/>
                                  </p:stCondLst>
                                  <p:childTnLst>
                                    <p:set>
                                      <p:cBhvr>
                                        <p:cTn id="57" dur="1" fill="hold">
                                          <p:stCondLst>
                                            <p:cond delay="0"/>
                                          </p:stCondLst>
                                        </p:cTn>
                                        <p:tgtEl>
                                          <p:spTgt spid="11">
                                            <p:txEl>
                                              <p:pRg st="1" end="1"/>
                                            </p:txEl>
                                          </p:spTgt>
                                        </p:tgtEl>
                                        <p:attrNameLst>
                                          <p:attrName>style.visibility</p:attrName>
                                        </p:attrNameLst>
                                      </p:cBhvr>
                                      <p:to>
                                        <p:strVal val="visible"/>
                                      </p:to>
                                    </p:set>
                                    <p:animEffect transition="in" filter="fade">
                                      <p:cBhvr>
                                        <p:cTn id="58" dur="1000"/>
                                        <p:tgtEl>
                                          <p:spTgt spid="11">
                                            <p:txEl>
                                              <p:pRg st="1" end="1"/>
                                            </p:txEl>
                                          </p:spTgt>
                                        </p:tgtEl>
                                      </p:cBhvr>
                                    </p:animEffect>
                                    <p:anim calcmode="lin" valueType="num">
                                      <p:cBhvr>
                                        <p:cTn id="59"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60" dur="900" decel="100000" fill="hold"/>
                                        <p:tgtEl>
                                          <p:spTgt spid="11">
                                            <p:txEl>
                                              <p:pRg st="1" end="1"/>
                                            </p:txEl>
                                          </p:spTgt>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xit" presetSubtype="0" fill="hold" grpId="1" nodeType="clickEffect">
                                  <p:stCondLst>
                                    <p:cond delay="0"/>
                                  </p:stCondLst>
                                  <p:childTnLst>
                                    <p:anim calcmode="lin" valueType="num">
                                      <p:cBhvr>
                                        <p:cTn id="65" dur="1000"/>
                                        <p:tgtEl>
                                          <p:spTgt spid="4"/>
                                        </p:tgtEl>
                                        <p:attrNameLst>
                                          <p:attrName>ppt_w</p:attrName>
                                        </p:attrNameLst>
                                      </p:cBhvr>
                                      <p:tavLst>
                                        <p:tav tm="0">
                                          <p:val>
                                            <p:strVal val="ppt_w"/>
                                          </p:val>
                                        </p:tav>
                                        <p:tav tm="100000">
                                          <p:val>
                                            <p:fltVal val="0"/>
                                          </p:val>
                                        </p:tav>
                                      </p:tavLst>
                                    </p:anim>
                                    <p:anim calcmode="lin" valueType="num">
                                      <p:cBhvr>
                                        <p:cTn id="66" dur="1000"/>
                                        <p:tgtEl>
                                          <p:spTgt spid="4"/>
                                        </p:tgtEl>
                                        <p:attrNameLst>
                                          <p:attrName>ppt_h</p:attrName>
                                        </p:attrNameLst>
                                      </p:cBhvr>
                                      <p:tavLst>
                                        <p:tav tm="0">
                                          <p:val>
                                            <p:strVal val="ppt_h"/>
                                          </p:val>
                                        </p:tav>
                                        <p:tav tm="100000">
                                          <p:val>
                                            <p:fltVal val="0"/>
                                          </p:val>
                                        </p:tav>
                                      </p:tavLst>
                                    </p:anim>
                                    <p:anim calcmode="lin" valueType="num">
                                      <p:cBhvr>
                                        <p:cTn id="67" dur="1000"/>
                                        <p:tgtEl>
                                          <p:spTgt spid="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8" dur="1000"/>
                                        <p:tgtEl>
                                          <p:spTgt spid="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9" dur="1" fill="hold">
                                          <p:stCondLst>
                                            <p:cond delay="999"/>
                                          </p:stCondLst>
                                        </p:cTn>
                                        <p:tgtEl>
                                          <p:spTgt spid="4"/>
                                        </p:tgtEl>
                                        <p:attrNameLst>
                                          <p:attrName>style.visibility</p:attrName>
                                        </p:attrNameLst>
                                      </p:cBhvr>
                                      <p:to>
                                        <p:strVal val="hidden"/>
                                      </p:to>
                                    </p:set>
                                  </p:childTnLst>
                                </p:cTn>
                              </p:par>
                              <p:par>
                                <p:cTn id="70" presetID="15" presetClass="exit" presetSubtype="0" fill="hold" grpId="1" nodeType="withEffect">
                                  <p:stCondLst>
                                    <p:cond delay="0"/>
                                  </p:stCondLst>
                                  <p:childTnLst>
                                    <p:anim calcmode="lin" valueType="num">
                                      <p:cBhvr>
                                        <p:cTn id="71" dur="1000"/>
                                        <p:tgtEl>
                                          <p:spTgt spid="5"/>
                                        </p:tgtEl>
                                        <p:attrNameLst>
                                          <p:attrName>ppt_w</p:attrName>
                                        </p:attrNameLst>
                                      </p:cBhvr>
                                      <p:tavLst>
                                        <p:tav tm="0">
                                          <p:val>
                                            <p:strVal val="ppt_w"/>
                                          </p:val>
                                        </p:tav>
                                        <p:tav tm="100000">
                                          <p:val>
                                            <p:fltVal val="0"/>
                                          </p:val>
                                        </p:tav>
                                      </p:tavLst>
                                    </p:anim>
                                    <p:anim calcmode="lin" valueType="num">
                                      <p:cBhvr>
                                        <p:cTn id="72" dur="1000"/>
                                        <p:tgtEl>
                                          <p:spTgt spid="5"/>
                                        </p:tgtEl>
                                        <p:attrNameLst>
                                          <p:attrName>ppt_h</p:attrName>
                                        </p:attrNameLst>
                                      </p:cBhvr>
                                      <p:tavLst>
                                        <p:tav tm="0">
                                          <p:val>
                                            <p:strVal val="ppt_h"/>
                                          </p:val>
                                        </p:tav>
                                        <p:tav tm="100000">
                                          <p:val>
                                            <p:fltVal val="0"/>
                                          </p:val>
                                        </p:tav>
                                      </p:tavLst>
                                    </p:anim>
                                    <p:anim calcmode="lin" valueType="num">
                                      <p:cBhvr>
                                        <p:cTn id="73" dur="1000"/>
                                        <p:tgtEl>
                                          <p:spTgt spid="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4" dur="1000"/>
                                        <p:tgtEl>
                                          <p:spTgt spid="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5" dur="1" fill="hold">
                                          <p:stCondLst>
                                            <p:cond delay="999"/>
                                          </p:stCondLst>
                                        </p:cTn>
                                        <p:tgtEl>
                                          <p:spTgt spid="5"/>
                                        </p:tgtEl>
                                        <p:attrNameLst>
                                          <p:attrName>style.visibility</p:attrName>
                                        </p:attrNameLst>
                                      </p:cBhvr>
                                      <p:to>
                                        <p:strVal val="hidden"/>
                                      </p:to>
                                    </p:set>
                                  </p:childTnLst>
                                </p:cTn>
                              </p:par>
                              <p:par>
                                <p:cTn id="76" presetID="15" presetClass="exit" presetSubtype="0" fill="hold" grpId="1" nodeType="withEffect">
                                  <p:stCondLst>
                                    <p:cond delay="0"/>
                                  </p:stCondLst>
                                  <p:childTnLst>
                                    <p:anim calcmode="lin" valueType="num">
                                      <p:cBhvr>
                                        <p:cTn id="77" dur="1000"/>
                                        <p:tgtEl>
                                          <p:spTgt spid="6"/>
                                        </p:tgtEl>
                                        <p:attrNameLst>
                                          <p:attrName>ppt_w</p:attrName>
                                        </p:attrNameLst>
                                      </p:cBhvr>
                                      <p:tavLst>
                                        <p:tav tm="0">
                                          <p:val>
                                            <p:strVal val="ppt_w"/>
                                          </p:val>
                                        </p:tav>
                                        <p:tav tm="100000">
                                          <p:val>
                                            <p:fltVal val="0"/>
                                          </p:val>
                                        </p:tav>
                                      </p:tavLst>
                                    </p:anim>
                                    <p:anim calcmode="lin" valueType="num">
                                      <p:cBhvr>
                                        <p:cTn id="78" dur="1000"/>
                                        <p:tgtEl>
                                          <p:spTgt spid="6"/>
                                        </p:tgtEl>
                                        <p:attrNameLst>
                                          <p:attrName>ppt_h</p:attrName>
                                        </p:attrNameLst>
                                      </p:cBhvr>
                                      <p:tavLst>
                                        <p:tav tm="0">
                                          <p:val>
                                            <p:strVal val="ppt_h"/>
                                          </p:val>
                                        </p:tav>
                                        <p:tav tm="100000">
                                          <p:val>
                                            <p:fltVal val="0"/>
                                          </p:val>
                                        </p:tav>
                                      </p:tavLst>
                                    </p:anim>
                                    <p:anim calcmode="lin" valueType="num">
                                      <p:cBhvr>
                                        <p:cTn id="79" dur="1000"/>
                                        <p:tgtEl>
                                          <p:spTgt spid="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0" dur="1000"/>
                                        <p:tgtEl>
                                          <p:spTgt spid="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1" dur="1" fill="hold">
                                          <p:stCondLst>
                                            <p:cond delay="999"/>
                                          </p:stCondLst>
                                        </p:cTn>
                                        <p:tgtEl>
                                          <p:spTgt spid="6"/>
                                        </p:tgtEl>
                                        <p:attrNameLst>
                                          <p:attrName>style.visibility</p:attrName>
                                        </p:attrNameLst>
                                      </p:cBhvr>
                                      <p:to>
                                        <p:strVal val="hidden"/>
                                      </p:to>
                                    </p:set>
                                  </p:childTnLst>
                                </p:cTn>
                              </p:par>
                              <p:par>
                                <p:cTn id="82" presetID="15" presetClass="exit" presetSubtype="0" fill="hold" grpId="0" nodeType="withEffect">
                                  <p:stCondLst>
                                    <p:cond delay="0"/>
                                  </p:stCondLst>
                                  <p:childTnLst>
                                    <p:anim calcmode="lin" valueType="num">
                                      <p:cBhvr>
                                        <p:cTn id="83" dur="1000"/>
                                        <p:tgtEl>
                                          <p:spTgt spid="7">
                                            <p:txEl>
                                              <p:pRg st="0" end="0"/>
                                            </p:txEl>
                                          </p:spTgt>
                                        </p:tgtEl>
                                        <p:attrNameLst>
                                          <p:attrName>ppt_w</p:attrName>
                                        </p:attrNameLst>
                                      </p:cBhvr>
                                      <p:tavLst>
                                        <p:tav tm="0">
                                          <p:val>
                                            <p:strVal val="ppt_w"/>
                                          </p:val>
                                        </p:tav>
                                        <p:tav tm="100000">
                                          <p:val>
                                            <p:fltVal val="0"/>
                                          </p:val>
                                        </p:tav>
                                      </p:tavLst>
                                    </p:anim>
                                    <p:anim calcmode="lin" valueType="num">
                                      <p:cBhvr>
                                        <p:cTn id="84" dur="1000"/>
                                        <p:tgtEl>
                                          <p:spTgt spid="7">
                                            <p:txEl>
                                              <p:pRg st="0" end="0"/>
                                            </p:txEl>
                                          </p:spTgt>
                                        </p:tgtEl>
                                        <p:attrNameLst>
                                          <p:attrName>ppt_h</p:attrName>
                                        </p:attrNameLst>
                                      </p:cBhvr>
                                      <p:tavLst>
                                        <p:tav tm="0">
                                          <p:val>
                                            <p:strVal val="ppt_h"/>
                                          </p:val>
                                        </p:tav>
                                        <p:tav tm="100000">
                                          <p:val>
                                            <p:fltVal val="0"/>
                                          </p:val>
                                        </p:tav>
                                      </p:tavLst>
                                    </p:anim>
                                    <p:anim calcmode="lin" valueType="num">
                                      <p:cBhvr>
                                        <p:cTn id="85" dur="1000"/>
                                        <p:tgtEl>
                                          <p:spTgt spid="7">
                                            <p:txEl>
                                              <p:pRg st="0" end="0"/>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6" dur="1000"/>
                                        <p:tgtEl>
                                          <p:spTgt spid="7">
                                            <p:txEl>
                                              <p:pRg st="0" end="0"/>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7" dur="1" fill="hold">
                                          <p:stCondLst>
                                            <p:cond delay="999"/>
                                          </p:stCondLst>
                                        </p:cTn>
                                        <p:tgtEl>
                                          <p:spTgt spid="7">
                                            <p:txEl>
                                              <p:pRg st="0" end="0"/>
                                            </p:txEl>
                                          </p:spTgt>
                                        </p:tgtEl>
                                        <p:attrNameLst>
                                          <p:attrName>style.visibility</p:attrName>
                                        </p:attrNameLst>
                                      </p:cBhvr>
                                      <p:to>
                                        <p:strVal val="hidden"/>
                                      </p:to>
                                    </p:set>
                                  </p:childTnLst>
                                </p:cTn>
                              </p:par>
                              <p:par>
                                <p:cTn id="88" presetID="15" presetClass="exit" presetSubtype="0" fill="hold" grpId="0" nodeType="withEffect">
                                  <p:stCondLst>
                                    <p:cond delay="0"/>
                                  </p:stCondLst>
                                  <p:childTnLst>
                                    <p:anim calcmode="lin" valueType="num">
                                      <p:cBhvr>
                                        <p:cTn id="89" dur="1000"/>
                                        <p:tgtEl>
                                          <p:spTgt spid="7">
                                            <p:txEl>
                                              <p:pRg st="1" end="1"/>
                                            </p:txEl>
                                          </p:spTgt>
                                        </p:tgtEl>
                                        <p:attrNameLst>
                                          <p:attrName>ppt_w</p:attrName>
                                        </p:attrNameLst>
                                      </p:cBhvr>
                                      <p:tavLst>
                                        <p:tav tm="0">
                                          <p:val>
                                            <p:strVal val="ppt_w"/>
                                          </p:val>
                                        </p:tav>
                                        <p:tav tm="100000">
                                          <p:val>
                                            <p:fltVal val="0"/>
                                          </p:val>
                                        </p:tav>
                                      </p:tavLst>
                                    </p:anim>
                                    <p:anim calcmode="lin" valueType="num">
                                      <p:cBhvr>
                                        <p:cTn id="90" dur="1000"/>
                                        <p:tgtEl>
                                          <p:spTgt spid="7">
                                            <p:txEl>
                                              <p:pRg st="1" end="1"/>
                                            </p:txEl>
                                          </p:spTgt>
                                        </p:tgtEl>
                                        <p:attrNameLst>
                                          <p:attrName>ppt_h</p:attrName>
                                        </p:attrNameLst>
                                      </p:cBhvr>
                                      <p:tavLst>
                                        <p:tav tm="0">
                                          <p:val>
                                            <p:strVal val="ppt_h"/>
                                          </p:val>
                                        </p:tav>
                                        <p:tav tm="100000">
                                          <p:val>
                                            <p:fltVal val="0"/>
                                          </p:val>
                                        </p:tav>
                                      </p:tavLst>
                                    </p:anim>
                                    <p:anim calcmode="lin" valueType="num">
                                      <p:cBhvr>
                                        <p:cTn id="91" dur="1000"/>
                                        <p:tgtEl>
                                          <p:spTgt spid="7">
                                            <p:txEl>
                                              <p:pRg st="1" end="1"/>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2" dur="1000"/>
                                        <p:tgtEl>
                                          <p:spTgt spid="7">
                                            <p:txEl>
                                              <p:pRg st="1" end="1"/>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3" dur="1" fill="hold">
                                          <p:stCondLst>
                                            <p:cond delay="999"/>
                                          </p:stCondLst>
                                        </p:cTn>
                                        <p:tgtEl>
                                          <p:spTgt spid="7">
                                            <p:txEl>
                                              <p:pRg st="1" end="1"/>
                                            </p:txEl>
                                          </p:spTgt>
                                        </p:tgtEl>
                                        <p:attrNameLst>
                                          <p:attrName>style.visibility</p:attrName>
                                        </p:attrNameLst>
                                      </p:cBhvr>
                                      <p:to>
                                        <p:strVal val="hidden"/>
                                      </p:to>
                                    </p:set>
                                  </p:childTnLst>
                                </p:cTn>
                              </p:par>
                              <p:par>
                                <p:cTn id="94" presetID="15" presetClass="exit" presetSubtype="0" fill="hold" grpId="1" nodeType="withEffect">
                                  <p:stCondLst>
                                    <p:cond delay="0"/>
                                  </p:stCondLst>
                                  <p:childTnLst>
                                    <p:anim calcmode="lin" valueType="num">
                                      <p:cBhvr>
                                        <p:cTn id="95" dur="1000"/>
                                        <p:tgtEl>
                                          <p:spTgt spid="8"/>
                                        </p:tgtEl>
                                        <p:attrNameLst>
                                          <p:attrName>ppt_w</p:attrName>
                                        </p:attrNameLst>
                                      </p:cBhvr>
                                      <p:tavLst>
                                        <p:tav tm="0">
                                          <p:val>
                                            <p:strVal val="ppt_w"/>
                                          </p:val>
                                        </p:tav>
                                        <p:tav tm="100000">
                                          <p:val>
                                            <p:fltVal val="0"/>
                                          </p:val>
                                        </p:tav>
                                      </p:tavLst>
                                    </p:anim>
                                    <p:anim calcmode="lin" valueType="num">
                                      <p:cBhvr>
                                        <p:cTn id="96" dur="1000"/>
                                        <p:tgtEl>
                                          <p:spTgt spid="8"/>
                                        </p:tgtEl>
                                        <p:attrNameLst>
                                          <p:attrName>ppt_h</p:attrName>
                                        </p:attrNameLst>
                                      </p:cBhvr>
                                      <p:tavLst>
                                        <p:tav tm="0">
                                          <p:val>
                                            <p:strVal val="ppt_h"/>
                                          </p:val>
                                        </p:tav>
                                        <p:tav tm="100000">
                                          <p:val>
                                            <p:fltVal val="0"/>
                                          </p:val>
                                        </p:tav>
                                      </p:tavLst>
                                    </p:anim>
                                    <p:anim calcmode="lin" valueType="num">
                                      <p:cBhvr>
                                        <p:cTn id="97" dur="1000"/>
                                        <p:tgtEl>
                                          <p:spTgt spid="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8" dur="1000"/>
                                        <p:tgtEl>
                                          <p:spTgt spid="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9" dur="1" fill="hold">
                                          <p:stCondLst>
                                            <p:cond delay="999"/>
                                          </p:stCondLst>
                                        </p:cTn>
                                        <p:tgtEl>
                                          <p:spTgt spid="8"/>
                                        </p:tgtEl>
                                        <p:attrNameLst>
                                          <p:attrName>style.visibility</p:attrName>
                                        </p:attrNameLst>
                                      </p:cBhvr>
                                      <p:to>
                                        <p:strVal val="hidden"/>
                                      </p:to>
                                    </p:set>
                                  </p:childTnLst>
                                </p:cTn>
                              </p:par>
                              <p:par>
                                <p:cTn id="100" presetID="15" presetClass="exit" presetSubtype="0" fill="hold" grpId="0" nodeType="withEffect">
                                  <p:stCondLst>
                                    <p:cond delay="0"/>
                                  </p:stCondLst>
                                  <p:childTnLst>
                                    <p:anim calcmode="lin" valueType="num">
                                      <p:cBhvr>
                                        <p:cTn id="101" dur="1000"/>
                                        <p:tgtEl>
                                          <p:spTgt spid="9">
                                            <p:txEl>
                                              <p:pRg st="0" end="0"/>
                                            </p:txEl>
                                          </p:spTgt>
                                        </p:tgtEl>
                                        <p:attrNameLst>
                                          <p:attrName>ppt_w</p:attrName>
                                        </p:attrNameLst>
                                      </p:cBhvr>
                                      <p:tavLst>
                                        <p:tav tm="0">
                                          <p:val>
                                            <p:strVal val="ppt_w"/>
                                          </p:val>
                                        </p:tav>
                                        <p:tav tm="100000">
                                          <p:val>
                                            <p:fltVal val="0"/>
                                          </p:val>
                                        </p:tav>
                                      </p:tavLst>
                                    </p:anim>
                                    <p:anim calcmode="lin" valueType="num">
                                      <p:cBhvr>
                                        <p:cTn id="102" dur="1000"/>
                                        <p:tgtEl>
                                          <p:spTgt spid="9">
                                            <p:txEl>
                                              <p:pRg st="0" end="0"/>
                                            </p:txEl>
                                          </p:spTgt>
                                        </p:tgtEl>
                                        <p:attrNameLst>
                                          <p:attrName>ppt_h</p:attrName>
                                        </p:attrNameLst>
                                      </p:cBhvr>
                                      <p:tavLst>
                                        <p:tav tm="0">
                                          <p:val>
                                            <p:strVal val="ppt_h"/>
                                          </p:val>
                                        </p:tav>
                                        <p:tav tm="100000">
                                          <p:val>
                                            <p:fltVal val="0"/>
                                          </p:val>
                                        </p:tav>
                                      </p:tavLst>
                                    </p:anim>
                                    <p:anim calcmode="lin" valueType="num">
                                      <p:cBhvr>
                                        <p:cTn id="103" dur="1000"/>
                                        <p:tgtEl>
                                          <p:spTgt spid="9">
                                            <p:txEl>
                                              <p:pRg st="0" end="0"/>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04" dur="1000"/>
                                        <p:tgtEl>
                                          <p:spTgt spid="9">
                                            <p:txEl>
                                              <p:pRg st="0" end="0"/>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05" dur="1" fill="hold">
                                          <p:stCondLst>
                                            <p:cond delay="999"/>
                                          </p:stCondLst>
                                        </p:cTn>
                                        <p:tgtEl>
                                          <p:spTgt spid="9">
                                            <p:txEl>
                                              <p:pRg st="0" end="0"/>
                                            </p:txEl>
                                          </p:spTgt>
                                        </p:tgtEl>
                                        <p:attrNameLst>
                                          <p:attrName>style.visibility</p:attrName>
                                        </p:attrNameLst>
                                      </p:cBhvr>
                                      <p:to>
                                        <p:strVal val="hidden"/>
                                      </p:to>
                                    </p:set>
                                  </p:childTnLst>
                                </p:cTn>
                              </p:par>
                              <p:par>
                                <p:cTn id="106" presetID="15" presetClass="exit" presetSubtype="0" fill="hold" grpId="1" nodeType="withEffect">
                                  <p:stCondLst>
                                    <p:cond delay="0"/>
                                  </p:stCondLst>
                                  <p:childTnLst>
                                    <p:anim calcmode="lin" valueType="num">
                                      <p:cBhvr>
                                        <p:cTn id="107" dur="1000"/>
                                        <p:tgtEl>
                                          <p:spTgt spid="10"/>
                                        </p:tgtEl>
                                        <p:attrNameLst>
                                          <p:attrName>ppt_w</p:attrName>
                                        </p:attrNameLst>
                                      </p:cBhvr>
                                      <p:tavLst>
                                        <p:tav tm="0">
                                          <p:val>
                                            <p:strVal val="ppt_w"/>
                                          </p:val>
                                        </p:tav>
                                        <p:tav tm="100000">
                                          <p:val>
                                            <p:fltVal val="0"/>
                                          </p:val>
                                        </p:tav>
                                      </p:tavLst>
                                    </p:anim>
                                    <p:anim calcmode="lin" valueType="num">
                                      <p:cBhvr>
                                        <p:cTn id="108" dur="1000"/>
                                        <p:tgtEl>
                                          <p:spTgt spid="10"/>
                                        </p:tgtEl>
                                        <p:attrNameLst>
                                          <p:attrName>ppt_h</p:attrName>
                                        </p:attrNameLst>
                                      </p:cBhvr>
                                      <p:tavLst>
                                        <p:tav tm="0">
                                          <p:val>
                                            <p:strVal val="ppt_h"/>
                                          </p:val>
                                        </p:tav>
                                        <p:tav tm="100000">
                                          <p:val>
                                            <p:fltVal val="0"/>
                                          </p:val>
                                        </p:tav>
                                      </p:tavLst>
                                    </p:anim>
                                    <p:anim calcmode="lin" valueType="num">
                                      <p:cBhvr>
                                        <p:cTn id="109" dur="1000"/>
                                        <p:tgtEl>
                                          <p:spTgt spid="1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10" dur="1000"/>
                                        <p:tgtEl>
                                          <p:spTgt spid="1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11" dur="1" fill="hold">
                                          <p:stCondLst>
                                            <p:cond delay="999"/>
                                          </p:stCondLst>
                                        </p:cTn>
                                        <p:tgtEl>
                                          <p:spTgt spid="10"/>
                                        </p:tgtEl>
                                        <p:attrNameLst>
                                          <p:attrName>style.visibility</p:attrName>
                                        </p:attrNameLst>
                                      </p:cBhvr>
                                      <p:to>
                                        <p:strVal val="hidden"/>
                                      </p:to>
                                    </p:set>
                                  </p:childTnLst>
                                </p:cTn>
                              </p:par>
                              <p:par>
                                <p:cTn id="112" presetID="15" presetClass="exit" presetSubtype="0" fill="hold" grpId="0" nodeType="withEffect">
                                  <p:stCondLst>
                                    <p:cond delay="0"/>
                                  </p:stCondLst>
                                  <p:childTnLst>
                                    <p:anim calcmode="lin" valueType="num">
                                      <p:cBhvr>
                                        <p:cTn id="113" dur="1000"/>
                                        <p:tgtEl>
                                          <p:spTgt spid="11">
                                            <p:txEl>
                                              <p:pRg st="0" end="0"/>
                                            </p:txEl>
                                          </p:spTgt>
                                        </p:tgtEl>
                                        <p:attrNameLst>
                                          <p:attrName>ppt_w</p:attrName>
                                        </p:attrNameLst>
                                      </p:cBhvr>
                                      <p:tavLst>
                                        <p:tav tm="0">
                                          <p:val>
                                            <p:strVal val="ppt_w"/>
                                          </p:val>
                                        </p:tav>
                                        <p:tav tm="100000">
                                          <p:val>
                                            <p:fltVal val="0"/>
                                          </p:val>
                                        </p:tav>
                                      </p:tavLst>
                                    </p:anim>
                                    <p:anim calcmode="lin" valueType="num">
                                      <p:cBhvr>
                                        <p:cTn id="114" dur="1000"/>
                                        <p:tgtEl>
                                          <p:spTgt spid="11">
                                            <p:txEl>
                                              <p:pRg st="0" end="0"/>
                                            </p:txEl>
                                          </p:spTgt>
                                        </p:tgtEl>
                                        <p:attrNameLst>
                                          <p:attrName>ppt_h</p:attrName>
                                        </p:attrNameLst>
                                      </p:cBhvr>
                                      <p:tavLst>
                                        <p:tav tm="0">
                                          <p:val>
                                            <p:strVal val="ppt_h"/>
                                          </p:val>
                                        </p:tav>
                                        <p:tav tm="100000">
                                          <p:val>
                                            <p:fltVal val="0"/>
                                          </p:val>
                                        </p:tav>
                                      </p:tavLst>
                                    </p:anim>
                                    <p:anim calcmode="lin" valueType="num">
                                      <p:cBhvr>
                                        <p:cTn id="115" dur="1000"/>
                                        <p:tgtEl>
                                          <p:spTgt spid="11">
                                            <p:txEl>
                                              <p:pRg st="0" end="0"/>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16" dur="1000"/>
                                        <p:tgtEl>
                                          <p:spTgt spid="11">
                                            <p:txEl>
                                              <p:pRg st="0" end="0"/>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17" dur="1" fill="hold">
                                          <p:stCondLst>
                                            <p:cond delay="999"/>
                                          </p:stCondLst>
                                        </p:cTn>
                                        <p:tgtEl>
                                          <p:spTgt spid="11">
                                            <p:txEl>
                                              <p:pRg st="0" end="0"/>
                                            </p:txEl>
                                          </p:spTgt>
                                        </p:tgtEl>
                                        <p:attrNameLst>
                                          <p:attrName>style.visibility</p:attrName>
                                        </p:attrNameLst>
                                      </p:cBhvr>
                                      <p:to>
                                        <p:strVal val="hidden"/>
                                      </p:to>
                                    </p:set>
                                  </p:childTnLst>
                                </p:cTn>
                              </p:par>
                              <p:par>
                                <p:cTn id="118" presetID="15" presetClass="exit" presetSubtype="0" fill="hold" grpId="0" nodeType="withEffect">
                                  <p:stCondLst>
                                    <p:cond delay="0"/>
                                  </p:stCondLst>
                                  <p:childTnLst>
                                    <p:anim calcmode="lin" valueType="num">
                                      <p:cBhvr>
                                        <p:cTn id="119" dur="1000"/>
                                        <p:tgtEl>
                                          <p:spTgt spid="11">
                                            <p:txEl>
                                              <p:pRg st="1" end="1"/>
                                            </p:txEl>
                                          </p:spTgt>
                                        </p:tgtEl>
                                        <p:attrNameLst>
                                          <p:attrName>ppt_w</p:attrName>
                                        </p:attrNameLst>
                                      </p:cBhvr>
                                      <p:tavLst>
                                        <p:tav tm="0">
                                          <p:val>
                                            <p:strVal val="ppt_w"/>
                                          </p:val>
                                        </p:tav>
                                        <p:tav tm="100000">
                                          <p:val>
                                            <p:fltVal val="0"/>
                                          </p:val>
                                        </p:tav>
                                      </p:tavLst>
                                    </p:anim>
                                    <p:anim calcmode="lin" valueType="num">
                                      <p:cBhvr>
                                        <p:cTn id="120" dur="1000"/>
                                        <p:tgtEl>
                                          <p:spTgt spid="11">
                                            <p:txEl>
                                              <p:pRg st="1" end="1"/>
                                            </p:txEl>
                                          </p:spTgt>
                                        </p:tgtEl>
                                        <p:attrNameLst>
                                          <p:attrName>ppt_h</p:attrName>
                                        </p:attrNameLst>
                                      </p:cBhvr>
                                      <p:tavLst>
                                        <p:tav tm="0">
                                          <p:val>
                                            <p:strVal val="ppt_h"/>
                                          </p:val>
                                        </p:tav>
                                        <p:tav tm="100000">
                                          <p:val>
                                            <p:fltVal val="0"/>
                                          </p:val>
                                        </p:tav>
                                      </p:tavLst>
                                    </p:anim>
                                    <p:anim calcmode="lin" valueType="num">
                                      <p:cBhvr>
                                        <p:cTn id="121" dur="1000"/>
                                        <p:tgtEl>
                                          <p:spTgt spid="11">
                                            <p:txEl>
                                              <p:pRg st="1" end="1"/>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22" dur="1000"/>
                                        <p:tgtEl>
                                          <p:spTgt spid="11">
                                            <p:txEl>
                                              <p:pRg st="1" end="1"/>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23" dur="1" fill="hold">
                                          <p:stCondLst>
                                            <p:cond delay="999"/>
                                          </p:stCondLst>
                                        </p:cTn>
                                        <p:tgtEl>
                                          <p:spTgt spid="11">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6" grpId="0" animBg="1"/>
      <p:bldP spid="6" grpId="1" animBg="1"/>
      <p:bldP spid="7" grpId="0" build="allAtOnce"/>
      <p:bldP spid="8" grpId="0" animBg="1"/>
      <p:bldP spid="8" grpId="1" animBg="1"/>
      <p:bldP spid="9" grpId="0" build="allAtOnce"/>
      <p:bldP spid="10" grpId="0" animBg="1"/>
      <p:bldP spid="10" grpId="1" animBg="1"/>
      <p:bldP spid="11"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7086600" y="152400"/>
            <a:ext cx="18288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endParaRPr lang="ar-SA"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ar-SA" b="1" i="1" u="sng" dirty="0" smtClean="0">
                <a:ln w="1905"/>
                <a:solidFill>
                  <a:srgbClr val="FF0066"/>
                </a:solidFill>
                <a:effectLst>
                  <a:outerShdw blurRad="38100" dist="38100" dir="2700000" algn="tl">
                    <a:srgbClr val="000000">
                      <a:alpha val="43137"/>
                    </a:srgbClr>
                  </a:outerShdw>
                </a:effectLst>
              </a:rPr>
              <a:t>نظائرها :- </a:t>
            </a: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مستطيل 6"/>
          <p:cNvSpPr/>
          <p:nvPr/>
        </p:nvSpPr>
        <p:spPr>
          <a:xfrm>
            <a:off x="304800" y="838200"/>
            <a:ext cx="8610600" cy="646331"/>
          </a:xfrm>
          <a:prstGeom prst="rect">
            <a:avLst/>
          </a:prstGeom>
        </p:spPr>
        <p:txBody>
          <a:bodyPr wrap="square">
            <a:spAutoFit/>
          </a:bodyPr>
          <a:lstStyle/>
          <a:p>
            <a:r>
              <a:rPr lang="ar-S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الكلور والبروم لهما نظيران ، الفلور واليود لكل منهما نظير واحد ، </a:t>
            </a: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الاستاتين ليس له </a:t>
            </a:r>
            <a:r>
              <a:rPr lang="ar-S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نظير.</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 name="مستطيل 8"/>
          <p:cNvSpPr/>
          <p:nvPr/>
        </p:nvSpPr>
        <p:spPr>
          <a:xfrm>
            <a:off x="5410200" y="1600200"/>
            <a:ext cx="34290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endParaRPr lang="ar-SA" b="1" i="1" u="sng" dirty="0" smtClean="0">
              <a:ln w="1905"/>
              <a:solidFill>
                <a:srgbClr val="FF0066"/>
              </a:solidFill>
              <a:effectLst>
                <a:innerShdw blurRad="69850" dist="43180" dir="5400000">
                  <a:srgbClr val="000000">
                    <a:alpha val="65000"/>
                  </a:srgbClr>
                </a:innerShdw>
              </a:effectLst>
            </a:endParaRPr>
          </a:p>
          <a:p>
            <a:pPr algn="ctr"/>
            <a:r>
              <a:rPr lang="ar-SA" b="1" i="1" u="sng" dirty="0" smtClean="0">
                <a:ln w="1905"/>
                <a:solidFill>
                  <a:srgbClr val="FF0066"/>
                </a:solidFill>
                <a:effectLst>
                  <a:outerShdw blurRad="38100" dist="38100" dir="2700000" algn="tl">
                    <a:srgbClr val="000000">
                      <a:alpha val="43137"/>
                    </a:srgbClr>
                  </a:outerShdw>
                </a:effectLst>
              </a:rPr>
              <a:t>وجود الاستاتين في الطبيعة:- </a:t>
            </a:r>
          </a:p>
          <a:p>
            <a:pPr algn="ctr"/>
            <a:endParaRPr lang="ar-SA" b="1" dirty="0">
              <a:ln w="1905"/>
              <a:solidFill>
                <a:srgbClr val="FF0066"/>
              </a:solidFill>
              <a:effectLst>
                <a:innerShdw blurRad="69850" dist="43180" dir="5400000">
                  <a:srgbClr val="000000">
                    <a:alpha val="65000"/>
                  </a:srgbClr>
                </a:innerShdw>
              </a:effectLst>
            </a:endParaRPr>
          </a:p>
        </p:txBody>
      </p:sp>
      <p:sp>
        <p:nvSpPr>
          <p:cNvPr id="10" name="مستطيل 9"/>
          <p:cNvSpPr/>
          <p:nvPr/>
        </p:nvSpPr>
        <p:spPr>
          <a:xfrm>
            <a:off x="838200" y="2209800"/>
            <a:ext cx="8077200" cy="369332"/>
          </a:xfrm>
          <a:prstGeom prst="rect">
            <a:avLst/>
          </a:prstGeom>
        </p:spPr>
        <p:txBody>
          <a:bodyPr wrap="square">
            <a:spAutoFit/>
          </a:bodyPr>
          <a:lstStyle/>
          <a:p>
            <a:r>
              <a:rPr lang="ar-S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لا يوجد في الطبيعة بل ينتج من إشعاع اليورانيوم </a:t>
            </a:r>
            <a:r>
              <a:rPr lang="ar-S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أو </a:t>
            </a:r>
            <a:r>
              <a:rPr lang="ar-S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الثوريوم.</a:t>
            </a:r>
          </a:p>
        </p:txBody>
      </p:sp>
      <p:sp>
        <p:nvSpPr>
          <p:cNvPr id="11" name="مستطيل 10"/>
          <p:cNvSpPr/>
          <p:nvPr/>
        </p:nvSpPr>
        <p:spPr>
          <a:xfrm>
            <a:off x="6858000" y="2743200"/>
            <a:ext cx="2133600" cy="38100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تحضير الاستاتين:- </a:t>
            </a:r>
            <a:endParaRPr lang="ar-SA" b="1" i="1" u="sng" dirty="0">
              <a:ln w="1905"/>
              <a:solidFill>
                <a:srgbClr val="FF0066"/>
              </a:solidFill>
              <a:effectLst>
                <a:outerShdw blurRad="38100" dist="38100" dir="2700000" algn="tl">
                  <a:srgbClr val="000000">
                    <a:alpha val="43137"/>
                  </a:srgbClr>
                </a:outerShdw>
              </a:effectLst>
            </a:endParaRPr>
          </a:p>
        </p:txBody>
      </p:sp>
      <p:sp>
        <p:nvSpPr>
          <p:cNvPr id="1026" name="Rectangle 2"/>
          <p:cNvSpPr>
            <a:spLocks noChangeArrowheads="1"/>
          </p:cNvSpPr>
          <p:nvPr/>
        </p:nvSpPr>
        <p:spPr bwMode="auto">
          <a:xfrm>
            <a:off x="1981200" y="3352800"/>
            <a:ext cx="69342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1"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ea typeface="Calibri" pitchFamily="34" charset="0"/>
                <a:cs typeface="Arial" pitchFamily="34" charset="0"/>
              </a:rPr>
              <a:t>لا يمكننا تحضيره الابكميات قليلة جدا .</a:t>
            </a:r>
            <a:endParaRPr kumimoji="0" lang="ar-SA" sz="2400" b="1" i="1"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cs typeface="Arial" pitchFamily="34" charset="0"/>
            </a:endParaRPr>
          </a:p>
        </p:txBody>
      </p:sp>
      <p:sp>
        <p:nvSpPr>
          <p:cNvPr id="14" name="مستطيل 13"/>
          <p:cNvSpPr/>
          <p:nvPr/>
        </p:nvSpPr>
        <p:spPr>
          <a:xfrm>
            <a:off x="7696200" y="40386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15" name="مستطيل 14"/>
          <p:cNvSpPr/>
          <p:nvPr/>
        </p:nvSpPr>
        <p:spPr>
          <a:xfrm>
            <a:off x="2473611" y="4038600"/>
            <a:ext cx="5107488"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ar-SA" b="1" dirty="0">
                <a:ln w="17780" cmpd="sng">
                  <a:solidFill>
                    <a:srgbClr val="FFFFFF"/>
                  </a:solidFill>
                  <a:prstDash val="solid"/>
                  <a:miter lim="800000"/>
                </a:ln>
                <a:solidFill>
                  <a:srgbClr val="FF0066"/>
                </a:solidFill>
                <a:effectLst>
                  <a:outerShdw blurRad="50800" algn="tl" rotWithShape="0">
                    <a:srgbClr val="000000"/>
                  </a:outerShdw>
                </a:effectLst>
              </a:rPr>
              <a:t>لا يمكننا </a:t>
            </a:r>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تحضير الاستاتين </a:t>
            </a:r>
            <a:r>
              <a:rPr lang="ar-SA" b="1" dirty="0">
                <a:ln w="17780" cmpd="sng">
                  <a:solidFill>
                    <a:srgbClr val="FFFFFF"/>
                  </a:solidFill>
                  <a:prstDash val="solid"/>
                  <a:miter lim="800000"/>
                </a:ln>
                <a:solidFill>
                  <a:srgbClr val="FF0066"/>
                </a:solidFill>
                <a:effectLst>
                  <a:outerShdw blurRad="50800" algn="tl" rotWithShape="0">
                    <a:srgbClr val="000000"/>
                  </a:outerShdw>
                </a:effectLst>
              </a:rPr>
              <a:t>الابكميات قليلة جدا؟</a:t>
            </a:r>
          </a:p>
        </p:txBody>
      </p:sp>
      <p:sp>
        <p:nvSpPr>
          <p:cNvPr id="16" name="مستطيل 15"/>
          <p:cNvSpPr/>
          <p:nvPr/>
        </p:nvSpPr>
        <p:spPr>
          <a:xfrm>
            <a:off x="7696200" y="47244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17" name="مستطيل 16"/>
          <p:cNvSpPr/>
          <p:nvPr/>
        </p:nvSpPr>
        <p:spPr>
          <a:xfrm>
            <a:off x="3140460" y="4724400"/>
            <a:ext cx="4440639"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لأنه </a:t>
            </a:r>
            <a:r>
              <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rPr>
              <a:t>عنصر مشع </a:t>
            </a:r>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عمر النصف له منخفض.</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45">
                                          <p:stCondLst>
                                            <p:cond delay="0"/>
                                          </p:stCondLst>
                                        </p:cTn>
                                        <p:tgtEl>
                                          <p:spTgt spid="6"/>
                                        </p:tgtEl>
                                      </p:cBhvr>
                                    </p:animEffect>
                                    <p:anim calcmode="lin" valueType="num">
                                      <p:cBhvr>
                                        <p:cTn id="8" dur="456"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6"/>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6"/>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6"/>
                                        </p:tgtEl>
                                        <p:attrNameLst>
                                          <p:attrName>ppt_y</p:attrName>
                                        </p:attrNameLst>
                                      </p:cBhvr>
                                      <p:tavLst>
                                        <p:tav tm="0" fmla="#ppt_y-sin(pi*$)/81">
                                          <p:val>
                                            <p:fltVal val="0"/>
                                          </p:val>
                                        </p:tav>
                                        <p:tav tm="100000">
                                          <p:val>
                                            <p:fltVal val="1"/>
                                          </p:val>
                                        </p:tav>
                                      </p:tavLst>
                                    </p:anim>
                                    <p:animScale>
                                      <p:cBhvr>
                                        <p:cTn id="13" dur="7">
                                          <p:stCondLst>
                                            <p:cond delay="163"/>
                                          </p:stCondLst>
                                        </p:cTn>
                                        <p:tgtEl>
                                          <p:spTgt spid="6"/>
                                        </p:tgtEl>
                                      </p:cBhvr>
                                      <p:to x="100000" y="60000"/>
                                    </p:animScale>
                                    <p:animScale>
                                      <p:cBhvr>
                                        <p:cTn id="14" dur="42" decel="50000">
                                          <p:stCondLst>
                                            <p:cond delay="169"/>
                                          </p:stCondLst>
                                        </p:cTn>
                                        <p:tgtEl>
                                          <p:spTgt spid="6"/>
                                        </p:tgtEl>
                                      </p:cBhvr>
                                      <p:to x="100000" y="100000"/>
                                    </p:animScale>
                                    <p:animScale>
                                      <p:cBhvr>
                                        <p:cTn id="15" dur="7">
                                          <p:stCondLst>
                                            <p:cond delay="328"/>
                                          </p:stCondLst>
                                        </p:cTn>
                                        <p:tgtEl>
                                          <p:spTgt spid="6"/>
                                        </p:tgtEl>
                                      </p:cBhvr>
                                      <p:to x="100000" y="80000"/>
                                    </p:animScale>
                                    <p:animScale>
                                      <p:cBhvr>
                                        <p:cTn id="16" dur="42" decel="50000">
                                          <p:stCondLst>
                                            <p:cond delay="335"/>
                                          </p:stCondLst>
                                        </p:cTn>
                                        <p:tgtEl>
                                          <p:spTgt spid="6"/>
                                        </p:tgtEl>
                                      </p:cBhvr>
                                      <p:to x="100000" y="100000"/>
                                    </p:animScale>
                                    <p:animScale>
                                      <p:cBhvr>
                                        <p:cTn id="17" dur="7">
                                          <p:stCondLst>
                                            <p:cond delay="411"/>
                                          </p:stCondLst>
                                        </p:cTn>
                                        <p:tgtEl>
                                          <p:spTgt spid="6"/>
                                        </p:tgtEl>
                                      </p:cBhvr>
                                      <p:to x="100000" y="90000"/>
                                    </p:animScale>
                                    <p:animScale>
                                      <p:cBhvr>
                                        <p:cTn id="18" dur="42" decel="50000">
                                          <p:stCondLst>
                                            <p:cond delay="417"/>
                                          </p:stCondLst>
                                        </p:cTn>
                                        <p:tgtEl>
                                          <p:spTgt spid="6"/>
                                        </p:tgtEl>
                                      </p:cBhvr>
                                      <p:to x="100000" y="100000"/>
                                    </p:animScale>
                                    <p:animScale>
                                      <p:cBhvr>
                                        <p:cTn id="19" dur="7">
                                          <p:stCondLst>
                                            <p:cond delay="452"/>
                                          </p:stCondLst>
                                        </p:cTn>
                                        <p:tgtEl>
                                          <p:spTgt spid="6"/>
                                        </p:tgtEl>
                                      </p:cBhvr>
                                      <p:to x="100000" y="95000"/>
                                    </p:animScale>
                                    <p:animScale>
                                      <p:cBhvr>
                                        <p:cTn id="20" dur="42" decel="50000">
                                          <p:stCondLst>
                                            <p:cond delay="459"/>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28"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145">
                                          <p:stCondLst>
                                            <p:cond delay="0"/>
                                          </p:stCondLst>
                                        </p:cTn>
                                        <p:tgtEl>
                                          <p:spTgt spid="9"/>
                                        </p:tgtEl>
                                      </p:cBhvr>
                                    </p:animEffect>
                                    <p:anim calcmode="lin" valueType="num">
                                      <p:cBhvr>
                                        <p:cTn id="34" dur="456"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9"/>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9"/>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9"/>
                                        </p:tgtEl>
                                        <p:attrNameLst>
                                          <p:attrName>ppt_y</p:attrName>
                                        </p:attrNameLst>
                                      </p:cBhvr>
                                      <p:tavLst>
                                        <p:tav tm="0" fmla="#ppt_y-sin(pi*$)/81">
                                          <p:val>
                                            <p:fltVal val="0"/>
                                          </p:val>
                                        </p:tav>
                                        <p:tav tm="100000">
                                          <p:val>
                                            <p:fltVal val="1"/>
                                          </p:val>
                                        </p:tav>
                                      </p:tavLst>
                                    </p:anim>
                                    <p:animScale>
                                      <p:cBhvr>
                                        <p:cTn id="39" dur="7">
                                          <p:stCondLst>
                                            <p:cond delay="163"/>
                                          </p:stCondLst>
                                        </p:cTn>
                                        <p:tgtEl>
                                          <p:spTgt spid="9"/>
                                        </p:tgtEl>
                                      </p:cBhvr>
                                      <p:to x="100000" y="60000"/>
                                    </p:animScale>
                                    <p:animScale>
                                      <p:cBhvr>
                                        <p:cTn id="40" dur="42" decel="50000">
                                          <p:stCondLst>
                                            <p:cond delay="169"/>
                                          </p:stCondLst>
                                        </p:cTn>
                                        <p:tgtEl>
                                          <p:spTgt spid="9"/>
                                        </p:tgtEl>
                                      </p:cBhvr>
                                      <p:to x="100000" y="100000"/>
                                    </p:animScale>
                                    <p:animScale>
                                      <p:cBhvr>
                                        <p:cTn id="41" dur="7">
                                          <p:stCondLst>
                                            <p:cond delay="328"/>
                                          </p:stCondLst>
                                        </p:cTn>
                                        <p:tgtEl>
                                          <p:spTgt spid="9"/>
                                        </p:tgtEl>
                                      </p:cBhvr>
                                      <p:to x="100000" y="80000"/>
                                    </p:animScale>
                                    <p:animScale>
                                      <p:cBhvr>
                                        <p:cTn id="42" dur="42" decel="50000">
                                          <p:stCondLst>
                                            <p:cond delay="335"/>
                                          </p:stCondLst>
                                        </p:cTn>
                                        <p:tgtEl>
                                          <p:spTgt spid="9"/>
                                        </p:tgtEl>
                                      </p:cBhvr>
                                      <p:to x="100000" y="100000"/>
                                    </p:animScale>
                                    <p:animScale>
                                      <p:cBhvr>
                                        <p:cTn id="43" dur="7">
                                          <p:stCondLst>
                                            <p:cond delay="411"/>
                                          </p:stCondLst>
                                        </p:cTn>
                                        <p:tgtEl>
                                          <p:spTgt spid="9"/>
                                        </p:tgtEl>
                                      </p:cBhvr>
                                      <p:to x="100000" y="90000"/>
                                    </p:animScale>
                                    <p:animScale>
                                      <p:cBhvr>
                                        <p:cTn id="44" dur="42" decel="50000">
                                          <p:stCondLst>
                                            <p:cond delay="417"/>
                                          </p:stCondLst>
                                        </p:cTn>
                                        <p:tgtEl>
                                          <p:spTgt spid="9"/>
                                        </p:tgtEl>
                                      </p:cBhvr>
                                      <p:to x="100000" y="100000"/>
                                    </p:animScale>
                                    <p:animScale>
                                      <p:cBhvr>
                                        <p:cTn id="45" dur="7">
                                          <p:stCondLst>
                                            <p:cond delay="452"/>
                                          </p:stCondLst>
                                        </p:cTn>
                                        <p:tgtEl>
                                          <p:spTgt spid="9"/>
                                        </p:tgtEl>
                                      </p:cBhvr>
                                      <p:to x="100000" y="95000"/>
                                    </p:animScale>
                                    <p:animScale>
                                      <p:cBhvr>
                                        <p:cTn id="46" dur="42" decel="50000">
                                          <p:stCondLst>
                                            <p:cond delay="459"/>
                                          </p:stCondLst>
                                        </p:cTn>
                                        <p:tgtEl>
                                          <p:spTgt spid="9"/>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145">
                                          <p:stCondLst>
                                            <p:cond delay="0"/>
                                          </p:stCondLst>
                                        </p:cTn>
                                        <p:tgtEl>
                                          <p:spTgt spid="11"/>
                                        </p:tgtEl>
                                      </p:cBhvr>
                                    </p:animEffect>
                                    <p:anim calcmode="lin" valueType="num">
                                      <p:cBhvr>
                                        <p:cTn id="60" dur="456"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11"/>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11"/>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11"/>
                                        </p:tgtEl>
                                        <p:attrNameLst>
                                          <p:attrName>ppt_y</p:attrName>
                                        </p:attrNameLst>
                                      </p:cBhvr>
                                      <p:tavLst>
                                        <p:tav tm="0" fmla="#ppt_y-sin(pi*$)/81">
                                          <p:val>
                                            <p:fltVal val="0"/>
                                          </p:val>
                                        </p:tav>
                                        <p:tav tm="100000">
                                          <p:val>
                                            <p:fltVal val="1"/>
                                          </p:val>
                                        </p:tav>
                                      </p:tavLst>
                                    </p:anim>
                                    <p:animScale>
                                      <p:cBhvr>
                                        <p:cTn id="65" dur="7">
                                          <p:stCondLst>
                                            <p:cond delay="163"/>
                                          </p:stCondLst>
                                        </p:cTn>
                                        <p:tgtEl>
                                          <p:spTgt spid="11"/>
                                        </p:tgtEl>
                                      </p:cBhvr>
                                      <p:to x="100000" y="60000"/>
                                    </p:animScale>
                                    <p:animScale>
                                      <p:cBhvr>
                                        <p:cTn id="66" dur="42" decel="50000">
                                          <p:stCondLst>
                                            <p:cond delay="169"/>
                                          </p:stCondLst>
                                        </p:cTn>
                                        <p:tgtEl>
                                          <p:spTgt spid="11"/>
                                        </p:tgtEl>
                                      </p:cBhvr>
                                      <p:to x="100000" y="100000"/>
                                    </p:animScale>
                                    <p:animScale>
                                      <p:cBhvr>
                                        <p:cTn id="67" dur="7">
                                          <p:stCondLst>
                                            <p:cond delay="328"/>
                                          </p:stCondLst>
                                        </p:cTn>
                                        <p:tgtEl>
                                          <p:spTgt spid="11"/>
                                        </p:tgtEl>
                                      </p:cBhvr>
                                      <p:to x="100000" y="80000"/>
                                    </p:animScale>
                                    <p:animScale>
                                      <p:cBhvr>
                                        <p:cTn id="68" dur="42" decel="50000">
                                          <p:stCondLst>
                                            <p:cond delay="335"/>
                                          </p:stCondLst>
                                        </p:cTn>
                                        <p:tgtEl>
                                          <p:spTgt spid="11"/>
                                        </p:tgtEl>
                                      </p:cBhvr>
                                      <p:to x="100000" y="100000"/>
                                    </p:animScale>
                                    <p:animScale>
                                      <p:cBhvr>
                                        <p:cTn id="69" dur="7">
                                          <p:stCondLst>
                                            <p:cond delay="411"/>
                                          </p:stCondLst>
                                        </p:cTn>
                                        <p:tgtEl>
                                          <p:spTgt spid="11"/>
                                        </p:tgtEl>
                                      </p:cBhvr>
                                      <p:to x="100000" y="90000"/>
                                    </p:animScale>
                                    <p:animScale>
                                      <p:cBhvr>
                                        <p:cTn id="70" dur="42" decel="50000">
                                          <p:stCondLst>
                                            <p:cond delay="417"/>
                                          </p:stCondLst>
                                        </p:cTn>
                                        <p:tgtEl>
                                          <p:spTgt spid="11"/>
                                        </p:tgtEl>
                                      </p:cBhvr>
                                      <p:to x="100000" y="100000"/>
                                    </p:animScale>
                                    <p:animScale>
                                      <p:cBhvr>
                                        <p:cTn id="71" dur="7">
                                          <p:stCondLst>
                                            <p:cond delay="452"/>
                                          </p:stCondLst>
                                        </p:cTn>
                                        <p:tgtEl>
                                          <p:spTgt spid="11"/>
                                        </p:tgtEl>
                                      </p:cBhvr>
                                      <p:to x="100000" y="95000"/>
                                    </p:animScale>
                                    <p:animScale>
                                      <p:cBhvr>
                                        <p:cTn id="72" dur="42" decel="50000">
                                          <p:stCondLst>
                                            <p:cond delay="459"/>
                                          </p:stCondLst>
                                        </p:cTn>
                                        <p:tgtEl>
                                          <p:spTgt spid="11"/>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15" presetClass="entr" presetSubtype="0" fill="hold" grpId="0" nodeType="clickEffect">
                                  <p:stCondLst>
                                    <p:cond delay="0"/>
                                  </p:stCondLst>
                                  <p:childTnLst>
                                    <p:set>
                                      <p:cBhvr>
                                        <p:cTn id="76" dur="1" fill="hold">
                                          <p:stCondLst>
                                            <p:cond delay="0"/>
                                          </p:stCondLst>
                                        </p:cTn>
                                        <p:tgtEl>
                                          <p:spTgt spid="1026"/>
                                        </p:tgtEl>
                                        <p:attrNameLst>
                                          <p:attrName>style.visibility</p:attrName>
                                        </p:attrNameLst>
                                      </p:cBhvr>
                                      <p:to>
                                        <p:strVal val="visible"/>
                                      </p:to>
                                    </p:set>
                                    <p:anim calcmode="lin" valueType="num">
                                      <p:cBhvr>
                                        <p:cTn id="77" dur="500" fill="hold"/>
                                        <p:tgtEl>
                                          <p:spTgt spid="1026"/>
                                        </p:tgtEl>
                                        <p:attrNameLst>
                                          <p:attrName>ppt_w</p:attrName>
                                        </p:attrNameLst>
                                      </p:cBhvr>
                                      <p:tavLst>
                                        <p:tav tm="0">
                                          <p:val>
                                            <p:fltVal val="0"/>
                                          </p:val>
                                        </p:tav>
                                        <p:tav tm="100000">
                                          <p:val>
                                            <p:strVal val="#ppt_w"/>
                                          </p:val>
                                        </p:tav>
                                      </p:tavLst>
                                    </p:anim>
                                    <p:anim calcmode="lin" valueType="num">
                                      <p:cBhvr>
                                        <p:cTn id="78" dur="500" fill="hold"/>
                                        <p:tgtEl>
                                          <p:spTgt spid="1026"/>
                                        </p:tgtEl>
                                        <p:attrNameLst>
                                          <p:attrName>ppt_h</p:attrName>
                                        </p:attrNameLst>
                                      </p:cBhvr>
                                      <p:tavLst>
                                        <p:tav tm="0">
                                          <p:val>
                                            <p:fltVal val="0"/>
                                          </p:val>
                                        </p:tav>
                                        <p:tav tm="100000">
                                          <p:val>
                                            <p:strVal val="#ppt_h"/>
                                          </p:val>
                                        </p:tav>
                                      </p:tavLst>
                                    </p:anim>
                                    <p:anim calcmode="lin" valueType="num">
                                      <p:cBhvr>
                                        <p:cTn id="79" dur="5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80" dur="5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1" fill="hold">
                      <p:stCondLst>
                        <p:cond delay="indefinite"/>
                      </p:stCondLst>
                      <p:childTnLst>
                        <p:par>
                          <p:cTn id="82" fill="hold">
                            <p:stCondLst>
                              <p:cond delay="0"/>
                            </p:stCondLst>
                            <p:childTnLst>
                              <p:par>
                                <p:cTn id="83" presetID="54" presetClass="entr" presetSubtype="0" accel="100000"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strVal val="#ppt_w*0.05"/>
                                          </p:val>
                                        </p:tav>
                                        <p:tav tm="100000">
                                          <p:val>
                                            <p:strVal val="#ppt_w"/>
                                          </p:val>
                                        </p:tav>
                                      </p:tavLst>
                                    </p:anim>
                                    <p:anim calcmode="lin" valueType="num">
                                      <p:cBhvr>
                                        <p:cTn id="86" dur="500" fill="hold"/>
                                        <p:tgtEl>
                                          <p:spTgt spid="14"/>
                                        </p:tgtEl>
                                        <p:attrNameLst>
                                          <p:attrName>ppt_h</p:attrName>
                                        </p:attrNameLst>
                                      </p:cBhvr>
                                      <p:tavLst>
                                        <p:tav tm="0">
                                          <p:val>
                                            <p:strVal val="#ppt_h"/>
                                          </p:val>
                                        </p:tav>
                                        <p:tav tm="100000">
                                          <p:val>
                                            <p:strVal val="#ppt_h"/>
                                          </p:val>
                                        </p:tav>
                                      </p:tavLst>
                                    </p:anim>
                                    <p:anim calcmode="lin" valueType="num">
                                      <p:cBhvr>
                                        <p:cTn id="87" dur="500" fill="hold"/>
                                        <p:tgtEl>
                                          <p:spTgt spid="14"/>
                                        </p:tgtEl>
                                        <p:attrNameLst>
                                          <p:attrName>ppt_x</p:attrName>
                                        </p:attrNameLst>
                                      </p:cBhvr>
                                      <p:tavLst>
                                        <p:tav tm="0">
                                          <p:val>
                                            <p:strVal val="#ppt_x-.2"/>
                                          </p:val>
                                        </p:tav>
                                        <p:tav tm="100000">
                                          <p:val>
                                            <p:strVal val="#ppt_x"/>
                                          </p:val>
                                        </p:tav>
                                      </p:tavLst>
                                    </p:anim>
                                    <p:anim calcmode="lin" valueType="num">
                                      <p:cBhvr>
                                        <p:cTn id="88" dur="500" fill="hold"/>
                                        <p:tgtEl>
                                          <p:spTgt spid="14"/>
                                        </p:tgtEl>
                                        <p:attrNameLst>
                                          <p:attrName>ppt_y</p:attrName>
                                        </p:attrNameLst>
                                      </p:cBhvr>
                                      <p:tavLst>
                                        <p:tav tm="0">
                                          <p:val>
                                            <p:strVal val="#ppt_y"/>
                                          </p:val>
                                        </p:tav>
                                        <p:tav tm="100000">
                                          <p:val>
                                            <p:strVal val="#ppt_y"/>
                                          </p:val>
                                        </p:tav>
                                      </p:tavLst>
                                    </p:anim>
                                    <p:animEffect transition="in" filter="fade">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39" presetClass="entr" presetSubtype="0" accel="100000" fill="hold" grpId="0" nodeType="click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95"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96"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97"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8" presetClass="entr" presetSubtype="0" accel="50000" fill="hold" grpId="0" nodeType="clickEffect">
                                  <p:stCondLst>
                                    <p:cond delay="0"/>
                                  </p:stCondLst>
                                  <p:iterate type="lt">
                                    <p:tmPct val="50000"/>
                                  </p:iterate>
                                  <p:childTnLst>
                                    <p:set>
                                      <p:cBhvr>
                                        <p:cTn id="101" dur="1" fill="hold">
                                          <p:stCondLst>
                                            <p:cond delay="0"/>
                                          </p:stCondLst>
                                        </p:cTn>
                                        <p:tgtEl>
                                          <p:spTgt spid="16"/>
                                        </p:tgtEl>
                                        <p:attrNameLst>
                                          <p:attrName>style.visibility</p:attrName>
                                        </p:attrNameLst>
                                      </p:cBhvr>
                                      <p:to>
                                        <p:strVal val="visible"/>
                                      </p:to>
                                    </p:set>
                                    <p:set>
                                      <p:cBhvr>
                                        <p:cTn id="102" dur="228" fill="hold">
                                          <p:stCondLst>
                                            <p:cond delay="0"/>
                                          </p:stCondLst>
                                        </p:cTn>
                                        <p:tgtEl>
                                          <p:spTgt spid="16"/>
                                        </p:tgtEl>
                                        <p:attrNameLst>
                                          <p:attrName>style.rotation</p:attrName>
                                        </p:attrNameLst>
                                      </p:cBhvr>
                                      <p:to>
                                        <p:strVal val="-45.0"/>
                                      </p:to>
                                    </p:set>
                                    <p:anim calcmode="lin" valueType="num">
                                      <p:cBhvr>
                                        <p:cTn id="103" dur="228" fill="hold">
                                          <p:stCondLst>
                                            <p:cond delay="228"/>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04" dur="228"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05" dur="78" decel="50000" autoRev="1" fill="hold">
                                          <p:stCondLst>
                                            <p:cond delay="228"/>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06" dur="68" fill="hold">
                                          <p:stCondLst>
                                            <p:cond delay="432"/>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39" presetClass="entr" presetSubtype="0" accel="100000" fill="hold" grpId="0" nodeType="clickEffect">
                                  <p:stCondLst>
                                    <p:cond delay="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112"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113"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1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3" presetClass="exit" presetSubtype="10" fill="hold" grpId="1" nodeType="clickEffect">
                                  <p:stCondLst>
                                    <p:cond delay="0"/>
                                  </p:stCondLst>
                                  <p:childTnLst>
                                    <p:animEffect transition="out" filter="blinds(horizontal)">
                                      <p:cBhvr>
                                        <p:cTn id="118" dur="500"/>
                                        <p:tgtEl>
                                          <p:spTgt spid="6"/>
                                        </p:tgtEl>
                                      </p:cBhvr>
                                    </p:animEffect>
                                    <p:set>
                                      <p:cBhvr>
                                        <p:cTn id="119" dur="1" fill="hold">
                                          <p:stCondLst>
                                            <p:cond delay="499"/>
                                          </p:stCondLst>
                                        </p:cTn>
                                        <p:tgtEl>
                                          <p:spTgt spid="6"/>
                                        </p:tgtEl>
                                        <p:attrNameLst>
                                          <p:attrName>style.visibility</p:attrName>
                                        </p:attrNameLst>
                                      </p:cBhvr>
                                      <p:to>
                                        <p:strVal val="hidden"/>
                                      </p:to>
                                    </p:set>
                                  </p:childTnLst>
                                </p:cTn>
                              </p:par>
                              <p:par>
                                <p:cTn id="120" presetID="3" presetClass="exit" presetSubtype="10" fill="hold" grpId="1" nodeType="withEffect">
                                  <p:stCondLst>
                                    <p:cond delay="0"/>
                                  </p:stCondLst>
                                  <p:childTnLst>
                                    <p:animEffect transition="out" filter="blinds(horizontal)">
                                      <p:cBhvr>
                                        <p:cTn id="121" dur="500"/>
                                        <p:tgtEl>
                                          <p:spTgt spid="7"/>
                                        </p:tgtEl>
                                      </p:cBhvr>
                                    </p:animEffect>
                                    <p:set>
                                      <p:cBhvr>
                                        <p:cTn id="122" dur="1" fill="hold">
                                          <p:stCondLst>
                                            <p:cond delay="499"/>
                                          </p:stCondLst>
                                        </p:cTn>
                                        <p:tgtEl>
                                          <p:spTgt spid="7"/>
                                        </p:tgtEl>
                                        <p:attrNameLst>
                                          <p:attrName>style.visibility</p:attrName>
                                        </p:attrNameLst>
                                      </p:cBhvr>
                                      <p:to>
                                        <p:strVal val="hidden"/>
                                      </p:to>
                                    </p:set>
                                  </p:childTnLst>
                                </p:cTn>
                              </p:par>
                              <p:par>
                                <p:cTn id="123" presetID="3" presetClass="exit" presetSubtype="10" fill="hold" grpId="1" nodeType="withEffect">
                                  <p:stCondLst>
                                    <p:cond delay="0"/>
                                  </p:stCondLst>
                                  <p:childTnLst>
                                    <p:animEffect transition="out" filter="blinds(horizontal)">
                                      <p:cBhvr>
                                        <p:cTn id="124" dur="500"/>
                                        <p:tgtEl>
                                          <p:spTgt spid="9"/>
                                        </p:tgtEl>
                                      </p:cBhvr>
                                    </p:animEffect>
                                    <p:set>
                                      <p:cBhvr>
                                        <p:cTn id="125" dur="1" fill="hold">
                                          <p:stCondLst>
                                            <p:cond delay="499"/>
                                          </p:stCondLst>
                                        </p:cTn>
                                        <p:tgtEl>
                                          <p:spTgt spid="9"/>
                                        </p:tgtEl>
                                        <p:attrNameLst>
                                          <p:attrName>style.visibility</p:attrName>
                                        </p:attrNameLst>
                                      </p:cBhvr>
                                      <p:to>
                                        <p:strVal val="hidden"/>
                                      </p:to>
                                    </p:set>
                                  </p:childTnLst>
                                </p:cTn>
                              </p:par>
                              <p:par>
                                <p:cTn id="126" presetID="3" presetClass="exit" presetSubtype="10" fill="hold" grpId="1" nodeType="withEffect">
                                  <p:stCondLst>
                                    <p:cond delay="0"/>
                                  </p:stCondLst>
                                  <p:childTnLst>
                                    <p:animEffect transition="out" filter="blinds(horizontal)">
                                      <p:cBhvr>
                                        <p:cTn id="127" dur="500"/>
                                        <p:tgtEl>
                                          <p:spTgt spid="10"/>
                                        </p:tgtEl>
                                      </p:cBhvr>
                                    </p:animEffect>
                                    <p:set>
                                      <p:cBhvr>
                                        <p:cTn id="128" dur="1" fill="hold">
                                          <p:stCondLst>
                                            <p:cond delay="499"/>
                                          </p:stCondLst>
                                        </p:cTn>
                                        <p:tgtEl>
                                          <p:spTgt spid="10"/>
                                        </p:tgtEl>
                                        <p:attrNameLst>
                                          <p:attrName>style.visibility</p:attrName>
                                        </p:attrNameLst>
                                      </p:cBhvr>
                                      <p:to>
                                        <p:strVal val="hidden"/>
                                      </p:to>
                                    </p:set>
                                  </p:childTnLst>
                                </p:cTn>
                              </p:par>
                              <p:par>
                                <p:cTn id="129" presetID="3" presetClass="exit" presetSubtype="10" fill="hold" grpId="1" nodeType="withEffect">
                                  <p:stCondLst>
                                    <p:cond delay="0"/>
                                  </p:stCondLst>
                                  <p:childTnLst>
                                    <p:animEffect transition="out" filter="blinds(horizontal)">
                                      <p:cBhvr>
                                        <p:cTn id="130" dur="500"/>
                                        <p:tgtEl>
                                          <p:spTgt spid="11"/>
                                        </p:tgtEl>
                                      </p:cBhvr>
                                    </p:animEffect>
                                    <p:set>
                                      <p:cBhvr>
                                        <p:cTn id="131" dur="1" fill="hold">
                                          <p:stCondLst>
                                            <p:cond delay="499"/>
                                          </p:stCondLst>
                                        </p:cTn>
                                        <p:tgtEl>
                                          <p:spTgt spid="11"/>
                                        </p:tgtEl>
                                        <p:attrNameLst>
                                          <p:attrName>style.visibility</p:attrName>
                                        </p:attrNameLst>
                                      </p:cBhvr>
                                      <p:to>
                                        <p:strVal val="hidden"/>
                                      </p:to>
                                    </p:set>
                                  </p:childTnLst>
                                </p:cTn>
                              </p:par>
                              <p:par>
                                <p:cTn id="132" presetID="3" presetClass="exit" presetSubtype="10" fill="hold" grpId="1" nodeType="withEffect">
                                  <p:stCondLst>
                                    <p:cond delay="0"/>
                                  </p:stCondLst>
                                  <p:childTnLst>
                                    <p:animEffect transition="out" filter="blinds(horizontal)">
                                      <p:cBhvr>
                                        <p:cTn id="133" dur="500"/>
                                        <p:tgtEl>
                                          <p:spTgt spid="1026"/>
                                        </p:tgtEl>
                                      </p:cBhvr>
                                    </p:animEffect>
                                    <p:set>
                                      <p:cBhvr>
                                        <p:cTn id="134" dur="1" fill="hold">
                                          <p:stCondLst>
                                            <p:cond delay="499"/>
                                          </p:stCondLst>
                                        </p:cTn>
                                        <p:tgtEl>
                                          <p:spTgt spid="1026"/>
                                        </p:tgtEl>
                                        <p:attrNameLst>
                                          <p:attrName>style.visibility</p:attrName>
                                        </p:attrNameLst>
                                      </p:cBhvr>
                                      <p:to>
                                        <p:strVal val="hidden"/>
                                      </p:to>
                                    </p:set>
                                  </p:childTnLst>
                                </p:cTn>
                              </p:par>
                              <p:par>
                                <p:cTn id="135" presetID="3" presetClass="exit" presetSubtype="10" fill="hold" grpId="1" nodeType="withEffect">
                                  <p:stCondLst>
                                    <p:cond delay="0"/>
                                  </p:stCondLst>
                                  <p:childTnLst>
                                    <p:animEffect transition="out" filter="blinds(horizontal)">
                                      <p:cBhvr>
                                        <p:cTn id="136" dur="500"/>
                                        <p:tgtEl>
                                          <p:spTgt spid="14"/>
                                        </p:tgtEl>
                                      </p:cBhvr>
                                    </p:animEffect>
                                    <p:set>
                                      <p:cBhvr>
                                        <p:cTn id="137" dur="1" fill="hold">
                                          <p:stCondLst>
                                            <p:cond delay="499"/>
                                          </p:stCondLst>
                                        </p:cTn>
                                        <p:tgtEl>
                                          <p:spTgt spid="14"/>
                                        </p:tgtEl>
                                        <p:attrNameLst>
                                          <p:attrName>style.visibility</p:attrName>
                                        </p:attrNameLst>
                                      </p:cBhvr>
                                      <p:to>
                                        <p:strVal val="hidden"/>
                                      </p:to>
                                    </p:set>
                                  </p:childTnLst>
                                </p:cTn>
                              </p:par>
                              <p:par>
                                <p:cTn id="138" presetID="3" presetClass="exit" presetSubtype="10" fill="hold" grpId="1" nodeType="withEffect">
                                  <p:stCondLst>
                                    <p:cond delay="0"/>
                                  </p:stCondLst>
                                  <p:childTnLst>
                                    <p:animEffect transition="out" filter="blinds(horizontal)">
                                      <p:cBhvr>
                                        <p:cTn id="139" dur="500"/>
                                        <p:tgtEl>
                                          <p:spTgt spid="15"/>
                                        </p:tgtEl>
                                      </p:cBhvr>
                                    </p:animEffect>
                                    <p:set>
                                      <p:cBhvr>
                                        <p:cTn id="140" dur="1" fill="hold">
                                          <p:stCondLst>
                                            <p:cond delay="499"/>
                                          </p:stCondLst>
                                        </p:cTn>
                                        <p:tgtEl>
                                          <p:spTgt spid="15"/>
                                        </p:tgtEl>
                                        <p:attrNameLst>
                                          <p:attrName>style.visibility</p:attrName>
                                        </p:attrNameLst>
                                      </p:cBhvr>
                                      <p:to>
                                        <p:strVal val="hidden"/>
                                      </p:to>
                                    </p:set>
                                  </p:childTnLst>
                                </p:cTn>
                              </p:par>
                              <p:par>
                                <p:cTn id="141" presetID="3" presetClass="exit" presetSubtype="10" fill="hold" grpId="1" nodeType="withEffect">
                                  <p:stCondLst>
                                    <p:cond delay="0"/>
                                  </p:stCondLst>
                                  <p:iterate type="lt">
                                    <p:tmPct val="0"/>
                                  </p:iterate>
                                  <p:childTnLst>
                                    <p:animEffect transition="out" filter="blinds(horizontal)">
                                      <p:cBhvr>
                                        <p:cTn id="142" dur="500"/>
                                        <p:tgtEl>
                                          <p:spTgt spid="16"/>
                                        </p:tgtEl>
                                      </p:cBhvr>
                                    </p:animEffect>
                                    <p:set>
                                      <p:cBhvr>
                                        <p:cTn id="143" dur="1" fill="hold">
                                          <p:stCondLst>
                                            <p:cond delay="499"/>
                                          </p:stCondLst>
                                        </p:cTn>
                                        <p:tgtEl>
                                          <p:spTgt spid="16"/>
                                        </p:tgtEl>
                                        <p:attrNameLst>
                                          <p:attrName>style.visibility</p:attrName>
                                        </p:attrNameLst>
                                      </p:cBhvr>
                                      <p:to>
                                        <p:strVal val="hidden"/>
                                      </p:to>
                                    </p:set>
                                  </p:childTnLst>
                                </p:cTn>
                              </p:par>
                              <p:par>
                                <p:cTn id="144" presetID="3" presetClass="exit" presetSubtype="10" fill="hold" grpId="1" nodeType="withEffect">
                                  <p:stCondLst>
                                    <p:cond delay="0"/>
                                  </p:stCondLst>
                                  <p:childTnLst>
                                    <p:animEffect transition="out" filter="blinds(horizontal)">
                                      <p:cBhvr>
                                        <p:cTn id="145" dur="500"/>
                                        <p:tgtEl>
                                          <p:spTgt spid="17"/>
                                        </p:tgtEl>
                                      </p:cBhvr>
                                    </p:animEffect>
                                    <p:set>
                                      <p:cBhvr>
                                        <p:cTn id="146"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7" grpId="1"/>
      <p:bldP spid="9" grpId="0" animBg="1"/>
      <p:bldP spid="9" grpId="1" animBg="1"/>
      <p:bldP spid="10" grpId="0"/>
      <p:bldP spid="10" grpId="1"/>
      <p:bldP spid="11" grpId="0" animBg="1"/>
      <p:bldP spid="11" grpId="1" animBg="1"/>
      <p:bldP spid="1026" grpId="0"/>
      <p:bldP spid="1026" grpId="1"/>
      <p:bldP spid="14" grpId="0" animBg="1"/>
      <p:bldP spid="14" grpId="1" animBg="1"/>
      <p:bldP spid="15" grpId="0" animBg="1"/>
      <p:bldP spid="15" grpId="1" animBg="1"/>
      <p:bldP spid="16" grpId="0" animBg="1"/>
      <p:bldP spid="16" grpId="1" animBg="1"/>
      <p:bldP spid="17" grpId="0" animBg="1"/>
      <p:bldP spid="1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457200" y="1600200"/>
            <a:ext cx="8382000" cy="4525963"/>
          </a:xfrm>
        </p:spPr>
        <p:txBody>
          <a:bodyPr/>
          <a:lstStyle/>
          <a:p>
            <a:r>
              <a:rPr lang="ar-SA" dirty="0" smtClean="0"/>
              <a:t>كلما اتجهنا من اعلى المجموعة الى اسفلها يزيد عدد مستويات الطاقة الرئيسية </a:t>
            </a:r>
          </a:p>
          <a:p>
            <a:r>
              <a:rPr lang="ar-SA" dirty="0" smtClean="0"/>
              <a:t>أي ان جذب النواه للإلكترونات الخارجية يقل بفعل بعد الالكترونات الخارجية كذلك حجب الكترونات لب الذرة للنواه عن الالكترونات الخارجية </a:t>
            </a:r>
          </a:p>
          <a:p>
            <a:r>
              <a:rPr lang="ar-SA" dirty="0" smtClean="0"/>
              <a:t>وينتج من ذلك </a:t>
            </a:r>
          </a:p>
          <a:p>
            <a:pPr marL="36576" indent="0">
              <a:buNone/>
            </a:pPr>
            <a:r>
              <a:rPr lang="ar-SA" dirty="0" smtClean="0"/>
              <a:t> </a:t>
            </a:r>
            <a:endParaRPr lang="ar-SA" dirty="0"/>
          </a:p>
        </p:txBody>
      </p:sp>
      <p:sp>
        <p:nvSpPr>
          <p:cNvPr id="6" name="مستطيل 5"/>
          <p:cNvSpPr/>
          <p:nvPr/>
        </p:nvSpPr>
        <p:spPr>
          <a:xfrm>
            <a:off x="6096000" y="381000"/>
            <a:ext cx="27432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خواص الجدول الدوري:-</a:t>
            </a:r>
            <a:endParaRPr lang="en-US"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مستطيل 7"/>
          <p:cNvSpPr/>
          <p:nvPr/>
        </p:nvSpPr>
        <p:spPr>
          <a:xfrm>
            <a:off x="6172200" y="1143000"/>
            <a:ext cx="2667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اولاً مجموعات رأسية :-  </a:t>
            </a:r>
          </a:p>
        </p:txBody>
      </p:sp>
      <p:sp>
        <p:nvSpPr>
          <p:cNvPr id="9" name="مستطيل 8"/>
          <p:cNvSpPr/>
          <p:nvPr/>
        </p:nvSpPr>
        <p:spPr>
          <a:xfrm>
            <a:off x="381000" y="1676400"/>
            <a:ext cx="8530135" cy="707886"/>
          </a:xfrm>
          <a:prstGeom prst="rect">
            <a:avLst/>
          </a:prstGeom>
          <a:noFill/>
        </p:spPr>
        <p:txBody>
          <a:bodyPr wrap="square" lIns="91440" tIns="45720" rIns="91440" bIns="45720">
            <a:spAutoFit/>
            <a:scene3d>
              <a:camera prst="isometricBottomDown">
                <a:rot lat="0" lon="20400000" rev="0"/>
              </a:camera>
              <a:lightRig rig="threePt" dir="t"/>
            </a:scene3d>
            <a:sp3d z="95250"/>
          </a:bodyPr>
          <a:lstStyle/>
          <a:p>
            <a:r>
              <a:rPr lang="ar-SA" sz="2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endParaRPr lang="ar-SA" sz="1600" b="1" i="1" dirty="0" smtClean="0">
              <a:ln w="19050">
                <a:solidFill>
                  <a:schemeClr val="tx2">
                    <a:tint val="1000"/>
                  </a:schemeClr>
                </a:solidFill>
                <a:prstDash val="solid"/>
              </a:ln>
              <a:solidFill>
                <a:schemeClr val="accent5">
                  <a:lumMod val="60000"/>
                  <a:lumOff val="40000"/>
                </a:schemeClr>
              </a:solidFill>
              <a:effectLst>
                <a:outerShdw blurRad="50000" dist="50800" dir="7500000" algn="tl">
                  <a:srgbClr val="000000">
                    <a:shade val="5000"/>
                    <a:alpha val="35000"/>
                  </a:srgbClr>
                </a:outerShdw>
              </a:effectLst>
            </a:endParaRPr>
          </a:p>
          <a:p>
            <a:r>
              <a:rPr lang="ar-SA" sz="2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endParaRPr lang="ar-SA" sz="2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11" name="مستطيل 10"/>
          <p:cNvSpPr/>
          <p:nvPr/>
        </p:nvSpPr>
        <p:spPr>
          <a:xfrm>
            <a:off x="6553200" y="4724400"/>
            <a:ext cx="2362201"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ازدياد حجم الذرة  </a:t>
            </a:r>
          </a:p>
        </p:txBody>
      </p:sp>
      <p:sp>
        <p:nvSpPr>
          <p:cNvPr id="12" name="مستطيل 11"/>
          <p:cNvSpPr/>
          <p:nvPr/>
        </p:nvSpPr>
        <p:spPr>
          <a:xfrm>
            <a:off x="2057400" y="4724400"/>
            <a:ext cx="2667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انخفاض طاقة التأين  </a:t>
            </a:r>
          </a:p>
        </p:txBody>
      </p:sp>
      <p:sp>
        <p:nvSpPr>
          <p:cNvPr id="13" name="مستطيل 12"/>
          <p:cNvSpPr/>
          <p:nvPr/>
        </p:nvSpPr>
        <p:spPr>
          <a:xfrm>
            <a:off x="5410200" y="5257800"/>
            <a:ext cx="35052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 انخفاض السالبية الكهربائية </a:t>
            </a:r>
          </a:p>
        </p:txBody>
      </p:sp>
      <p:sp>
        <p:nvSpPr>
          <p:cNvPr id="14" name="مستطيل 13"/>
          <p:cNvSpPr/>
          <p:nvPr/>
        </p:nvSpPr>
        <p:spPr>
          <a:xfrm>
            <a:off x="1447800" y="5257800"/>
            <a:ext cx="32766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4- انخفاض الألفة الالكترونية </a:t>
            </a:r>
          </a:p>
        </p:txBody>
      </p:sp>
    </p:spTree>
    <p:extLst>
      <p:ext uri="{BB962C8B-B14F-4D97-AF65-F5344CB8AC3E}">
        <p14:creationId xmlns:p14="http://schemas.microsoft.com/office/powerpoint/2010/main" val="132155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1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8" presetClass="entr" presetSubtype="0" accel="50000" fill="hold" nodeType="clickEffect">
                                  <p:stCondLst>
                                    <p:cond delay="0"/>
                                  </p:stCondLst>
                                  <p:iterate type="lt">
                                    <p:tmPct val="49926"/>
                                  </p:iterate>
                                  <p:childTnLst>
                                    <p:set>
                                      <p:cBhvr>
                                        <p:cTn id="17" dur="1" fill="hold">
                                          <p:stCondLst>
                                            <p:cond delay="0"/>
                                          </p:stCondLst>
                                        </p:cTn>
                                        <p:tgtEl>
                                          <p:spTgt spid="3">
                                            <p:txEl>
                                              <p:pRg st="0" end="0"/>
                                            </p:txEl>
                                          </p:spTgt>
                                        </p:tgtEl>
                                        <p:attrNameLst>
                                          <p:attrName>style.visibility</p:attrName>
                                        </p:attrNameLst>
                                      </p:cBhvr>
                                      <p:to>
                                        <p:strVal val="visible"/>
                                      </p:to>
                                    </p:set>
                                    <p:set>
                                      <p:cBhvr>
                                        <p:cTn id="18" dur="114" fill="hold">
                                          <p:stCondLst>
                                            <p:cond delay="0"/>
                                          </p:stCondLst>
                                        </p:cTn>
                                        <p:tgtEl>
                                          <p:spTgt spid="3">
                                            <p:txEl>
                                              <p:pRg st="0" end="0"/>
                                            </p:txEl>
                                          </p:spTgt>
                                        </p:tgtEl>
                                        <p:attrNameLst>
                                          <p:attrName>style.rotation</p:attrName>
                                        </p:attrNameLst>
                                      </p:cBhvr>
                                      <p:to>
                                        <p:strVal val="-45.0"/>
                                      </p:to>
                                    </p:set>
                                    <p:anim calcmode="lin" valueType="num">
                                      <p:cBhvr>
                                        <p:cTn id="19" dur="114" fill="hold">
                                          <p:stCondLst>
                                            <p:cond delay="114"/>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0" dur="114"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21" dur="2" decel="50000" autoRev="1" fill="hold">
                                          <p:stCondLst>
                                            <p:cond delay="114"/>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2" dur="1" fill="hold">
                                          <p:stCondLst>
                                            <p:cond delay="249"/>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p:cTn id="39"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42"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3">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6"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1+#ppt_w/2"/>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12"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0-#ppt_w/2"/>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534400" cy="563562"/>
          </a:xfrm>
        </p:spPr>
        <p:txBody>
          <a:bodyPr>
            <a:normAutofit fontScale="90000"/>
          </a:bodyPr>
          <a:lstStyle/>
          <a:p>
            <a:endParaRPr lang="ar-SA" dirty="0"/>
          </a:p>
        </p:txBody>
      </p:sp>
      <p:sp>
        <p:nvSpPr>
          <p:cNvPr id="4" name="مستطيل 3"/>
          <p:cNvSpPr/>
          <p:nvPr/>
        </p:nvSpPr>
        <p:spPr>
          <a:xfrm>
            <a:off x="6553200" y="304800"/>
            <a:ext cx="23622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ثانياً دورات افقية :-  </a:t>
            </a:r>
          </a:p>
        </p:txBody>
      </p:sp>
      <p:sp>
        <p:nvSpPr>
          <p:cNvPr id="6" name="عنصر نائب للمحتوى 2"/>
          <p:cNvSpPr>
            <a:spLocks noGrp="1"/>
          </p:cNvSpPr>
          <p:nvPr>
            <p:ph idx="1"/>
          </p:nvPr>
        </p:nvSpPr>
        <p:spPr>
          <a:xfrm>
            <a:off x="457200" y="838200"/>
            <a:ext cx="8458200" cy="5287963"/>
          </a:xfrm>
        </p:spPr>
        <p:txBody>
          <a:bodyPr/>
          <a:lstStyle/>
          <a:p>
            <a:r>
              <a:rPr lang="ar-SA" dirty="0" smtClean="0"/>
              <a:t>كلما اتجهنا من يمين الى يسار الجدول الدوري يزيد عدد البروتونات و الالكترونات الخارجية ( لا تزيد مستويات الطاقة ولا الكترونات لب الذرة ) </a:t>
            </a:r>
          </a:p>
          <a:p>
            <a:r>
              <a:rPr lang="ar-SA" dirty="0" smtClean="0"/>
              <a:t>يزداد التجاذب بين النواه والالكترونات الخارجية </a:t>
            </a:r>
          </a:p>
          <a:p>
            <a:r>
              <a:rPr lang="ar-SA" dirty="0" smtClean="0"/>
              <a:t>وينتج من ذلك </a:t>
            </a:r>
          </a:p>
          <a:p>
            <a:pPr marL="36576" indent="0">
              <a:buNone/>
            </a:pPr>
            <a:r>
              <a:rPr lang="ar-SA" dirty="0" smtClean="0"/>
              <a:t> </a:t>
            </a:r>
            <a:endParaRPr lang="ar-SA" dirty="0"/>
          </a:p>
        </p:txBody>
      </p:sp>
      <p:sp>
        <p:nvSpPr>
          <p:cNvPr id="7" name="مستطيل 6"/>
          <p:cNvSpPr/>
          <p:nvPr/>
        </p:nvSpPr>
        <p:spPr>
          <a:xfrm>
            <a:off x="6553200" y="3810000"/>
            <a:ext cx="2362201"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ينقص حجم الذرة  </a:t>
            </a:r>
          </a:p>
        </p:txBody>
      </p:sp>
      <p:sp>
        <p:nvSpPr>
          <p:cNvPr id="8" name="مستطيل 7"/>
          <p:cNvSpPr/>
          <p:nvPr/>
        </p:nvSpPr>
        <p:spPr>
          <a:xfrm>
            <a:off x="2057400" y="3810000"/>
            <a:ext cx="2667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تزداد طاقة التأين  </a:t>
            </a:r>
          </a:p>
        </p:txBody>
      </p:sp>
      <p:sp>
        <p:nvSpPr>
          <p:cNvPr id="9" name="مستطيل 8"/>
          <p:cNvSpPr/>
          <p:nvPr/>
        </p:nvSpPr>
        <p:spPr>
          <a:xfrm>
            <a:off x="5410200" y="4953000"/>
            <a:ext cx="35052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 تزداد السالبية الكهربائية </a:t>
            </a:r>
          </a:p>
        </p:txBody>
      </p:sp>
      <p:sp>
        <p:nvSpPr>
          <p:cNvPr id="10" name="مستطيل 9"/>
          <p:cNvSpPr/>
          <p:nvPr/>
        </p:nvSpPr>
        <p:spPr>
          <a:xfrm>
            <a:off x="1447800" y="4953000"/>
            <a:ext cx="32766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4- تزداد الألفة الالكترونية </a:t>
            </a:r>
          </a:p>
        </p:txBody>
      </p:sp>
    </p:spTree>
    <p:extLst>
      <p:ext uri="{BB962C8B-B14F-4D97-AF65-F5344CB8AC3E}">
        <p14:creationId xmlns:p14="http://schemas.microsoft.com/office/powerpoint/2010/main" val="2435259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iterate type="lt">
                                    <p:tmPct val="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8" presetClass="entr" presetSubtype="0" accel="50000" fill="hold" nodeType="clickEffect">
                                  <p:stCondLst>
                                    <p:cond delay="0"/>
                                  </p:stCondLst>
                                  <p:iterate type="lt">
                                    <p:tmPct val="49926"/>
                                  </p:iterate>
                                  <p:childTnLst>
                                    <p:set>
                                      <p:cBhvr>
                                        <p:cTn id="23" dur="1" fill="hold">
                                          <p:stCondLst>
                                            <p:cond delay="0"/>
                                          </p:stCondLst>
                                        </p:cTn>
                                        <p:tgtEl>
                                          <p:spTgt spid="6">
                                            <p:txEl>
                                              <p:pRg st="1" end="1"/>
                                            </p:txEl>
                                          </p:spTgt>
                                        </p:tgtEl>
                                        <p:attrNameLst>
                                          <p:attrName>style.visibility</p:attrName>
                                        </p:attrNameLst>
                                      </p:cBhvr>
                                      <p:to>
                                        <p:strVal val="visible"/>
                                      </p:to>
                                    </p:set>
                                    <p:set>
                                      <p:cBhvr>
                                        <p:cTn id="24" dur="114" fill="hold">
                                          <p:stCondLst>
                                            <p:cond delay="0"/>
                                          </p:stCondLst>
                                        </p:cTn>
                                        <p:tgtEl>
                                          <p:spTgt spid="6">
                                            <p:txEl>
                                              <p:pRg st="1" end="1"/>
                                            </p:txEl>
                                          </p:spTgt>
                                        </p:tgtEl>
                                        <p:attrNameLst>
                                          <p:attrName>style.rotation</p:attrName>
                                        </p:attrNameLst>
                                      </p:cBhvr>
                                      <p:to>
                                        <p:strVal val="-45.0"/>
                                      </p:to>
                                    </p:set>
                                    <p:anim calcmode="lin" valueType="num">
                                      <p:cBhvr>
                                        <p:cTn id="25" dur="114" fill="hold">
                                          <p:stCondLst>
                                            <p:cond delay="114"/>
                                          </p:stCondLst>
                                        </p:cTn>
                                        <p:tgtEl>
                                          <p:spTgt spid="6">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26" dur="114" fill="hold">
                                          <p:stCondLst>
                                            <p:cond delay="0"/>
                                          </p:stCondLst>
                                        </p:cTn>
                                        <p:tgtEl>
                                          <p:spTgt spid="6">
                                            <p:txEl>
                                              <p:pRg st="1" end="1"/>
                                            </p:txEl>
                                          </p:spTgt>
                                        </p:tgtEl>
                                        <p:attrNameLst>
                                          <p:attrName>ppt_y</p:attrName>
                                        </p:attrNameLst>
                                      </p:cBhvr>
                                      <p:tavLst>
                                        <p:tav tm="0">
                                          <p:val>
                                            <p:strVal val="#ppt_y-1"/>
                                          </p:val>
                                        </p:tav>
                                        <p:tav tm="100000">
                                          <p:val>
                                            <p:strVal val="#ppt_y-(0.354*#ppt_w-0.172*#ppt_h)"/>
                                          </p:val>
                                        </p:tav>
                                      </p:tavLst>
                                    </p:anim>
                                    <p:anim calcmode="lin" valueType="num">
                                      <p:cBhvr>
                                        <p:cTn id="27" dur="2" decel="50000" autoRev="1" fill="hold">
                                          <p:stCondLst>
                                            <p:cond delay="114"/>
                                          </p:stCondLst>
                                        </p:cTn>
                                        <p:tgtEl>
                                          <p:spTgt spid="6">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28" dur="1" fill="hold">
                                          <p:stCondLst>
                                            <p:cond delay="249"/>
                                          </p:stCondLst>
                                        </p:cTn>
                                        <p:tgtEl>
                                          <p:spTgt spid="6">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 calcmode="lin" valueType="num">
                                      <p:cBhvr>
                                        <p:cTn id="33" dur="500" decel="50000" fill="hold">
                                          <p:stCondLst>
                                            <p:cond delay="0"/>
                                          </p:stCondLst>
                                        </p:cTn>
                                        <p:tgtEl>
                                          <p:spTgt spid="6">
                                            <p:txEl>
                                              <p:pRg st="2" end="2"/>
                                            </p:txEl>
                                          </p:spTgt>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6">
                                            <p:txEl>
                                              <p:pRg st="2" end="2"/>
                                            </p:txEl>
                                          </p:spTgt>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6">
                                            <p:txEl>
                                              <p:pRg st="2" end="2"/>
                                            </p:txEl>
                                          </p:spTgt>
                                        </p:tgtEl>
                                        <p:attrNameLst>
                                          <p:attrName>ppt_w</p:attrName>
                                        </p:attrNameLst>
                                      </p:cBhvr>
                                      <p:tavLst>
                                        <p:tav tm="0">
                                          <p:val>
                                            <p:strVal val="#ppt_w*.05"/>
                                          </p:val>
                                        </p:tav>
                                        <p:tav tm="100000">
                                          <p:val>
                                            <p:strVal val="#ppt_w"/>
                                          </p:val>
                                        </p:tav>
                                      </p:tavLst>
                                    </p:anim>
                                    <p:anim calcmode="lin" valueType="num">
                                      <p:cBhvr>
                                        <p:cTn id="36" dur="1000" fill="hold"/>
                                        <p:tgtEl>
                                          <p:spTgt spid="6">
                                            <p:txEl>
                                              <p:pRg st="2" end="2"/>
                                            </p:txEl>
                                          </p:spTgt>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6">
                                            <p:txEl>
                                              <p:pRg st="2" end="2"/>
                                            </p:txEl>
                                          </p:spTgt>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6">
                                            <p:txEl>
                                              <p:pRg st="2" end="2"/>
                                            </p:txEl>
                                          </p:spTgt>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6">
                                            <p:txEl>
                                              <p:pRg st="2" end="2"/>
                                            </p:txEl>
                                          </p:spTgt>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6">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6"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1+#ppt_w/2"/>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2"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0-#ppt_w/2"/>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5105400" y="381000"/>
            <a:ext cx="37338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الخواص الفيزيائية للهالوجينات:-</a:t>
            </a:r>
            <a:endParaRPr lang="en-US"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مستطيل 6"/>
          <p:cNvSpPr/>
          <p:nvPr/>
        </p:nvSpPr>
        <p:spPr>
          <a:xfrm>
            <a:off x="381000" y="1676400"/>
            <a:ext cx="8530135" cy="1200329"/>
          </a:xfrm>
          <a:prstGeom prst="rect">
            <a:avLst/>
          </a:prstGeom>
          <a:noFill/>
        </p:spPr>
        <p:txBody>
          <a:bodyPr wrap="square" lIns="91440" tIns="45720" rIns="91440" bIns="45720">
            <a:spAutoFit/>
            <a:scene3d>
              <a:camera prst="isometricBottomDown">
                <a:rot lat="0" lon="20400000" rev="0"/>
              </a:camera>
              <a:lightRig rig="threePt" dir="t"/>
            </a:scene3d>
            <a:sp3d z="95250"/>
          </a:bodyPr>
          <a:lstStyle/>
          <a:p>
            <a:r>
              <a:rPr lang="ar-SA" sz="2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r>
              <a:rPr lang="ar-SA"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ar-SA" sz="16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تزداد درجة الغليان والانصهار كلما اتجهنا في المجموعة من الاعلى الى الاسفل والسبب هو  أن قوى التجاذب بين جزيئات الهالوجينات تزداد كلما زاد عدد الالكترونات في الجزيئات فالكلور والفلور غازين بينما البروم سائل واليود صلب (جز ئ اليود يشد جز ئ اليود بشل كبير).</a:t>
            </a:r>
            <a:endParaRPr lang="ar-SA" sz="1600" b="1" i="1" dirty="0" smtClean="0">
              <a:ln w="19050">
                <a:solidFill>
                  <a:schemeClr val="tx2">
                    <a:tint val="1000"/>
                  </a:schemeClr>
                </a:solidFill>
                <a:prstDash val="solid"/>
              </a:ln>
              <a:solidFill>
                <a:schemeClr val="accent5">
                  <a:lumMod val="60000"/>
                  <a:lumOff val="40000"/>
                </a:schemeClr>
              </a:solidFill>
              <a:effectLst>
                <a:outerShdw blurRad="50000" dist="50800" dir="7500000" algn="tl">
                  <a:srgbClr val="000000">
                    <a:shade val="5000"/>
                    <a:alpha val="35000"/>
                  </a:srgbClr>
                </a:outerShdw>
              </a:effectLst>
            </a:endParaRPr>
          </a:p>
          <a:p>
            <a:r>
              <a:rPr lang="ar-SA" sz="2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endParaRPr lang="ar-SA" sz="2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8" name="مستطيل 7"/>
          <p:cNvSpPr/>
          <p:nvPr/>
        </p:nvSpPr>
        <p:spPr>
          <a:xfrm>
            <a:off x="5105400" y="1143000"/>
            <a:ext cx="37338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درجة الغليان ودرجة الانصهار:-  </a:t>
            </a:r>
          </a:p>
        </p:txBody>
      </p:sp>
      <p:sp>
        <p:nvSpPr>
          <p:cNvPr id="9" name="مستطيل 8"/>
          <p:cNvSpPr/>
          <p:nvPr/>
        </p:nvSpPr>
        <p:spPr>
          <a:xfrm>
            <a:off x="5791200" y="2895600"/>
            <a:ext cx="3048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الوان الهالوجينات :-</a:t>
            </a:r>
          </a:p>
        </p:txBody>
      </p:sp>
      <p:sp>
        <p:nvSpPr>
          <p:cNvPr id="10" name="مستطيل 9"/>
          <p:cNvSpPr/>
          <p:nvPr/>
        </p:nvSpPr>
        <p:spPr>
          <a:xfrm>
            <a:off x="381000" y="3505200"/>
            <a:ext cx="8464360" cy="369332"/>
          </a:xfrm>
          <a:prstGeom prst="rect">
            <a:avLst/>
          </a:prstGeom>
          <a:noFill/>
        </p:spPr>
        <p:txBody>
          <a:bodyPr wrap="square" lIns="91440" tIns="45720" rIns="91440" bIns="45720">
            <a:spAutoFit/>
          </a:bodyPr>
          <a:lstStyle/>
          <a:p>
            <a:r>
              <a:rPr lang="ar-SA"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تزداد درجة اللون كلما اتجهنا من الأعلى إلى الأسفل (أي من  </a:t>
            </a:r>
            <a:r>
              <a:rPr lang="en-US"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F</a:t>
            </a:r>
            <a:r>
              <a:rPr lang="ar-SA"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إلى </a:t>
            </a:r>
            <a:r>
              <a:rPr lang="en-US"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r>
              <a:rPr lang="en-U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l</a:t>
            </a:r>
            <a:r>
              <a:rPr lang="ar-SA"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endParaRPr lang="ar-SA"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11" name="مربع نص 10"/>
          <p:cNvSpPr txBox="1"/>
          <p:nvPr/>
        </p:nvSpPr>
        <p:spPr>
          <a:xfrm>
            <a:off x="457200" y="4038600"/>
            <a:ext cx="8458200" cy="1200329"/>
          </a:xfrm>
          <a:prstGeom prst="rect">
            <a:avLst/>
          </a:prstGeom>
          <a:noFill/>
        </p:spPr>
        <p:txBody>
          <a:bodyPr wrap="square" rtlCol="1">
            <a:spAutoFit/>
          </a:bodyPr>
          <a:lstStyle/>
          <a:p>
            <a:pPr>
              <a:buFont typeface="Arial" pitchFamily="34" charset="0"/>
              <a:buChar char="•"/>
            </a:pPr>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الفلور غاز أصفر باهت.</a:t>
            </a:r>
          </a:p>
          <a:p>
            <a:pPr>
              <a:buFont typeface="Arial" pitchFamily="34" charset="0"/>
              <a:buChar char="•"/>
            </a:pPr>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الكلور غاز أصفر ضارب للخضرة.</a:t>
            </a:r>
          </a:p>
          <a:p>
            <a:pPr>
              <a:buFont typeface="Arial" pitchFamily="34" charset="0"/>
              <a:buChar char="•"/>
            </a:pPr>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البروم سائل احمر بني غامق</a:t>
            </a:r>
          </a:p>
          <a:p>
            <a:pPr>
              <a:buFont typeface="Arial" pitchFamily="34" charset="0"/>
              <a:buChar char="•"/>
            </a:pPr>
            <a:r>
              <a:rPr lang="ar-SA"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اليود صلب رمادي غامق وعندما يتسامى يكون لون بخار اليود بنفسجي.</a:t>
            </a:r>
            <a:endParaRPr lang="ar-SA"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93" decel="100000"/>
                                        <p:tgtEl>
                                          <p:spTgt spid="4"/>
                                        </p:tgtEl>
                                      </p:cBhvr>
                                    </p:animEffect>
                                    <p:animScale>
                                      <p:cBhvr>
                                        <p:cTn id="8" dur="193" decel="100000"/>
                                        <p:tgtEl>
                                          <p:spTgt spid="4"/>
                                        </p:tgtEl>
                                      </p:cBhvr>
                                      <p:from x="10000" y="10000"/>
                                      <p:to x="200000" y="450000"/>
                                    </p:animScale>
                                    <p:animScale>
                                      <p:cBhvr>
                                        <p:cTn id="9" dur="308" accel="100000" fill="hold">
                                          <p:stCondLst>
                                            <p:cond delay="193"/>
                                          </p:stCondLst>
                                        </p:cTn>
                                        <p:tgtEl>
                                          <p:spTgt spid="4"/>
                                        </p:tgtEl>
                                      </p:cBhvr>
                                      <p:from x="200000" y="450000"/>
                                      <p:to x="100000" y="100000"/>
                                    </p:animScale>
                                    <p:set>
                                      <p:cBhvr>
                                        <p:cTn id="10" dur="193" fill="hold"/>
                                        <p:tgtEl>
                                          <p:spTgt spid="4"/>
                                        </p:tgtEl>
                                        <p:attrNameLst>
                                          <p:attrName>ppt_x</p:attrName>
                                        </p:attrNameLst>
                                      </p:cBhvr>
                                      <p:to>
                                        <p:strVal val="(0.5)"/>
                                      </p:to>
                                    </p:set>
                                    <p:anim from="(0.5)" to="(#ppt_x)" calcmode="lin" valueType="num">
                                      <p:cBhvr>
                                        <p:cTn id="11" dur="308" accel="100000" fill="hold">
                                          <p:stCondLst>
                                            <p:cond delay="193"/>
                                          </p:stCondLst>
                                        </p:cTn>
                                        <p:tgtEl>
                                          <p:spTgt spid="4"/>
                                        </p:tgtEl>
                                        <p:attrNameLst>
                                          <p:attrName>ppt_x</p:attrName>
                                        </p:attrNameLst>
                                      </p:cBhvr>
                                    </p:anim>
                                    <p:set>
                                      <p:cBhvr>
                                        <p:cTn id="12" dur="193" fill="hold"/>
                                        <p:tgtEl>
                                          <p:spTgt spid="4"/>
                                        </p:tgtEl>
                                        <p:attrNameLst>
                                          <p:attrName>ppt_y</p:attrName>
                                        </p:attrNameLst>
                                      </p:cBhvr>
                                      <p:to>
                                        <p:strVal val="(#ppt_y+0.4)"/>
                                      </p:to>
                                    </p:set>
                                    <p:anim from="(#ppt_y+0.4)" to="(#ppt_y)" calcmode="lin" valueType="num">
                                      <p:cBhvr>
                                        <p:cTn id="13" dur="308" accel="100000" fill="hold">
                                          <p:stCondLst>
                                            <p:cond delay="193"/>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450" decel="100000" fill="hold"/>
                                        <p:tgtEl>
                                          <p:spTgt spid="7"/>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54" presetClass="entr" presetSubtype="0" accel="10000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strVal val="#ppt_w*0.05"/>
                                          </p:val>
                                        </p:tav>
                                        <p:tav tm="100000">
                                          <p:val>
                                            <p:strVal val="#ppt_w"/>
                                          </p:val>
                                        </p:tav>
                                      </p:tavLst>
                                    </p:anim>
                                    <p:anim calcmode="lin" valueType="num">
                                      <p:cBhvr>
                                        <p:cTn id="45" dur="500" fill="hold"/>
                                        <p:tgtEl>
                                          <p:spTgt spid="10"/>
                                        </p:tgtEl>
                                        <p:attrNameLst>
                                          <p:attrName>ppt_h</p:attrName>
                                        </p:attrNameLst>
                                      </p:cBhvr>
                                      <p:tavLst>
                                        <p:tav tm="0">
                                          <p:val>
                                            <p:strVal val="#ppt_h"/>
                                          </p:val>
                                        </p:tav>
                                        <p:tav tm="100000">
                                          <p:val>
                                            <p:strVal val="#ppt_h"/>
                                          </p:val>
                                        </p:tav>
                                      </p:tavLst>
                                    </p:anim>
                                    <p:anim calcmode="lin" valueType="num">
                                      <p:cBhvr>
                                        <p:cTn id="46" dur="500" fill="hold"/>
                                        <p:tgtEl>
                                          <p:spTgt spid="10"/>
                                        </p:tgtEl>
                                        <p:attrNameLst>
                                          <p:attrName>ppt_x</p:attrName>
                                        </p:attrNameLst>
                                      </p:cBhvr>
                                      <p:tavLst>
                                        <p:tav tm="0">
                                          <p:val>
                                            <p:strVal val="#ppt_x-.2"/>
                                          </p:val>
                                        </p:tav>
                                        <p:tav tm="100000">
                                          <p:val>
                                            <p:strVal val="#ppt_x"/>
                                          </p:val>
                                        </p:tav>
                                      </p:tavLst>
                                    </p:anim>
                                    <p:anim calcmode="lin" valueType="num">
                                      <p:cBhvr>
                                        <p:cTn id="47" dur="500" fill="hold"/>
                                        <p:tgtEl>
                                          <p:spTgt spid="10"/>
                                        </p:tgtEl>
                                        <p:attrNameLst>
                                          <p:attrName>ppt_y</p:attrName>
                                        </p:attrNameLst>
                                      </p:cBhvr>
                                      <p:tavLst>
                                        <p:tav tm="0">
                                          <p:val>
                                            <p:strVal val="#ppt_y"/>
                                          </p:val>
                                        </p:tav>
                                        <p:tav tm="100000">
                                          <p:val>
                                            <p:strVal val="#ppt_y"/>
                                          </p:val>
                                        </p:tav>
                                      </p:tavLst>
                                    </p:anim>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anim calcmode="lin" valueType="num">
                                      <p:cBhvr>
                                        <p:cTn id="54" dur="500" fill="hold"/>
                                        <p:tgtEl>
                                          <p:spTgt spid="11"/>
                                        </p:tgtEl>
                                        <p:attrNameLst>
                                          <p:attrName>ppt_x</p:attrName>
                                        </p:attrNameLst>
                                      </p:cBhvr>
                                      <p:tavLst>
                                        <p:tav tm="0">
                                          <p:val>
                                            <p:strVal val="#ppt_x"/>
                                          </p:val>
                                        </p:tav>
                                        <p:tav tm="100000">
                                          <p:val>
                                            <p:strVal val="#ppt_x"/>
                                          </p:val>
                                        </p:tav>
                                      </p:tavLst>
                                    </p:anim>
                                    <p:anim calcmode="lin" valueType="num">
                                      <p:cBhvr>
                                        <p:cTn id="55" dur="450" decel="100000" fill="hold"/>
                                        <p:tgtEl>
                                          <p:spTgt spid="11"/>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xit" presetSubtype="0" fill="hold" grpId="1" nodeType="clickEffect">
                                  <p:stCondLst>
                                    <p:cond delay="0"/>
                                  </p:stCondLst>
                                  <p:childTnLst>
                                    <p:anim calcmode="lin" valueType="num">
                                      <p:cBhvr>
                                        <p:cTn id="60" dur="1000"/>
                                        <p:tgtEl>
                                          <p:spTgt spid="4"/>
                                        </p:tgtEl>
                                        <p:attrNameLst>
                                          <p:attrName>ppt_x</p:attrName>
                                        </p:attrNameLst>
                                      </p:cBhvr>
                                      <p:tavLst>
                                        <p:tav tm="0">
                                          <p:val>
                                            <p:strVal val="ppt_x"/>
                                          </p:val>
                                        </p:tav>
                                        <p:tav tm="100000">
                                          <p:val>
                                            <p:strVal val="ppt_x-.2"/>
                                          </p:val>
                                        </p:tav>
                                      </p:tavLst>
                                    </p:anim>
                                    <p:anim calcmode="lin" valueType="num">
                                      <p:cBhvr>
                                        <p:cTn id="61" dur="1000"/>
                                        <p:tgtEl>
                                          <p:spTgt spid="4"/>
                                        </p:tgtEl>
                                        <p:attrNameLst>
                                          <p:attrName>ppt_y</p:attrName>
                                        </p:attrNameLst>
                                      </p:cBhvr>
                                      <p:tavLst>
                                        <p:tav tm="0">
                                          <p:val>
                                            <p:strVal val="ppt_y"/>
                                          </p:val>
                                        </p:tav>
                                        <p:tav tm="100000">
                                          <p:val>
                                            <p:strVal val="ppt_y"/>
                                          </p:val>
                                        </p:tav>
                                      </p:tavLst>
                                    </p:anim>
                                    <p:animEffect transition="out" filter="fade">
                                      <p:cBhvr>
                                        <p:cTn id="62" dur="1000"/>
                                        <p:tgtEl>
                                          <p:spTgt spid="4"/>
                                        </p:tgtEl>
                                      </p:cBhvr>
                                    </p:animEffect>
                                    <p:set>
                                      <p:cBhvr>
                                        <p:cTn id="63" dur="1" fill="hold">
                                          <p:stCondLst>
                                            <p:cond delay="999"/>
                                          </p:stCondLst>
                                        </p:cTn>
                                        <p:tgtEl>
                                          <p:spTgt spid="4"/>
                                        </p:tgtEl>
                                        <p:attrNameLst>
                                          <p:attrName>style.visibility</p:attrName>
                                        </p:attrNameLst>
                                      </p:cBhvr>
                                      <p:to>
                                        <p:strVal val="hidden"/>
                                      </p:to>
                                    </p:set>
                                  </p:childTnLst>
                                </p:cTn>
                              </p:par>
                              <p:par>
                                <p:cTn id="64" presetID="29" presetClass="exit" presetSubtype="0" fill="hold" grpId="1" nodeType="withEffect">
                                  <p:stCondLst>
                                    <p:cond delay="0"/>
                                  </p:stCondLst>
                                  <p:iterate type="lt">
                                    <p:tmPct val="0"/>
                                  </p:iterate>
                                  <p:childTnLst>
                                    <p:anim calcmode="lin" valueType="num">
                                      <p:cBhvr>
                                        <p:cTn id="65" dur="1000"/>
                                        <p:tgtEl>
                                          <p:spTgt spid="8"/>
                                        </p:tgtEl>
                                        <p:attrNameLst>
                                          <p:attrName>ppt_x</p:attrName>
                                        </p:attrNameLst>
                                      </p:cBhvr>
                                      <p:tavLst>
                                        <p:tav tm="0">
                                          <p:val>
                                            <p:strVal val="ppt_x"/>
                                          </p:val>
                                        </p:tav>
                                        <p:tav tm="100000">
                                          <p:val>
                                            <p:strVal val="ppt_x-.2"/>
                                          </p:val>
                                        </p:tav>
                                      </p:tavLst>
                                    </p:anim>
                                    <p:anim calcmode="lin" valueType="num">
                                      <p:cBhvr>
                                        <p:cTn id="66" dur="1000"/>
                                        <p:tgtEl>
                                          <p:spTgt spid="8"/>
                                        </p:tgtEl>
                                        <p:attrNameLst>
                                          <p:attrName>ppt_y</p:attrName>
                                        </p:attrNameLst>
                                      </p:cBhvr>
                                      <p:tavLst>
                                        <p:tav tm="0">
                                          <p:val>
                                            <p:strVal val="ppt_y"/>
                                          </p:val>
                                        </p:tav>
                                        <p:tav tm="100000">
                                          <p:val>
                                            <p:strVal val="ppt_y"/>
                                          </p:val>
                                        </p:tav>
                                      </p:tavLst>
                                    </p:anim>
                                    <p:animEffect transition="out" filter="fade">
                                      <p:cBhvr>
                                        <p:cTn id="67" dur="1000"/>
                                        <p:tgtEl>
                                          <p:spTgt spid="8"/>
                                        </p:tgtEl>
                                      </p:cBhvr>
                                    </p:animEffect>
                                    <p:set>
                                      <p:cBhvr>
                                        <p:cTn id="68" dur="1" fill="hold">
                                          <p:stCondLst>
                                            <p:cond delay="999"/>
                                          </p:stCondLst>
                                        </p:cTn>
                                        <p:tgtEl>
                                          <p:spTgt spid="8"/>
                                        </p:tgtEl>
                                        <p:attrNameLst>
                                          <p:attrName>style.visibility</p:attrName>
                                        </p:attrNameLst>
                                      </p:cBhvr>
                                      <p:to>
                                        <p:strVal val="hidden"/>
                                      </p:to>
                                    </p:set>
                                  </p:childTnLst>
                                </p:cTn>
                              </p:par>
                              <p:par>
                                <p:cTn id="69" presetID="29" presetClass="exit" presetSubtype="0" fill="hold" grpId="1" nodeType="withEffect">
                                  <p:stCondLst>
                                    <p:cond delay="0"/>
                                  </p:stCondLst>
                                  <p:iterate type="lt">
                                    <p:tmPct val="0"/>
                                  </p:iterate>
                                  <p:childTnLst>
                                    <p:anim calcmode="lin" valueType="num">
                                      <p:cBhvr>
                                        <p:cTn id="70" dur="1000"/>
                                        <p:tgtEl>
                                          <p:spTgt spid="9"/>
                                        </p:tgtEl>
                                        <p:attrNameLst>
                                          <p:attrName>ppt_x</p:attrName>
                                        </p:attrNameLst>
                                      </p:cBhvr>
                                      <p:tavLst>
                                        <p:tav tm="0">
                                          <p:val>
                                            <p:strVal val="ppt_x"/>
                                          </p:val>
                                        </p:tav>
                                        <p:tav tm="100000">
                                          <p:val>
                                            <p:strVal val="ppt_x-.2"/>
                                          </p:val>
                                        </p:tav>
                                      </p:tavLst>
                                    </p:anim>
                                    <p:anim calcmode="lin" valueType="num">
                                      <p:cBhvr>
                                        <p:cTn id="71" dur="1000"/>
                                        <p:tgtEl>
                                          <p:spTgt spid="9"/>
                                        </p:tgtEl>
                                        <p:attrNameLst>
                                          <p:attrName>ppt_y</p:attrName>
                                        </p:attrNameLst>
                                      </p:cBhvr>
                                      <p:tavLst>
                                        <p:tav tm="0">
                                          <p:val>
                                            <p:strVal val="ppt_y"/>
                                          </p:val>
                                        </p:tav>
                                        <p:tav tm="100000">
                                          <p:val>
                                            <p:strVal val="ppt_y"/>
                                          </p:val>
                                        </p:tav>
                                      </p:tavLst>
                                    </p:anim>
                                    <p:animEffect transition="out" filter="fade">
                                      <p:cBhvr>
                                        <p:cTn id="72" dur="1000"/>
                                        <p:tgtEl>
                                          <p:spTgt spid="9"/>
                                        </p:tgtEl>
                                      </p:cBhvr>
                                    </p:animEffect>
                                    <p:set>
                                      <p:cBhvr>
                                        <p:cTn id="73" dur="1" fill="hold">
                                          <p:stCondLst>
                                            <p:cond delay="999"/>
                                          </p:stCondLst>
                                        </p:cTn>
                                        <p:tgtEl>
                                          <p:spTgt spid="9"/>
                                        </p:tgtEl>
                                        <p:attrNameLst>
                                          <p:attrName>style.visibility</p:attrName>
                                        </p:attrNameLst>
                                      </p:cBhvr>
                                      <p:to>
                                        <p:strVal val="hidden"/>
                                      </p:to>
                                    </p:set>
                                  </p:childTnLst>
                                </p:cTn>
                              </p:par>
                              <p:par>
                                <p:cTn id="74" presetID="29" presetClass="exit" presetSubtype="0" fill="hold" grpId="1" nodeType="withEffect">
                                  <p:stCondLst>
                                    <p:cond delay="0"/>
                                  </p:stCondLst>
                                  <p:childTnLst>
                                    <p:anim calcmode="lin" valueType="num">
                                      <p:cBhvr>
                                        <p:cTn id="75" dur="1000"/>
                                        <p:tgtEl>
                                          <p:spTgt spid="11"/>
                                        </p:tgtEl>
                                        <p:attrNameLst>
                                          <p:attrName>ppt_x</p:attrName>
                                        </p:attrNameLst>
                                      </p:cBhvr>
                                      <p:tavLst>
                                        <p:tav tm="0">
                                          <p:val>
                                            <p:strVal val="ppt_x"/>
                                          </p:val>
                                        </p:tav>
                                        <p:tav tm="100000">
                                          <p:val>
                                            <p:strVal val="ppt_x-.2"/>
                                          </p:val>
                                        </p:tav>
                                      </p:tavLst>
                                    </p:anim>
                                    <p:anim calcmode="lin" valueType="num">
                                      <p:cBhvr>
                                        <p:cTn id="76" dur="1000"/>
                                        <p:tgtEl>
                                          <p:spTgt spid="11"/>
                                        </p:tgtEl>
                                        <p:attrNameLst>
                                          <p:attrName>ppt_y</p:attrName>
                                        </p:attrNameLst>
                                      </p:cBhvr>
                                      <p:tavLst>
                                        <p:tav tm="0">
                                          <p:val>
                                            <p:strVal val="ppt_y"/>
                                          </p:val>
                                        </p:tav>
                                        <p:tav tm="100000">
                                          <p:val>
                                            <p:strVal val="ppt_y"/>
                                          </p:val>
                                        </p:tav>
                                      </p:tavLst>
                                    </p:anim>
                                    <p:animEffect transition="out" filter="fade">
                                      <p:cBhvr>
                                        <p:cTn id="77" dur="1000"/>
                                        <p:tgtEl>
                                          <p:spTgt spid="11"/>
                                        </p:tgtEl>
                                      </p:cBhvr>
                                    </p:animEffect>
                                    <p:set>
                                      <p:cBhvr>
                                        <p:cTn id="78" dur="1" fill="hold">
                                          <p:stCondLst>
                                            <p:cond delay="999"/>
                                          </p:stCondLst>
                                        </p:cTn>
                                        <p:tgtEl>
                                          <p:spTgt spid="11"/>
                                        </p:tgtEl>
                                        <p:attrNameLst>
                                          <p:attrName>style.visibility</p:attrName>
                                        </p:attrNameLst>
                                      </p:cBhvr>
                                      <p:to>
                                        <p:strVal val="hidden"/>
                                      </p:to>
                                    </p:set>
                                  </p:childTnLst>
                                </p:cTn>
                              </p:par>
                              <p:par>
                                <p:cTn id="79" presetID="29" presetClass="exit" presetSubtype="0" fill="hold" grpId="1" nodeType="withEffect">
                                  <p:stCondLst>
                                    <p:cond delay="0"/>
                                  </p:stCondLst>
                                  <p:childTnLst>
                                    <p:anim calcmode="lin" valueType="num">
                                      <p:cBhvr>
                                        <p:cTn id="80" dur="1000"/>
                                        <p:tgtEl>
                                          <p:spTgt spid="10"/>
                                        </p:tgtEl>
                                        <p:attrNameLst>
                                          <p:attrName>ppt_x</p:attrName>
                                        </p:attrNameLst>
                                      </p:cBhvr>
                                      <p:tavLst>
                                        <p:tav tm="0">
                                          <p:val>
                                            <p:strVal val="ppt_x"/>
                                          </p:val>
                                        </p:tav>
                                        <p:tav tm="100000">
                                          <p:val>
                                            <p:strVal val="ppt_x-.2"/>
                                          </p:val>
                                        </p:tav>
                                      </p:tavLst>
                                    </p:anim>
                                    <p:anim calcmode="lin" valueType="num">
                                      <p:cBhvr>
                                        <p:cTn id="81" dur="1000"/>
                                        <p:tgtEl>
                                          <p:spTgt spid="10"/>
                                        </p:tgtEl>
                                        <p:attrNameLst>
                                          <p:attrName>ppt_y</p:attrName>
                                        </p:attrNameLst>
                                      </p:cBhvr>
                                      <p:tavLst>
                                        <p:tav tm="0">
                                          <p:val>
                                            <p:strVal val="ppt_y"/>
                                          </p:val>
                                        </p:tav>
                                        <p:tav tm="100000">
                                          <p:val>
                                            <p:strVal val="ppt_y"/>
                                          </p:val>
                                        </p:tav>
                                      </p:tavLst>
                                    </p:anim>
                                    <p:animEffect transition="out" filter="fade">
                                      <p:cBhvr>
                                        <p:cTn id="82" dur="1000"/>
                                        <p:tgtEl>
                                          <p:spTgt spid="10"/>
                                        </p:tgtEl>
                                      </p:cBhvr>
                                    </p:animEffect>
                                    <p:set>
                                      <p:cBhvr>
                                        <p:cTn id="83" dur="1" fill="hold">
                                          <p:stCondLst>
                                            <p:cond delay="999"/>
                                          </p:stCondLst>
                                        </p:cTn>
                                        <p:tgtEl>
                                          <p:spTgt spid="10"/>
                                        </p:tgtEl>
                                        <p:attrNameLst>
                                          <p:attrName>style.visibility</p:attrName>
                                        </p:attrNameLst>
                                      </p:cBhvr>
                                      <p:to>
                                        <p:strVal val="hidden"/>
                                      </p:to>
                                    </p:set>
                                  </p:childTnLst>
                                </p:cTn>
                              </p:par>
                              <p:par>
                                <p:cTn id="84" presetID="29" presetClass="exit" presetSubtype="0" fill="hold" grpId="1" nodeType="withEffect">
                                  <p:stCondLst>
                                    <p:cond delay="0"/>
                                  </p:stCondLst>
                                  <p:childTnLst>
                                    <p:anim calcmode="lin" valueType="num">
                                      <p:cBhvr>
                                        <p:cTn id="85" dur="1000"/>
                                        <p:tgtEl>
                                          <p:spTgt spid="7"/>
                                        </p:tgtEl>
                                        <p:attrNameLst>
                                          <p:attrName>ppt_x</p:attrName>
                                        </p:attrNameLst>
                                      </p:cBhvr>
                                      <p:tavLst>
                                        <p:tav tm="0">
                                          <p:val>
                                            <p:strVal val="ppt_x"/>
                                          </p:val>
                                        </p:tav>
                                        <p:tav tm="100000">
                                          <p:val>
                                            <p:strVal val="ppt_x-.2"/>
                                          </p:val>
                                        </p:tav>
                                      </p:tavLst>
                                    </p:anim>
                                    <p:anim calcmode="lin" valueType="num">
                                      <p:cBhvr>
                                        <p:cTn id="86" dur="1000"/>
                                        <p:tgtEl>
                                          <p:spTgt spid="7"/>
                                        </p:tgtEl>
                                        <p:attrNameLst>
                                          <p:attrName>ppt_y</p:attrName>
                                        </p:attrNameLst>
                                      </p:cBhvr>
                                      <p:tavLst>
                                        <p:tav tm="0">
                                          <p:val>
                                            <p:strVal val="ppt_y"/>
                                          </p:val>
                                        </p:tav>
                                        <p:tav tm="100000">
                                          <p:val>
                                            <p:strVal val="ppt_y"/>
                                          </p:val>
                                        </p:tav>
                                      </p:tavLst>
                                    </p:anim>
                                    <p:animEffect transition="out" filter="fade">
                                      <p:cBhvr>
                                        <p:cTn id="87" dur="1000"/>
                                        <p:tgtEl>
                                          <p:spTgt spid="7"/>
                                        </p:tgtEl>
                                      </p:cBhvr>
                                    </p:animEffect>
                                    <p:set>
                                      <p:cBhvr>
                                        <p:cTn id="88"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p:bldP spid="7" grpId="1"/>
      <p:bldP spid="8" grpId="0" animBg="1"/>
      <p:bldP spid="8" grpId="1" animBg="1"/>
      <p:bldP spid="9" grpId="0" animBg="1"/>
      <p:bldP spid="9" grpId="1" animBg="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6477000" y="228600"/>
            <a:ext cx="24384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 الحالة الفيزيائية:-</a:t>
            </a:r>
          </a:p>
        </p:txBody>
      </p:sp>
      <p:sp>
        <p:nvSpPr>
          <p:cNvPr id="6" name="مربع نص 5"/>
          <p:cNvSpPr txBox="1"/>
          <p:nvPr/>
        </p:nvSpPr>
        <p:spPr>
          <a:xfrm>
            <a:off x="152400" y="685801"/>
            <a:ext cx="8763000" cy="2031325"/>
          </a:xfrm>
          <a:prstGeom prst="rect">
            <a:avLst/>
          </a:prstGeom>
          <a:noFill/>
        </p:spPr>
        <p:txBody>
          <a:bodyPr wrap="square" rtlCol="1">
            <a:spAutoFit/>
          </a:bodyPr>
          <a:lstStyle/>
          <a:p>
            <a:r>
              <a:rPr lang="ar-SA" dirty="0" smtClean="0"/>
              <a:t>*اليود صلب.</a:t>
            </a:r>
          </a:p>
          <a:p>
            <a:endParaRPr lang="ar-SA" dirty="0" smtClean="0"/>
          </a:p>
          <a:p>
            <a:r>
              <a:rPr lang="ar-SA" dirty="0" smtClean="0"/>
              <a:t>*البروم سائل.</a:t>
            </a:r>
          </a:p>
          <a:p>
            <a:endParaRPr lang="ar-SA" dirty="0"/>
          </a:p>
          <a:p>
            <a:r>
              <a:rPr lang="ar-SA" dirty="0" smtClean="0"/>
              <a:t>*الكلور والفلور غازين.</a:t>
            </a:r>
          </a:p>
          <a:p>
            <a:endParaRPr lang="ar-SA" dirty="0"/>
          </a:p>
          <a:p>
            <a:endParaRPr lang="ar-SA" dirty="0" smtClean="0"/>
          </a:p>
        </p:txBody>
      </p:sp>
      <p:sp>
        <p:nvSpPr>
          <p:cNvPr id="7" name="مستطيل 6"/>
          <p:cNvSpPr/>
          <p:nvPr/>
        </p:nvSpPr>
        <p:spPr>
          <a:xfrm>
            <a:off x="5181600" y="2286000"/>
            <a:ext cx="3733800" cy="381000"/>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ar-SA" b="1" i="1" u="sng"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الخواص </a:t>
            </a:r>
            <a:r>
              <a:rPr lang="ar-SA" b="1" i="1" u="sng"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الكيميائية </a:t>
            </a:r>
            <a:r>
              <a:rPr lang="ar-SA" b="1" i="1" u="sng"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rPr>
              <a:t>للهالوجينات:-</a:t>
            </a:r>
            <a:endParaRPr lang="en-US"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endParaRPr>
          </a:p>
          <a:p>
            <a:pPr algn="ctr"/>
            <a:endPar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مستطيل 7"/>
          <p:cNvSpPr/>
          <p:nvPr/>
        </p:nvSpPr>
        <p:spPr>
          <a:xfrm>
            <a:off x="5867400" y="2895600"/>
            <a:ext cx="3048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1-التركيب الالكتروني:-</a:t>
            </a:r>
          </a:p>
        </p:txBody>
      </p:sp>
      <p:sp>
        <p:nvSpPr>
          <p:cNvPr id="9" name="مستطيل 8"/>
          <p:cNvSpPr/>
          <p:nvPr/>
        </p:nvSpPr>
        <p:spPr>
          <a:xfrm>
            <a:off x="990600" y="3429000"/>
            <a:ext cx="7924800" cy="338554"/>
          </a:xfrm>
          <a:prstGeom prst="rect">
            <a:avLst/>
          </a:prstGeom>
          <a:noFill/>
        </p:spPr>
        <p:txBody>
          <a:bodyPr wrap="square" lIns="91440" tIns="45720" rIns="91440" bIns="45720">
            <a:spAutoFit/>
          </a:bodyPr>
          <a:lstStyle/>
          <a:p>
            <a:r>
              <a:rPr lang="ar-SA" sz="1600" b="1"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تحتوي الهالوجينات في مجالها الأخير على 7 الكترونات</a:t>
            </a:r>
            <a:endParaRPr lang="ar-SA" sz="1600" b="1" i="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مستطيل 9"/>
          <p:cNvSpPr/>
          <p:nvPr/>
        </p:nvSpPr>
        <p:spPr>
          <a:xfrm>
            <a:off x="5867400" y="3886200"/>
            <a:ext cx="30480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النشاط الكيميائي:-</a:t>
            </a:r>
          </a:p>
        </p:txBody>
      </p:sp>
      <p:sp>
        <p:nvSpPr>
          <p:cNvPr id="11" name="مستطيل 10"/>
          <p:cNvSpPr/>
          <p:nvPr/>
        </p:nvSpPr>
        <p:spPr>
          <a:xfrm>
            <a:off x="228600" y="4419600"/>
            <a:ext cx="8686800" cy="584775"/>
          </a:xfrm>
          <a:prstGeom prst="rect">
            <a:avLst/>
          </a:prstGeom>
          <a:noFill/>
        </p:spPr>
        <p:txBody>
          <a:bodyPr wrap="square" lIns="91440" tIns="45720" rIns="91440" bIns="45720">
            <a:spAutoFit/>
          </a:bodyPr>
          <a:lstStyle/>
          <a:p>
            <a:r>
              <a:rPr lang="ar-SA" sz="1600" b="1" i="1"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*الهالوجينات نشطة كيميائياً :- </a:t>
            </a:r>
            <a:r>
              <a:rPr lang="ar-SA"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الهالوجينات أكثر العناصر قدرة على اكتساب إلكترون واحد حتى تصل إلى حالة الاستقرار .</a:t>
            </a:r>
            <a:endParaRPr lang="ar-SA" sz="1600" b="1" i="1"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450" decel="100000" fill="hold"/>
                                        <p:tgtEl>
                                          <p:spTgt spid="6"/>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
                                        </p:tgtEl>
                                        <p:attrNameLst>
                                          <p:attrName>ppt_y</p:attrName>
                                        </p:attrNameLst>
                                      </p:cBhvr>
                                      <p:tavLst>
                                        <p:tav tm="0">
                                          <p:val>
                                            <p:strVal val="#ppt_y"/>
                                          </p:val>
                                        </p:tav>
                                        <p:tav tm="100000">
                                          <p:val>
                                            <p:strVal val="#ppt_y"/>
                                          </p:val>
                                        </p:tav>
                                      </p:tavLst>
                                    </p:anim>
                                    <p:anim calcmode="lin" valueType="num">
                                      <p:cBhvr>
                                        <p:cTn id="4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fltVal val="0"/>
                                          </p:val>
                                        </p:tav>
                                        <p:tav tm="100000">
                                          <p:val>
                                            <p:strVal val="#ppt_w"/>
                                          </p:val>
                                        </p:tav>
                                      </p:tavLst>
                                    </p:anim>
                                    <p:anim calcmode="lin" valueType="num">
                                      <p:cBhvr>
                                        <p:cTn id="51" dur="1000" fill="hold"/>
                                        <p:tgtEl>
                                          <p:spTgt spid="9"/>
                                        </p:tgtEl>
                                        <p:attrNameLst>
                                          <p:attrName>ppt_h</p:attrName>
                                        </p:attrNameLst>
                                      </p:cBhvr>
                                      <p:tavLst>
                                        <p:tav tm="0">
                                          <p:val>
                                            <p:fltVal val="0"/>
                                          </p:val>
                                        </p:tav>
                                        <p:tav tm="100000">
                                          <p:val>
                                            <p:strVal val="#ppt_h"/>
                                          </p:val>
                                        </p:tav>
                                      </p:tavLst>
                                    </p:anim>
                                    <p:anim calcmode="lin" valueType="num">
                                      <p:cBhvr>
                                        <p:cTn id="5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54" presetClass="entr" presetSubtype="0" accel="10000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strVal val="#ppt_w*0.05"/>
                                          </p:val>
                                        </p:tav>
                                        <p:tav tm="100000">
                                          <p:val>
                                            <p:strVal val="#ppt_w"/>
                                          </p:val>
                                        </p:tav>
                                      </p:tavLst>
                                    </p:anim>
                                    <p:anim calcmode="lin" valueType="num">
                                      <p:cBhvr>
                                        <p:cTn id="68" dur="500" fill="hold"/>
                                        <p:tgtEl>
                                          <p:spTgt spid="11"/>
                                        </p:tgtEl>
                                        <p:attrNameLst>
                                          <p:attrName>ppt_h</p:attrName>
                                        </p:attrNameLst>
                                      </p:cBhvr>
                                      <p:tavLst>
                                        <p:tav tm="0">
                                          <p:val>
                                            <p:strVal val="#ppt_h"/>
                                          </p:val>
                                        </p:tav>
                                        <p:tav tm="100000">
                                          <p:val>
                                            <p:strVal val="#ppt_h"/>
                                          </p:val>
                                        </p:tav>
                                      </p:tavLst>
                                    </p:anim>
                                    <p:anim calcmode="lin" valueType="num">
                                      <p:cBhvr>
                                        <p:cTn id="69" dur="500" fill="hold"/>
                                        <p:tgtEl>
                                          <p:spTgt spid="11"/>
                                        </p:tgtEl>
                                        <p:attrNameLst>
                                          <p:attrName>ppt_x</p:attrName>
                                        </p:attrNameLst>
                                      </p:cBhvr>
                                      <p:tavLst>
                                        <p:tav tm="0">
                                          <p:val>
                                            <p:strVal val="#ppt_x-.2"/>
                                          </p:val>
                                        </p:tav>
                                        <p:tav tm="100000">
                                          <p:val>
                                            <p:strVal val="#ppt_x"/>
                                          </p:val>
                                        </p:tav>
                                      </p:tavLst>
                                    </p:anim>
                                    <p:anim calcmode="lin" valueType="num">
                                      <p:cBhvr>
                                        <p:cTn id="70" dur="500" fill="hold"/>
                                        <p:tgtEl>
                                          <p:spTgt spid="11"/>
                                        </p:tgtEl>
                                        <p:attrNameLst>
                                          <p:attrName>ppt_y</p:attrName>
                                        </p:attrNameLst>
                                      </p:cBhvr>
                                      <p:tavLst>
                                        <p:tav tm="0">
                                          <p:val>
                                            <p:strVal val="#ppt_y"/>
                                          </p:val>
                                        </p:tav>
                                        <p:tav tm="100000">
                                          <p:val>
                                            <p:strVal val="#ppt_y"/>
                                          </p:val>
                                        </p:tav>
                                      </p:tavLst>
                                    </p:anim>
                                    <p:animEffect transition="in" filter="fade">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xit" presetSubtype="0" fill="hold" grpId="1" nodeType="clickEffect">
                                  <p:stCondLst>
                                    <p:cond delay="0"/>
                                  </p:stCondLst>
                                  <p:childTnLst>
                                    <p:animEffect transition="out" filter="dissolve">
                                      <p:cBhvr>
                                        <p:cTn id="75" dur="500"/>
                                        <p:tgtEl>
                                          <p:spTgt spid="5"/>
                                        </p:tgtEl>
                                      </p:cBhvr>
                                    </p:animEffect>
                                    <p:set>
                                      <p:cBhvr>
                                        <p:cTn id="76" dur="1" fill="hold">
                                          <p:stCondLst>
                                            <p:cond delay="499"/>
                                          </p:stCondLst>
                                        </p:cTn>
                                        <p:tgtEl>
                                          <p:spTgt spid="5"/>
                                        </p:tgtEl>
                                        <p:attrNameLst>
                                          <p:attrName>style.visibility</p:attrName>
                                        </p:attrNameLst>
                                      </p:cBhvr>
                                      <p:to>
                                        <p:strVal val="hidden"/>
                                      </p:to>
                                    </p:set>
                                  </p:childTnLst>
                                </p:cTn>
                              </p:par>
                              <p:par>
                                <p:cTn id="77" presetID="9" presetClass="exit" presetSubtype="0" fill="hold" grpId="1" nodeType="withEffect">
                                  <p:stCondLst>
                                    <p:cond delay="0"/>
                                  </p:stCondLst>
                                  <p:childTnLst>
                                    <p:animEffect transition="out" filter="dissolv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9" presetClass="exit" presetSubtype="0" fill="hold" grpId="1" nodeType="withEffect">
                                  <p:stCondLst>
                                    <p:cond delay="0"/>
                                  </p:stCondLst>
                                  <p:childTnLst>
                                    <p:animEffect transition="out" filter="dissolve">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9" presetClass="exit" presetSubtype="0" fill="hold" grpId="1" nodeType="withEffect">
                                  <p:stCondLst>
                                    <p:cond delay="0"/>
                                  </p:stCondLst>
                                  <p:iterate type="lt">
                                    <p:tmPct val="0"/>
                                  </p:iterate>
                                  <p:childTnLst>
                                    <p:animEffect transition="out" filter="dissolve">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9" presetClass="exit" presetSubtype="0" fill="hold" grpId="1" nodeType="withEffect">
                                  <p:stCondLst>
                                    <p:cond delay="0"/>
                                  </p:stCondLst>
                                  <p:childTnLst>
                                    <p:animEffect transition="out" filter="dissolve">
                                      <p:cBhvr>
                                        <p:cTn id="87" dur="500"/>
                                        <p:tgtEl>
                                          <p:spTgt spid="9"/>
                                        </p:tgtEl>
                                      </p:cBhvr>
                                    </p:animEffect>
                                    <p:set>
                                      <p:cBhvr>
                                        <p:cTn id="88" dur="1" fill="hold">
                                          <p:stCondLst>
                                            <p:cond delay="499"/>
                                          </p:stCondLst>
                                        </p:cTn>
                                        <p:tgtEl>
                                          <p:spTgt spid="9"/>
                                        </p:tgtEl>
                                        <p:attrNameLst>
                                          <p:attrName>style.visibility</p:attrName>
                                        </p:attrNameLst>
                                      </p:cBhvr>
                                      <p:to>
                                        <p:strVal val="hidden"/>
                                      </p:to>
                                    </p:set>
                                  </p:childTnLst>
                                </p:cTn>
                              </p:par>
                              <p:par>
                                <p:cTn id="89" presetID="9" presetClass="exit" presetSubtype="0" fill="hold" grpId="1" nodeType="withEffect">
                                  <p:stCondLst>
                                    <p:cond delay="0"/>
                                  </p:stCondLst>
                                  <p:iterate type="lt">
                                    <p:tmPct val="0"/>
                                  </p:iterate>
                                  <p:childTnLst>
                                    <p:animEffect transition="out" filter="dissolve">
                                      <p:cBhvr>
                                        <p:cTn id="90" dur="500"/>
                                        <p:tgtEl>
                                          <p:spTgt spid="10"/>
                                        </p:tgtEl>
                                      </p:cBhvr>
                                    </p:animEffect>
                                    <p:set>
                                      <p:cBhvr>
                                        <p:cTn id="91" dur="1" fill="hold">
                                          <p:stCondLst>
                                            <p:cond delay="499"/>
                                          </p:stCondLst>
                                        </p:cTn>
                                        <p:tgtEl>
                                          <p:spTgt spid="10"/>
                                        </p:tgtEl>
                                        <p:attrNameLst>
                                          <p:attrName>style.visibility</p:attrName>
                                        </p:attrNameLst>
                                      </p:cBhvr>
                                      <p:to>
                                        <p:strVal val="hidden"/>
                                      </p:to>
                                    </p:set>
                                  </p:childTnLst>
                                </p:cTn>
                              </p:par>
                              <p:par>
                                <p:cTn id="92" presetID="9" presetClass="exit" presetSubtype="0" fill="hold" grpId="1" nodeType="withEffect">
                                  <p:stCondLst>
                                    <p:cond delay="0"/>
                                  </p:stCondLst>
                                  <p:childTnLst>
                                    <p:animEffect transition="out" filter="dissolv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7" grpId="0" animBg="1"/>
      <p:bldP spid="7" grpId="1" animBg="1"/>
      <p:bldP spid="8" grpId="0" animBg="1"/>
      <p:bldP spid="8" grpId="1" animBg="1"/>
      <p:bldP spid="9" grpId="0"/>
      <p:bldP spid="9" grpId="1"/>
      <p:bldP spid="10" grpId="0" animBg="1"/>
      <p:bldP spid="10" grpId="1" animBg="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7620000" y="1524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5" name="مستطيل 4"/>
          <p:cNvSpPr/>
          <p:nvPr/>
        </p:nvSpPr>
        <p:spPr>
          <a:xfrm>
            <a:off x="152400" y="152400"/>
            <a:ext cx="7352499"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الهالوجينات أكثر العناصر قدرة على اكتساب إلكترون واحد حتى تصل إلى حالة الاستقرار؟</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6" name="مستطيل 5"/>
          <p:cNvSpPr/>
          <p:nvPr/>
        </p:nvSpPr>
        <p:spPr>
          <a:xfrm>
            <a:off x="7620000" y="14478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7" name="مستطيل 6"/>
          <p:cNvSpPr/>
          <p:nvPr/>
        </p:nvSpPr>
        <p:spPr>
          <a:xfrm>
            <a:off x="304800" y="1447800"/>
            <a:ext cx="7069167" cy="92333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 الهالوجينات تحتوي في مجالها الأخير على 7 الكترونات وبالتالي فانه ينقصها إلكترون واحد حتى تصل إلى التركيب الإلكترون للغاز الخامل التركيب الثماني (الفة الكتررونية عالية).</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
        <p:nvSpPr>
          <p:cNvPr id="8" name="مستطيل 7"/>
          <p:cNvSpPr/>
          <p:nvPr/>
        </p:nvSpPr>
        <p:spPr>
          <a:xfrm>
            <a:off x="0" y="2895600"/>
            <a:ext cx="8839200" cy="2062103"/>
          </a:xfrm>
          <a:prstGeom prst="rect">
            <a:avLst/>
          </a:prstGeom>
          <a:noFill/>
        </p:spPr>
        <p:txBody>
          <a:bodyPr wrap="square" lIns="91440" tIns="45720" rIns="91440" bIns="45720">
            <a:spAutoFit/>
          </a:bodyPr>
          <a:lstStyle/>
          <a:p>
            <a:r>
              <a:rPr lang="ar-SA" sz="1600" b="1" i="1"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*كيفية وصول الهالوجينات لحالة الاستقرار:- </a:t>
            </a:r>
          </a:p>
          <a:p>
            <a:r>
              <a:rPr lang="ar-SA" sz="1600" b="1" i="1" dirty="0" smtClean="0">
                <a:ln w="10160">
                  <a:solidFill>
                    <a:schemeClr val="accent1"/>
                  </a:solidFill>
                  <a:prstDash val="solid"/>
                </a:ln>
                <a:solidFill>
                  <a:srgbClr val="FFFFFF"/>
                </a:solidFill>
                <a:effectLst>
                  <a:outerShdw blurRad="38100" dist="32000" dir="5400000" algn="tl">
                    <a:srgbClr val="000000">
                      <a:alpha val="30000"/>
                    </a:srgbClr>
                  </a:outerShdw>
                </a:effectLst>
              </a:rPr>
              <a:t>( الطريقة الأولى):- </a:t>
            </a:r>
            <a:r>
              <a:rPr lang="ar-SA"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تكوين مركبات ايونية مثل </a:t>
            </a:r>
            <a:r>
              <a:rPr lang="en-US" sz="1600" b="1" i="1" dirty="0" err="1"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NaCl</a:t>
            </a:r>
            <a:r>
              <a:rPr lang="en-US"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 </a:t>
            </a:r>
            <a:r>
              <a:rPr lang="ar-SA"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 نتيجة اكتساب إلكترون من الذرات التي جذبها لالكتروناتها الخارجية ضعيفا مثل عناصر المجموعة (1أ)و (2أ).</a:t>
            </a:r>
          </a:p>
          <a:p>
            <a:endParaRPr lang="ar-SA"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endParaRPr>
          </a:p>
          <a:p>
            <a:r>
              <a:rPr lang="ar-SA" sz="1600" b="1" i="1" dirty="0" smtClean="0">
                <a:ln w="10160">
                  <a:solidFill>
                    <a:schemeClr val="accent1"/>
                  </a:solidFill>
                  <a:prstDash val="solid"/>
                </a:ln>
                <a:solidFill>
                  <a:srgbClr val="FFFFFF"/>
                </a:solidFill>
                <a:effectLst>
                  <a:outerShdw blurRad="38100" dist="32000" dir="5400000" algn="tl">
                    <a:srgbClr val="000000">
                      <a:alpha val="30000"/>
                    </a:srgbClr>
                  </a:outerShdw>
                </a:effectLst>
              </a:rPr>
              <a:t>( الطريقة الثانية):- </a:t>
            </a:r>
            <a:r>
              <a:rPr lang="ar-SA"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تكوين مركبات تساهمية حيث تشارك ذرة الهالوجين ذرة أخرى شبيهة </a:t>
            </a:r>
            <a:r>
              <a:rPr lang="en-US" sz="1600" b="1" i="1"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Cl</a:t>
            </a:r>
            <a:r>
              <a:rPr lang="en-US" sz="1600" b="1" i="1" baseline="-25000"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rPr>
              <a:t>2</a:t>
            </a:r>
            <a:endParaRPr lang="ar-SA" sz="1600" b="1" i="1" baseline="-25000" dirty="0" smtClean="0">
              <a:ln w="10160">
                <a:solidFill>
                  <a:schemeClr val="accent1"/>
                </a:solidFill>
                <a:prstDash val="solid"/>
              </a:ln>
              <a:solidFill>
                <a:schemeClr val="accent5">
                  <a:lumMod val="40000"/>
                  <a:lumOff val="60000"/>
                </a:schemeClr>
              </a:solidFill>
              <a:effectLst>
                <a:outerShdw blurRad="38100" dist="32000" dir="5400000" algn="tl">
                  <a:srgbClr val="000000">
                    <a:alpha val="30000"/>
                  </a:srgbClr>
                </a:outerShdw>
              </a:effectLst>
            </a:endParaRPr>
          </a:p>
          <a:p>
            <a:r>
              <a:rPr lang="ar-SA" sz="1600" b="1" i="1" dirty="0" smtClean="0">
                <a:ln w="10160">
                  <a:solidFill>
                    <a:schemeClr val="accent1"/>
                  </a:solidFill>
                  <a:prstDash val="solid"/>
                </a:ln>
                <a:solidFill>
                  <a:srgbClr val="FFFFFF"/>
                </a:solidFill>
                <a:effectLst>
                  <a:outerShdw blurRad="38100" dist="32000" dir="5400000" algn="tl">
                    <a:srgbClr val="000000">
                      <a:alpha val="30000"/>
                    </a:srgbClr>
                  </a:outerShdw>
                </a:effectLst>
              </a:rPr>
              <a:t>أو  غير شبيه  </a:t>
            </a:r>
            <a:r>
              <a:rPr lang="en-US" sz="1600" b="1" i="1" dirty="0" smtClean="0">
                <a:ln w="10160">
                  <a:solidFill>
                    <a:schemeClr val="accent1"/>
                  </a:solidFill>
                  <a:prstDash val="solid"/>
                </a:ln>
                <a:solidFill>
                  <a:srgbClr val="FFFFFF"/>
                </a:solidFill>
                <a:effectLst>
                  <a:outerShdw blurRad="38100" dist="32000" dir="5400000" algn="tl">
                    <a:srgbClr val="000000">
                      <a:alpha val="30000"/>
                    </a:srgbClr>
                  </a:outerShdw>
                </a:effectLst>
              </a:rPr>
              <a:t>CCl</a:t>
            </a:r>
            <a:r>
              <a:rPr lang="en-US" sz="1600" b="1" i="1" baseline="-25000" dirty="0" smtClean="0">
                <a:ln w="10160">
                  <a:solidFill>
                    <a:schemeClr val="accent1"/>
                  </a:solidFill>
                  <a:prstDash val="solid"/>
                </a:ln>
                <a:solidFill>
                  <a:srgbClr val="FFFFFF"/>
                </a:solidFill>
                <a:effectLst>
                  <a:outerShdw blurRad="38100" dist="32000" dir="5400000" algn="tl">
                    <a:srgbClr val="000000">
                      <a:alpha val="30000"/>
                    </a:srgbClr>
                  </a:outerShdw>
                </a:effectLst>
              </a:rPr>
              <a:t>4</a:t>
            </a:r>
            <a:endParaRPr lang="ar-SA" sz="1600" b="1" i="1" cap="none" spc="0" baseline="-2500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a:p>
            <a:endParaRPr lang="ar-SA" sz="1600" b="1" i="1"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a:p>
            <a:endParaRPr lang="ar-SA" sz="1600" b="1" i="1"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13" name="مستطيل 12"/>
          <p:cNvSpPr/>
          <p:nvPr/>
        </p:nvSpPr>
        <p:spPr>
          <a:xfrm>
            <a:off x="6553200" y="4800600"/>
            <a:ext cx="2362200" cy="381000"/>
          </a:xfrm>
          <a:prstGeom prst="rect">
            <a:avLst/>
          </a:prstGeom>
        </p:spPr>
        <p:style>
          <a:lnRef idx="1">
            <a:schemeClr val="accent3"/>
          </a:lnRef>
          <a:fillRef idx="3">
            <a:schemeClr val="accent3"/>
          </a:fillRef>
          <a:effectRef idx="2">
            <a:schemeClr val="accent3"/>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3- إعداد الأكسدة:-</a:t>
            </a:r>
          </a:p>
        </p:txBody>
      </p:sp>
      <p:sp>
        <p:nvSpPr>
          <p:cNvPr id="14" name="مستطيل 13"/>
          <p:cNvSpPr/>
          <p:nvPr/>
        </p:nvSpPr>
        <p:spPr>
          <a:xfrm>
            <a:off x="0" y="5334000"/>
            <a:ext cx="8915400" cy="1077218"/>
          </a:xfrm>
          <a:prstGeom prst="rect">
            <a:avLst/>
          </a:prstGeom>
          <a:noFill/>
        </p:spPr>
        <p:txBody>
          <a:bodyPr wrap="square" lIns="91440" tIns="45720" rIns="91440" bIns="45720">
            <a:spAutoFit/>
          </a:bodyPr>
          <a:lstStyle/>
          <a:p>
            <a:r>
              <a:rPr lang="ar-SA" sz="1600" b="1"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*عدد الأكسدة لجميع الهالوجينات في معظم تفاعلاتها هو -1</a:t>
            </a:r>
          </a:p>
          <a:p>
            <a:endParaRPr lang="ar-SA" sz="1600" b="1" i="1"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ar-SA" sz="1600" b="1"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*تتخذ الهالوجينات </a:t>
            </a:r>
            <a:r>
              <a:rPr lang="ar-SA" sz="1600" b="1"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إعداد أكسدة موجبة تتراوح من (+1)إلى (+7)  عدا الفلور.</a:t>
            </a:r>
          </a:p>
          <a:p>
            <a:endParaRPr lang="ar-SA" sz="1600" b="1" i="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80">
                                          <p:stCondLst>
                                            <p:cond delay="0"/>
                                          </p:stCondLst>
                                        </p:cTn>
                                        <p:tgtEl>
                                          <p:spTgt spid="6"/>
                                        </p:tgtEl>
                                      </p:cBhvr>
                                    </p:animEffect>
                                    <p:anim calcmode="lin" valueType="num">
                                      <p:cBhvr>
                                        <p:cTn id="3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9" dur="26">
                                          <p:stCondLst>
                                            <p:cond delay="650"/>
                                          </p:stCondLst>
                                        </p:cTn>
                                        <p:tgtEl>
                                          <p:spTgt spid="6"/>
                                        </p:tgtEl>
                                      </p:cBhvr>
                                      <p:to x="100000" y="60000"/>
                                    </p:animScale>
                                    <p:animScale>
                                      <p:cBhvr>
                                        <p:cTn id="40" dur="166" decel="50000">
                                          <p:stCondLst>
                                            <p:cond delay="676"/>
                                          </p:stCondLst>
                                        </p:cTn>
                                        <p:tgtEl>
                                          <p:spTgt spid="6"/>
                                        </p:tgtEl>
                                      </p:cBhvr>
                                      <p:to x="100000" y="100000"/>
                                    </p:animScale>
                                    <p:animScale>
                                      <p:cBhvr>
                                        <p:cTn id="41" dur="26">
                                          <p:stCondLst>
                                            <p:cond delay="1312"/>
                                          </p:stCondLst>
                                        </p:cTn>
                                        <p:tgtEl>
                                          <p:spTgt spid="6"/>
                                        </p:tgtEl>
                                      </p:cBhvr>
                                      <p:to x="100000" y="80000"/>
                                    </p:animScale>
                                    <p:animScale>
                                      <p:cBhvr>
                                        <p:cTn id="42" dur="166" decel="50000">
                                          <p:stCondLst>
                                            <p:cond delay="1338"/>
                                          </p:stCondLst>
                                        </p:cTn>
                                        <p:tgtEl>
                                          <p:spTgt spid="6"/>
                                        </p:tgtEl>
                                      </p:cBhvr>
                                      <p:to x="100000" y="100000"/>
                                    </p:animScale>
                                    <p:animScale>
                                      <p:cBhvr>
                                        <p:cTn id="43" dur="26">
                                          <p:stCondLst>
                                            <p:cond delay="1642"/>
                                          </p:stCondLst>
                                        </p:cTn>
                                        <p:tgtEl>
                                          <p:spTgt spid="6"/>
                                        </p:tgtEl>
                                      </p:cBhvr>
                                      <p:to x="100000" y="90000"/>
                                    </p:animScale>
                                    <p:animScale>
                                      <p:cBhvr>
                                        <p:cTn id="44" dur="166" decel="50000">
                                          <p:stCondLst>
                                            <p:cond delay="1668"/>
                                          </p:stCondLst>
                                        </p:cTn>
                                        <p:tgtEl>
                                          <p:spTgt spid="6"/>
                                        </p:tgtEl>
                                      </p:cBhvr>
                                      <p:to x="100000" y="100000"/>
                                    </p:animScale>
                                    <p:animScale>
                                      <p:cBhvr>
                                        <p:cTn id="45" dur="26">
                                          <p:stCondLst>
                                            <p:cond delay="1808"/>
                                          </p:stCondLst>
                                        </p:cTn>
                                        <p:tgtEl>
                                          <p:spTgt spid="6"/>
                                        </p:tgtEl>
                                      </p:cBhvr>
                                      <p:to x="100000" y="95000"/>
                                    </p:animScale>
                                    <p:animScale>
                                      <p:cBhvr>
                                        <p:cTn id="46" dur="166" decel="50000">
                                          <p:stCondLst>
                                            <p:cond delay="1834"/>
                                          </p:stCondLst>
                                        </p:cTn>
                                        <p:tgtEl>
                                          <p:spTgt spid="6"/>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1000" fill="hold"/>
                                        <p:tgtEl>
                                          <p:spTgt spid="7"/>
                                        </p:tgtEl>
                                        <p:attrNameLst>
                                          <p:attrName>ppt_w</p:attrName>
                                        </p:attrNameLst>
                                      </p:cBhvr>
                                      <p:tavLst>
                                        <p:tav tm="0">
                                          <p:val>
                                            <p:fltVal val="0"/>
                                          </p:val>
                                        </p:tav>
                                        <p:tav tm="100000">
                                          <p:val>
                                            <p:strVal val="#ppt_w"/>
                                          </p:val>
                                        </p:tav>
                                      </p:tavLst>
                                    </p:anim>
                                    <p:anim calcmode="lin" valueType="num">
                                      <p:cBhvr>
                                        <p:cTn id="52" dur="1000" fill="hold"/>
                                        <p:tgtEl>
                                          <p:spTgt spid="7"/>
                                        </p:tgtEl>
                                        <p:attrNameLst>
                                          <p:attrName>ppt_h</p:attrName>
                                        </p:attrNameLst>
                                      </p:cBhvr>
                                      <p:tavLst>
                                        <p:tav tm="0">
                                          <p:val>
                                            <p:fltVal val="0"/>
                                          </p:val>
                                        </p:tav>
                                        <p:tav tm="100000">
                                          <p:val>
                                            <p:strVal val="#ppt_h"/>
                                          </p:val>
                                        </p:tav>
                                      </p:tavLst>
                                    </p:anim>
                                    <p:anim calcmode="lin" valueType="num">
                                      <p:cBhvr>
                                        <p:cTn id="5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1000" fill="hold"/>
                                        <p:tgtEl>
                                          <p:spTgt spid="8"/>
                                        </p:tgtEl>
                                        <p:attrNameLst>
                                          <p:attrName>ppt_w</p:attrName>
                                        </p:attrNameLst>
                                      </p:cBhvr>
                                      <p:tavLst>
                                        <p:tav tm="0">
                                          <p:val>
                                            <p:fltVal val="0"/>
                                          </p:val>
                                        </p:tav>
                                        <p:tav tm="100000">
                                          <p:val>
                                            <p:strVal val="#ppt_w"/>
                                          </p:val>
                                        </p:tav>
                                      </p:tavLst>
                                    </p:anim>
                                    <p:anim calcmode="lin" valueType="num">
                                      <p:cBhvr>
                                        <p:cTn id="60" dur="1000" fill="hold"/>
                                        <p:tgtEl>
                                          <p:spTgt spid="8"/>
                                        </p:tgtEl>
                                        <p:attrNameLst>
                                          <p:attrName>ppt_h</p:attrName>
                                        </p:attrNameLst>
                                      </p:cBhvr>
                                      <p:tavLst>
                                        <p:tav tm="0">
                                          <p:val>
                                            <p:fltVal val="0"/>
                                          </p:val>
                                        </p:tav>
                                        <p:tav tm="100000">
                                          <p:val>
                                            <p:strVal val="#ppt_h"/>
                                          </p:val>
                                        </p:tav>
                                      </p:tavLst>
                                    </p:anim>
                                    <p:anim calcmode="lin" valueType="num">
                                      <p:cBhvr>
                                        <p:cTn id="6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900" decel="100000" fill="hold"/>
                                        <p:tgtEl>
                                          <p:spTgt spid="1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5"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2000"/>
                                        <p:tgtEl>
                                          <p:spTgt spid="14"/>
                                        </p:tgtEl>
                                      </p:cBhvr>
                                    </p:animEffect>
                                    <p:anim calcmode="lin" valueType="num">
                                      <p:cBhvr>
                                        <p:cTn id="76" dur="2000" fill="hold"/>
                                        <p:tgtEl>
                                          <p:spTgt spid="14"/>
                                        </p:tgtEl>
                                        <p:attrNameLst>
                                          <p:attrName>style.rotation</p:attrName>
                                        </p:attrNameLst>
                                      </p:cBhvr>
                                      <p:tavLst>
                                        <p:tav tm="0">
                                          <p:val>
                                            <p:fltVal val="720"/>
                                          </p:val>
                                        </p:tav>
                                        <p:tav tm="100000">
                                          <p:val>
                                            <p:fltVal val="0"/>
                                          </p:val>
                                        </p:tav>
                                      </p:tavLst>
                                    </p:anim>
                                    <p:anim calcmode="lin" valueType="num">
                                      <p:cBhvr>
                                        <p:cTn id="77" dur="2000" fill="hold"/>
                                        <p:tgtEl>
                                          <p:spTgt spid="14"/>
                                        </p:tgtEl>
                                        <p:attrNameLst>
                                          <p:attrName>ppt_h</p:attrName>
                                        </p:attrNameLst>
                                      </p:cBhvr>
                                      <p:tavLst>
                                        <p:tav tm="0">
                                          <p:val>
                                            <p:fltVal val="0"/>
                                          </p:val>
                                        </p:tav>
                                        <p:tav tm="100000">
                                          <p:val>
                                            <p:strVal val="#ppt_h"/>
                                          </p:val>
                                        </p:tav>
                                      </p:tavLst>
                                    </p:anim>
                                    <p:anim calcmode="lin" valueType="num">
                                      <p:cBhvr>
                                        <p:cTn id="78"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79" fill="hold">
                      <p:stCondLst>
                        <p:cond delay="indefinite"/>
                      </p:stCondLst>
                      <p:childTnLst>
                        <p:par>
                          <p:cTn id="80" fill="hold">
                            <p:stCondLst>
                              <p:cond delay="0"/>
                            </p:stCondLst>
                            <p:childTnLst>
                              <p:par>
                                <p:cTn id="81" presetID="23" presetClass="exit" presetSubtype="32" fill="hold" grpId="1" nodeType="clickEffect">
                                  <p:stCondLst>
                                    <p:cond delay="0"/>
                                  </p:stCondLst>
                                  <p:childTnLst>
                                    <p:anim calcmode="lin" valueType="num">
                                      <p:cBhvr>
                                        <p:cTn id="82" dur="500"/>
                                        <p:tgtEl>
                                          <p:spTgt spid="4"/>
                                        </p:tgtEl>
                                        <p:attrNameLst>
                                          <p:attrName>ppt_w</p:attrName>
                                        </p:attrNameLst>
                                      </p:cBhvr>
                                      <p:tavLst>
                                        <p:tav tm="0">
                                          <p:val>
                                            <p:strVal val="ppt_w"/>
                                          </p:val>
                                        </p:tav>
                                        <p:tav tm="100000">
                                          <p:val>
                                            <p:fltVal val="0"/>
                                          </p:val>
                                        </p:tav>
                                      </p:tavLst>
                                    </p:anim>
                                    <p:anim calcmode="lin" valueType="num">
                                      <p:cBhvr>
                                        <p:cTn id="83" dur="500"/>
                                        <p:tgtEl>
                                          <p:spTgt spid="4"/>
                                        </p:tgtEl>
                                        <p:attrNameLst>
                                          <p:attrName>ppt_h</p:attrName>
                                        </p:attrNameLst>
                                      </p:cBhvr>
                                      <p:tavLst>
                                        <p:tav tm="0">
                                          <p:val>
                                            <p:strVal val="ppt_h"/>
                                          </p:val>
                                        </p:tav>
                                        <p:tav tm="100000">
                                          <p:val>
                                            <p:fltVal val="0"/>
                                          </p:val>
                                        </p:tav>
                                      </p:tavLst>
                                    </p:anim>
                                    <p:set>
                                      <p:cBhvr>
                                        <p:cTn id="84" dur="1" fill="hold">
                                          <p:stCondLst>
                                            <p:cond delay="499"/>
                                          </p:stCondLst>
                                        </p:cTn>
                                        <p:tgtEl>
                                          <p:spTgt spid="4"/>
                                        </p:tgtEl>
                                        <p:attrNameLst>
                                          <p:attrName>style.visibility</p:attrName>
                                        </p:attrNameLst>
                                      </p:cBhvr>
                                      <p:to>
                                        <p:strVal val="hidden"/>
                                      </p:to>
                                    </p:set>
                                  </p:childTnLst>
                                </p:cTn>
                              </p:par>
                              <p:par>
                                <p:cTn id="85" presetID="23" presetClass="exit" presetSubtype="32" fill="hold" grpId="1" nodeType="withEffect">
                                  <p:stCondLst>
                                    <p:cond delay="0"/>
                                  </p:stCondLst>
                                  <p:childTnLst>
                                    <p:anim calcmode="lin" valueType="num">
                                      <p:cBhvr>
                                        <p:cTn id="86" dur="500"/>
                                        <p:tgtEl>
                                          <p:spTgt spid="5"/>
                                        </p:tgtEl>
                                        <p:attrNameLst>
                                          <p:attrName>ppt_w</p:attrName>
                                        </p:attrNameLst>
                                      </p:cBhvr>
                                      <p:tavLst>
                                        <p:tav tm="0">
                                          <p:val>
                                            <p:strVal val="ppt_w"/>
                                          </p:val>
                                        </p:tav>
                                        <p:tav tm="100000">
                                          <p:val>
                                            <p:fltVal val="0"/>
                                          </p:val>
                                        </p:tav>
                                      </p:tavLst>
                                    </p:anim>
                                    <p:anim calcmode="lin" valueType="num">
                                      <p:cBhvr>
                                        <p:cTn id="87" dur="500"/>
                                        <p:tgtEl>
                                          <p:spTgt spid="5"/>
                                        </p:tgtEl>
                                        <p:attrNameLst>
                                          <p:attrName>ppt_h</p:attrName>
                                        </p:attrNameLst>
                                      </p:cBhvr>
                                      <p:tavLst>
                                        <p:tav tm="0">
                                          <p:val>
                                            <p:strVal val="ppt_h"/>
                                          </p:val>
                                        </p:tav>
                                        <p:tav tm="100000">
                                          <p:val>
                                            <p:fltVal val="0"/>
                                          </p:val>
                                        </p:tav>
                                      </p:tavLst>
                                    </p:anim>
                                    <p:set>
                                      <p:cBhvr>
                                        <p:cTn id="88" dur="1" fill="hold">
                                          <p:stCondLst>
                                            <p:cond delay="499"/>
                                          </p:stCondLst>
                                        </p:cTn>
                                        <p:tgtEl>
                                          <p:spTgt spid="5"/>
                                        </p:tgtEl>
                                        <p:attrNameLst>
                                          <p:attrName>style.visibility</p:attrName>
                                        </p:attrNameLst>
                                      </p:cBhvr>
                                      <p:to>
                                        <p:strVal val="hidden"/>
                                      </p:to>
                                    </p:set>
                                  </p:childTnLst>
                                </p:cTn>
                              </p:par>
                              <p:par>
                                <p:cTn id="89" presetID="23" presetClass="exit" presetSubtype="32" fill="hold" grpId="1" nodeType="withEffect">
                                  <p:stCondLst>
                                    <p:cond delay="0"/>
                                  </p:stCondLst>
                                  <p:childTnLst>
                                    <p:anim calcmode="lin" valueType="num">
                                      <p:cBhvr>
                                        <p:cTn id="90" dur="500"/>
                                        <p:tgtEl>
                                          <p:spTgt spid="6"/>
                                        </p:tgtEl>
                                        <p:attrNameLst>
                                          <p:attrName>ppt_w</p:attrName>
                                        </p:attrNameLst>
                                      </p:cBhvr>
                                      <p:tavLst>
                                        <p:tav tm="0">
                                          <p:val>
                                            <p:strVal val="ppt_w"/>
                                          </p:val>
                                        </p:tav>
                                        <p:tav tm="100000">
                                          <p:val>
                                            <p:fltVal val="0"/>
                                          </p:val>
                                        </p:tav>
                                      </p:tavLst>
                                    </p:anim>
                                    <p:anim calcmode="lin" valueType="num">
                                      <p:cBhvr>
                                        <p:cTn id="91" dur="500"/>
                                        <p:tgtEl>
                                          <p:spTgt spid="6"/>
                                        </p:tgtEl>
                                        <p:attrNameLst>
                                          <p:attrName>ppt_h</p:attrName>
                                        </p:attrNameLst>
                                      </p:cBhvr>
                                      <p:tavLst>
                                        <p:tav tm="0">
                                          <p:val>
                                            <p:strVal val="ppt_h"/>
                                          </p:val>
                                        </p:tav>
                                        <p:tav tm="100000">
                                          <p:val>
                                            <p:fltVal val="0"/>
                                          </p:val>
                                        </p:tav>
                                      </p:tavLst>
                                    </p:anim>
                                    <p:set>
                                      <p:cBhvr>
                                        <p:cTn id="92" dur="1" fill="hold">
                                          <p:stCondLst>
                                            <p:cond delay="499"/>
                                          </p:stCondLst>
                                        </p:cTn>
                                        <p:tgtEl>
                                          <p:spTgt spid="6"/>
                                        </p:tgtEl>
                                        <p:attrNameLst>
                                          <p:attrName>style.visibility</p:attrName>
                                        </p:attrNameLst>
                                      </p:cBhvr>
                                      <p:to>
                                        <p:strVal val="hidden"/>
                                      </p:to>
                                    </p:set>
                                  </p:childTnLst>
                                </p:cTn>
                              </p:par>
                              <p:par>
                                <p:cTn id="93" presetID="23" presetClass="exit" presetSubtype="32" fill="hold" grpId="1" nodeType="withEffect">
                                  <p:stCondLst>
                                    <p:cond delay="0"/>
                                  </p:stCondLst>
                                  <p:childTnLst>
                                    <p:anim calcmode="lin" valueType="num">
                                      <p:cBhvr>
                                        <p:cTn id="94" dur="500"/>
                                        <p:tgtEl>
                                          <p:spTgt spid="7"/>
                                        </p:tgtEl>
                                        <p:attrNameLst>
                                          <p:attrName>ppt_w</p:attrName>
                                        </p:attrNameLst>
                                      </p:cBhvr>
                                      <p:tavLst>
                                        <p:tav tm="0">
                                          <p:val>
                                            <p:strVal val="ppt_w"/>
                                          </p:val>
                                        </p:tav>
                                        <p:tav tm="100000">
                                          <p:val>
                                            <p:fltVal val="0"/>
                                          </p:val>
                                        </p:tav>
                                      </p:tavLst>
                                    </p:anim>
                                    <p:anim calcmode="lin" valueType="num">
                                      <p:cBhvr>
                                        <p:cTn id="95" dur="500"/>
                                        <p:tgtEl>
                                          <p:spTgt spid="7"/>
                                        </p:tgtEl>
                                        <p:attrNameLst>
                                          <p:attrName>ppt_h</p:attrName>
                                        </p:attrNameLst>
                                      </p:cBhvr>
                                      <p:tavLst>
                                        <p:tav tm="0">
                                          <p:val>
                                            <p:strVal val="ppt_h"/>
                                          </p:val>
                                        </p:tav>
                                        <p:tav tm="100000">
                                          <p:val>
                                            <p:fltVal val="0"/>
                                          </p:val>
                                        </p:tav>
                                      </p:tavLst>
                                    </p:anim>
                                    <p:set>
                                      <p:cBhvr>
                                        <p:cTn id="96" dur="1" fill="hold">
                                          <p:stCondLst>
                                            <p:cond delay="499"/>
                                          </p:stCondLst>
                                        </p:cTn>
                                        <p:tgtEl>
                                          <p:spTgt spid="7"/>
                                        </p:tgtEl>
                                        <p:attrNameLst>
                                          <p:attrName>style.visibility</p:attrName>
                                        </p:attrNameLst>
                                      </p:cBhvr>
                                      <p:to>
                                        <p:strVal val="hidden"/>
                                      </p:to>
                                    </p:set>
                                  </p:childTnLst>
                                </p:cTn>
                              </p:par>
                              <p:par>
                                <p:cTn id="97" presetID="23" presetClass="exit" presetSubtype="32" fill="hold" grpId="1" nodeType="withEffect">
                                  <p:stCondLst>
                                    <p:cond delay="0"/>
                                  </p:stCondLst>
                                  <p:childTnLst>
                                    <p:anim calcmode="lin" valueType="num">
                                      <p:cBhvr>
                                        <p:cTn id="98" dur="500"/>
                                        <p:tgtEl>
                                          <p:spTgt spid="8"/>
                                        </p:tgtEl>
                                        <p:attrNameLst>
                                          <p:attrName>ppt_w</p:attrName>
                                        </p:attrNameLst>
                                      </p:cBhvr>
                                      <p:tavLst>
                                        <p:tav tm="0">
                                          <p:val>
                                            <p:strVal val="ppt_w"/>
                                          </p:val>
                                        </p:tav>
                                        <p:tav tm="100000">
                                          <p:val>
                                            <p:fltVal val="0"/>
                                          </p:val>
                                        </p:tav>
                                      </p:tavLst>
                                    </p:anim>
                                    <p:anim calcmode="lin" valueType="num">
                                      <p:cBhvr>
                                        <p:cTn id="99" dur="500"/>
                                        <p:tgtEl>
                                          <p:spTgt spid="8"/>
                                        </p:tgtEl>
                                        <p:attrNameLst>
                                          <p:attrName>ppt_h</p:attrName>
                                        </p:attrNameLst>
                                      </p:cBhvr>
                                      <p:tavLst>
                                        <p:tav tm="0">
                                          <p:val>
                                            <p:strVal val="ppt_h"/>
                                          </p:val>
                                        </p:tav>
                                        <p:tav tm="100000">
                                          <p:val>
                                            <p:fltVal val="0"/>
                                          </p:val>
                                        </p:tav>
                                      </p:tavLst>
                                    </p:anim>
                                    <p:set>
                                      <p:cBhvr>
                                        <p:cTn id="100" dur="1" fill="hold">
                                          <p:stCondLst>
                                            <p:cond delay="499"/>
                                          </p:stCondLst>
                                        </p:cTn>
                                        <p:tgtEl>
                                          <p:spTgt spid="8"/>
                                        </p:tgtEl>
                                        <p:attrNameLst>
                                          <p:attrName>style.visibility</p:attrName>
                                        </p:attrNameLst>
                                      </p:cBhvr>
                                      <p:to>
                                        <p:strVal val="hidden"/>
                                      </p:to>
                                    </p:set>
                                  </p:childTnLst>
                                </p:cTn>
                              </p:par>
                              <p:par>
                                <p:cTn id="101" presetID="23" presetClass="exit" presetSubtype="32" fill="hold" grpId="1" nodeType="withEffect">
                                  <p:stCondLst>
                                    <p:cond delay="0"/>
                                  </p:stCondLst>
                                  <p:childTnLst>
                                    <p:anim calcmode="lin" valueType="num">
                                      <p:cBhvr>
                                        <p:cTn id="102" dur="500"/>
                                        <p:tgtEl>
                                          <p:spTgt spid="13"/>
                                        </p:tgtEl>
                                        <p:attrNameLst>
                                          <p:attrName>ppt_w</p:attrName>
                                        </p:attrNameLst>
                                      </p:cBhvr>
                                      <p:tavLst>
                                        <p:tav tm="0">
                                          <p:val>
                                            <p:strVal val="ppt_w"/>
                                          </p:val>
                                        </p:tav>
                                        <p:tav tm="100000">
                                          <p:val>
                                            <p:fltVal val="0"/>
                                          </p:val>
                                        </p:tav>
                                      </p:tavLst>
                                    </p:anim>
                                    <p:anim calcmode="lin" valueType="num">
                                      <p:cBhvr>
                                        <p:cTn id="103" dur="500"/>
                                        <p:tgtEl>
                                          <p:spTgt spid="13"/>
                                        </p:tgtEl>
                                        <p:attrNameLst>
                                          <p:attrName>ppt_h</p:attrName>
                                        </p:attrNameLst>
                                      </p:cBhvr>
                                      <p:tavLst>
                                        <p:tav tm="0">
                                          <p:val>
                                            <p:strVal val="ppt_h"/>
                                          </p:val>
                                        </p:tav>
                                        <p:tav tm="100000">
                                          <p:val>
                                            <p:fltVal val="0"/>
                                          </p:val>
                                        </p:tav>
                                      </p:tavLst>
                                    </p:anim>
                                    <p:set>
                                      <p:cBhvr>
                                        <p:cTn id="104" dur="1" fill="hold">
                                          <p:stCondLst>
                                            <p:cond delay="499"/>
                                          </p:stCondLst>
                                        </p:cTn>
                                        <p:tgtEl>
                                          <p:spTgt spid="13"/>
                                        </p:tgtEl>
                                        <p:attrNameLst>
                                          <p:attrName>style.visibility</p:attrName>
                                        </p:attrNameLst>
                                      </p:cBhvr>
                                      <p:to>
                                        <p:strVal val="hidden"/>
                                      </p:to>
                                    </p:set>
                                  </p:childTnLst>
                                </p:cTn>
                              </p:par>
                              <p:par>
                                <p:cTn id="105" presetID="23" presetClass="exit" presetSubtype="32" fill="hold" grpId="1" nodeType="withEffect">
                                  <p:stCondLst>
                                    <p:cond delay="0"/>
                                  </p:stCondLst>
                                  <p:childTnLst>
                                    <p:anim calcmode="lin" valueType="num">
                                      <p:cBhvr>
                                        <p:cTn id="106" dur="500"/>
                                        <p:tgtEl>
                                          <p:spTgt spid="14"/>
                                        </p:tgtEl>
                                        <p:attrNameLst>
                                          <p:attrName>ppt_w</p:attrName>
                                        </p:attrNameLst>
                                      </p:cBhvr>
                                      <p:tavLst>
                                        <p:tav tm="0">
                                          <p:val>
                                            <p:strVal val="ppt_w"/>
                                          </p:val>
                                        </p:tav>
                                        <p:tav tm="100000">
                                          <p:val>
                                            <p:fltVal val="0"/>
                                          </p:val>
                                        </p:tav>
                                      </p:tavLst>
                                    </p:anim>
                                    <p:anim calcmode="lin" valueType="num">
                                      <p:cBhvr>
                                        <p:cTn id="107" dur="500"/>
                                        <p:tgtEl>
                                          <p:spTgt spid="14"/>
                                        </p:tgtEl>
                                        <p:attrNameLst>
                                          <p:attrName>ppt_h</p:attrName>
                                        </p:attrNameLst>
                                      </p:cBhvr>
                                      <p:tavLst>
                                        <p:tav tm="0">
                                          <p:val>
                                            <p:strVal val="ppt_h"/>
                                          </p:val>
                                        </p:tav>
                                        <p:tav tm="100000">
                                          <p:val>
                                            <p:fltVal val="0"/>
                                          </p:val>
                                        </p:tav>
                                      </p:tavLst>
                                    </p:anim>
                                    <p:set>
                                      <p:cBhvr>
                                        <p:cTn id="10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p:bldP spid="8" grpId="1"/>
      <p:bldP spid="13" grpId="0" animBg="1"/>
      <p:bldP spid="13" grpId="1" animBg="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7620000" y="1524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علل:-</a:t>
            </a:r>
            <a:endParaRPr lang="ar-SA" b="1" i="1" u="sng" dirty="0">
              <a:ln w="1905"/>
              <a:solidFill>
                <a:srgbClr val="FF0066"/>
              </a:solidFill>
              <a:effectLst>
                <a:outerShdw blurRad="38100" dist="38100" dir="2700000" algn="tl">
                  <a:srgbClr val="000000">
                    <a:alpha val="43137"/>
                  </a:srgbClr>
                </a:outerShdw>
              </a:effectLst>
            </a:endParaRPr>
          </a:p>
        </p:txBody>
      </p:sp>
      <p:sp>
        <p:nvSpPr>
          <p:cNvPr id="6" name="مستطيل 5"/>
          <p:cNvSpPr/>
          <p:nvPr/>
        </p:nvSpPr>
        <p:spPr>
          <a:xfrm>
            <a:off x="152400" y="152400"/>
            <a:ext cx="7352499"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ar-SA" b="1" dirty="0" smtClean="0">
                <a:ln w="17780" cmpd="sng">
                  <a:solidFill>
                    <a:srgbClr val="FFFFFF"/>
                  </a:solidFill>
                  <a:prstDash val="solid"/>
                  <a:miter lim="800000"/>
                </a:ln>
                <a:solidFill>
                  <a:srgbClr val="FF0066"/>
                </a:solidFill>
                <a:effectLst>
                  <a:outerShdw blurRad="50800" algn="tl" rotWithShape="0">
                    <a:srgbClr val="000000"/>
                  </a:outerShdw>
                </a:effectLst>
              </a:rPr>
              <a:t>تتخذ الهالوجينات في مركباتها مع الأكسجين إعداد أكسدة موجبة تتراوح من (+1) إلى (+7) فيما عدا الفلور؟</a:t>
            </a:r>
            <a:endParaRPr lang="ar-SA" b="1" dirty="0">
              <a:ln w="17780" cmpd="sng">
                <a:solidFill>
                  <a:srgbClr val="FFFFFF"/>
                </a:solidFill>
                <a:prstDash val="solid"/>
                <a:miter lim="800000"/>
              </a:ln>
              <a:solidFill>
                <a:srgbClr val="FF0066"/>
              </a:solidFill>
              <a:effectLst>
                <a:outerShdw blurRad="50800" algn="tl" rotWithShape="0">
                  <a:srgbClr val="000000"/>
                </a:outerShdw>
              </a:effectLst>
            </a:endParaRPr>
          </a:p>
        </p:txBody>
      </p:sp>
      <p:sp>
        <p:nvSpPr>
          <p:cNvPr id="7" name="مستطيل 6"/>
          <p:cNvSpPr/>
          <p:nvPr/>
        </p:nvSpPr>
        <p:spPr>
          <a:xfrm>
            <a:off x="7620000" y="1143000"/>
            <a:ext cx="1295400" cy="381000"/>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b="1" i="1" u="sng" dirty="0" smtClean="0">
                <a:ln w="1905"/>
                <a:solidFill>
                  <a:srgbClr val="FF0066"/>
                </a:solidFill>
                <a:effectLst>
                  <a:outerShdw blurRad="38100" dist="38100" dir="2700000" algn="tl">
                    <a:srgbClr val="000000">
                      <a:alpha val="43137"/>
                    </a:srgbClr>
                  </a:outerShdw>
                </a:effectLst>
              </a:rPr>
              <a:t>الجواب:-</a:t>
            </a:r>
            <a:endParaRPr lang="ar-SA" b="1" i="1" u="sng" dirty="0">
              <a:ln w="1905"/>
              <a:solidFill>
                <a:srgbClr val="FF0066"/>
              </a:solidFill>
              <a:effectLst>
                <a:outerShdw blurRad="38100" dist="38100" dir="2700000" algn="tl">
                  <a:srgbClr val="000000">
                    <a:alpha val="43137"/>
                  </a:srgbClr>
                </a:outerShdw>
              </a:effectLst>
            </a:endParaRPr>
          </a:p>
        </p:txBody>
      </p:sp>
      <p:sp>
        <p:nvSpPr>
          <p:cNvPr id="8" name="مستطيل 7"/>
          <p:cNvSpPr/>
          <p:nvPr/>
        </p:nvSpPr>
        <p:spPr>
          <a:xfrm>
            <a:off x="152400" y="1143000"/>
            <a:ext cx="7467600" cy="6463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ar-SA" b="1"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rPr>
              <a:t>لأن السالبية الكهربية للأكسجين(3,5 )اعلى من السالبية الكهربائية لجميع الهالوجينات عدا الفلور (اعلى العناصر في السالبية الكهربائية )</a:t>
            </a:r>
            <a:endParaRPr lang="ar-SA" b="1"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
        <p:nvSpPr>
          <p:cNvPr id="9" name="مربع نص 8"/>
          <p:cNvSpPr txBox="1"/>
          <p:nvPr/>
        </p:nvSpPr>
        <p:spPr>
          <a:xfrm>
            <a:off x="304800" y="1828800"/>
            <a:ext cx="8534400" cy="369332"/>
          </a:xfrm>
          <a:prstGeom prst="rect">
            <a:avLst/>
          </a:prstGeom>
          <a:noFill/>
        </p:spPr>
        <p:txBody>
          <a:bodyPr wrap="square" rtlCol="1">
            <a:spAutoFit/>
          </a:bodyPr>
          <a:lstStyle/>
          <a:p>
            <a:r>
              <a:rPr lang="ar-SA" dirty="0" smtClean="0"/>
              <a:t>بعض مركبات الكلور:-</a:t>
            </a:r>
            <a:endParaRPr lang="ar-SA" dirty="0"/>
          </a:p>
        </p:txBody>
      </p:sp>
      <p:graphicFrame>
        <p:nvGraphicFramePr>
          <p:cNvPr id="10" name="جدول 9"/>
          <p:cNvGraphicFramePr>
            <a:graphicFrameLocks noGrp="1"/>
          </p:cNvGraphicFramePr>
          <p:nvPr>
            <p:extLst>
              <p:ext uri="{D42A27DB-BD31-4B8C-83A1-F6EECF244321}">
                <p14:modId xmlns:p14="http://schemas.microsoft.com/office/powerpoint/2010/main" val="418084207"/>
              </p:ext>
            </p:extLst>
          </p:nvPr>
        </p:nvGraphicFramePr>
        <p:xfrm>
          <a:off x="990601" y="2438400"/>
          <a:ext cx="7772400" cy="1864360"/>
        </p:xfrm>
        <a:graphic>
          <a:graphicData uri="http://schemas.openxmlformats.org/drawingml/2006/table">
            <a:tbl>
              <a:tblPr rtl="1" firstRow="1" bandRow="1">
                <a:tableStyleId>{5C22544A-7EE6-4342-B048-85BDC9FD1C3A}</a:tableStyleId>
              </a:tblPr>
              <a:tblGrid>
                <a:gridCol w="1943100"/>
                <a:gridCol w="959555"/>
                <a:gridCol w="1643946"/>
                <a:gridCol w="2057400"/>
                <a:gridCol w="1168399"/>
              </a:tblGrid>
              <a:tr h="381000">
                <a:tc>
                  <a:txBody>
                    <a:bodyPr/>
                    <a:lstStyle/>
                    <a:p>
                      <a:pPr algn="ctr" rtl="1"/>
                      <a:r>
                        <a:rPr lang="ar-SA" dirty="0" smtClean="0"/>
                        <a:t>الأكسيد</a:t>
                      </a:r>
                      <a:endParaRPr lang="ar-SA" dirty="0"/>
                    </a:p>
                  </a:txBody>
                  <a:tcPr/>
                </a:tc>
                <a:tc>
                  <a:txBody>
                    <a:bodyPr/>
                    <a:lstStyle/>
                    <a:p>
                      <a:pPr algn="ctr" rtl="1"/>
                      <a:r>
                        <a:rPr lang="ar-SA" dirty="0" smtClean="0"/>
                        <a:t>صيغته</a:t>
                      </a:r>
                      <a:endParaRPr lang="ar-SA" dirty="0"/>
                    </a:p>
                  </a:txBody>
                  <a:tcPr/>
                </a:tc>
                <a:tc>
                  <a:txBody>
                    <a:bodyPr/>
                    <a:lstStyle/>
                    <a:p>
                      <a:pPr algn="ctr" rtl="1"/>
                      <a:r>
                        <a:rPr lang="ar-SA" dirty="0" smtClean="0"/>
                        <a:t>أكسدة</a:t>
                      </a:r>
                      <a:r>
                        <a:rPr lang="ar-SA" baseline="0" dirty="0" smtClean="0"/>
                        <a:t> الكلور</a:t>
                      </a:r>
                      <a:endParaRPr lang="ar-SA" dirty="0"/>
                    </a:p>
                  </a:txBody>
                  <a:tcPr/>
                </a:tc>
                <a:tc>
                  <a:txBody>
                    <a:bodyPr/>
                    <a:lstStyle/>
                    <a:p>
                      <a:pPr algn="ctr" rtl="1"/>
                      <a:r>
                        <a:rPr lang="ar-SA" dirty="0" smtClean="0"/>
                        <a:t>الحمض</a:t>
                      </a:r>
                      <a:endParaRPr lang="ar-SA" dirty="0"/>
                    </a:p>
                  </a:txBody>
                  <a:tcPr/>
                </a:tc>
                <a:tc>
                  <a:txBody>
                    <a:bodyPr/>
                    <a:lstStyle/>
                    <a:p>
                      <a:pPr algn="ctr" rtl="1"/>
                      <a:r>
                        <a:rPr lang="ar-SA" dirty="0" smtClean="0"/>
                        <a:t>صيغته</a:t>
                      </a:r>
                      <a:endParaRPr lang="ar-SA" dirty="0"/>
                    </a:p>
                  </a:txBody>
                  <a:tcPr/>
                </a:tc>
              </a:tr>
              <a:tr h="370840">
                <a:tc>
                  <a:txBody>
                    <a:bodyPr/>
                    <a:lstStyle/>
                    <a:p>
                      <a:pPr algn="ctr" rtl="1"/>
                      <a:r>
                        <a:rPr lang="ar-SA" dirty="0" smtClean="0"/>
                        <a:t>أول أكسيد الكلور</a:t>
                      </a:r>
                      <a:endParaRPr lang="ar-SA" dirty="0"/>
                    </a:p>
                  </a:txBody>
                  <a:tcPr/>
                </a:tc>
                <a:tc>
                  <a:txBody>
                    <a:bodyPr/>
                    <a:lstStyle/>
                    <a:p>
                      <a:pPr algn="ctr" rtl="1"/>
                      <a:r>
                        <a:rPr lang="en-US" dirty="0" smtClean="0"/>
                        <a:t>Cl2O</a:t>
                      </a:r>
                      <a:endParaRPr lang="ar-SA" dirty="0"/>
                    </a:p>
                  </a:txBody>
                  <a:tcPr/>
                </a:tc>
                <a:tc>
                  <a:txBody>
                    <a:bodyPr/>
                    <a:lstStyle/>
                    <a:p>
                      <a:pPr algn="ctr" rtl="1"/>
                      <a:r>
                        <a:rPr lang="en-US" dirty="0" smtClean="0"/>
                        <a:t>+1</a:t>
                      </a:r>
                      <a:endParaRPr lang="ar-SA" dirty="0"/>
                    </a:p>
                  </a:txBody>
                  <a:tcPr/>
                </a:tc>
                <a:tc>
                  <a:txBody>
                    <a:bodyPr/>
                    <a:lstStyle/>
                    <a:p>
                      <a:pPr algn="ctr" rtl="1"/>
                      <a:r>
                        <a:rPr lang="ar-SA" dirty="0" smtClean="0"/>
                        <a:t>هيبوكلوروز</a:t>
                      </a:r>
                      <a:endParaRPr lang="ar-SA" dirty="0"/>
                    </a:p>
                  </a:txBody>
                  <a:tcPr/>
                </a:tc>
                <a:tc>
                  <a:txBody>
                    <a:bodyPr/>
                    <a:lstStyle/>
                    <a:p>
                      <a:pPr algn="ctr" rtl="1"/>
                      <a:r>
                        <a:rPr lang="en-US" dirty="0" smtClean="0"/>
                        <a:t>HClO</a:t>
                      </a:r>
                      <a:endParaRPr lang="ar-SA" dirty="0"/>
                    </a:p>
                  </a:txBody>
                  <a:tcPr/>
                </a:tc>
              </a:tr>
              <a:tr h="370840">
                <a:tc>
                  <a:txBody>
                    <a:bodyPr/>
                    <a:lstStyle/>
                    <a:p>
                      <a:pPr algn="ctr" rtl="1"/>
                      <a:r>
                        <a:rPr lang="ar-SA" dirty="0" smtClean="0"/>
                        <a:t>غير معروف</a:t>
                      </a:r>
                      <a:endParaRPr lang="ar-SA" dirty="0"/>
                    </a:p>
                  </a:txBody>
                  <a:tcPr/>
                </a:tc>
                <a:tc>
                  <a:txBody>
                    <a:bodyPr/>
                    <a:lstStyle/>
                    <a:p>
                      <a:pPr algn="ctr" rtl="1"/>
                      <a:r>
                        <a:rPr lang="en-US" dirty="0" smtClean="0"/>
                        <a:t>Cl2O3</a:t>
                      </a:r>
                      <a:endParaRPr lang="ar-SA" dirty="0"/>
                    </a:p>
                  </a:txBody>
                  <a:tcPr/>
                </a:tc>
                <a:tc>
                  <a:txBody>
                    <a:bodyPr/>
                    <a:lstStyle/>
                    <a:p>
                      <a:pPr algn="ctr" rtl="1"/>
                      <a:r>
                        <a:rPr lang="en-US" dirty="0" smtClean="0"/>
                        <a:t>+3</a:t>
                      </a:r>
                      <a:endParaRPr lang="ar-SA" dirty="0"/>
                    </a:p>
                  </a:txBody>
                  <a:tcPr/>
                </a:tc>
                <a:tc>
                  <a:txBody>
                    <a:bodyPr/>
                    <a:lstStyle/>
                    <a:p>
                      <a:pPr algn="ctr" rtl="1"/>
                      <a:r>
                        <a:rPr lang="ar-SA" dirty="0" smtClean="0"/>
                        <a:t>كلوروز</a:t>
                      </a:r>
                      <a:endParaRPr lang="ar-SA" dirty="0"/>
                    </a:p>
                  </a:txBody>
                  <a:tcPr/>
                </a:tc>
                <a:tc>
                  <a:txBody>
                    <a:bodyPr/>
                    <a:lstStyle/>
                    <a:p>
                      <a:pPr algn="ctr" rtl="1"/>
                      <a:r>
                        <a:rPr lang="en-US" dirty="0" smtClean="0"/>
                        <a:t>HClO2</a:t>
                      </a:r>
                      <a:endParaRPr lang="ar-SA" dirty="0"/>
                    </a:p>
                  </a:txBody>
                  <a:tcPr/>
                </a:tc>
              </a:tr>
              <a:tr h="370840">
                <a:tc>
                  <a:txBody>
                    <a:bodyPr/>
                    <a:lstStyle/>
                    <a:p>
                      <a:pPr algn="ctr" rtl="1"/>
                      <a:r>
                        <a:rPr lang="ar-SA" dirty="0" smtClean="0"/>
                        <a:t>غير معروف</a:t>
                      </a:r>
                      <a:endParaRPr lang="ar-SA" dirty="0"/>
                    </a:p>
                  </a:txBody>
                  <a:tcPr/>
                </a:tc>
                <a:tc>
                  <a:txBody>
                    <a:bodyPr/>
                    <a:lstStyle/>
                    <a:p>
                      <a:pPr algn="ctr" rtl="1"/>
                      <a:r>
                        <a:rPr lang="en-US" dirty="0" smtClean="0"/>
                        <a:t>Cl2O5</a:t>
                      </a:r>
                      <a:endParaRPr lang="ar-SA" dirty="0"/>
                    </a:p>
                  </a:txBody>
                  <a:tcPr/>
                </a:tc>
                <a:tc>
                  <a:txBody>
                    <a:bodyPr/>
                    <a:lstStyle/>
                    <a:p>
                      <a:pPr algn="ctr" rtl="1"/>
                      <a:r>
                        <a:rPr lang="en-US" dirty="0" smtClean="0"/>
                        <a:t>+5</a:t>
                      </a:r>
                      <a:endParaRPr lang="ar-SA" dirty="0"/>
                    </a:p>
                  </a:txBody>
                  <a:tcPr/>
                </a:tc>
                <a:tc>
                  <a:txBody>
                    <a:bodyPr/>
                    <a:lstStyle/>
                    <a:p>
                      <a:pPr algn="ctr" rtl="1"/>
                      <a:r>
                        <a:rPr lang="ar-SA" dirty="0" smtClean="0"/>
                        <a:t>كلويك</a:t>
                      </a:r>
                      <a:endParaRPr lang="ar-SA" dirty="0"/>
                    </a:p>
                  </a:txBody>
                  <a:tcPr/>
                </a:tc>
                <a:tc>
                  <a:txBody>
                    <a:bodyPr/>
                    <a:lstStyle/>
                    <a:p>
                      <a:pPr algn="ctr" rtl="1"/>
                      <a:r>
                        <a:rPr lang="en-US" dirty="0" smtClean="0"/>
                        <a:t>HClO3</a:t>
                      </a:r>
                      <a:endParaRPr lang="ar-SA" dirty="0"/>
                    </a:p>
                  </a:txBody>
                  <a:tcPr/>
                </a:tc>
              </a:tr>
              <a:tr h="370840">
                <a:tc>
                  <a:txBody>
                    <a:bodyPr/>
                    <a:lstStyle/>
                    <a:p>
                      <a:pPr algn="ctr" rtl="1"/>
                      <a:r>
                        <a:rPr lang="ar-SA" dirty="0" smtClean="0"/>
                        <a:t>سابع</a:t>
                      </a:r>
                      <a:r>
                        <a:rPr lang="ar-SA" baseline="0" dirty="0" smtClean="0"/>
                        <a:t> أكسيد الكلور</a:t>
                      </a:r>
                      <a:endParaRPr lang="ar-SA" dirty="0"/>
                    </a:p>
                  </a:txBody>
                  <a:tcPr/>
                </a:tc>
                <a:tc>
                  <a:txBody>
                    <a:bodyPr/>
                    <a:lstStyle/>
                    <a:p>
                      <a:pPr algn="ctr" rtl="1"/>
                      <a:r>
                        <a:rPr lang="en-US" dirty="0" smtClean="0"/>
                        <a:t>Cl2O7</a:t>
                      </a:r>
                      <a:endParaRPr lang="ar-SA" dirty="0"/>
                    </a:p>
                  </a:txBody>
                  <a:tcPr/>
                </a:tc>
                <a:tc>
                  <a:txBody>
                    <a:bodyPr/>
                    <a:lstStyle/>
                    <a:p>
                      <a:pPr algn="ctr" rtl="1"/>
                      <a:r>
                        <a:rPr lang="en-US" dirty="0" smtClean="0"/>
                        <a:t>+7</a:t>
                      </a:r>
                      <a:endParaRPr lang="ar-SA" dirty="0"/>
                    </a:p>
                  </a:txBody>
                  <a:tcPr/>
                </a:tc>
                <a:tc>
                  <a:txBody>
                    <a:bodyPr/>
                    <a:lstStyle/>
                    <a:p>
                      <a:pPr algn="ctr" rtl="1"/>
                      <a:r>
                        <a:rPr lang="ar-SA" dirty="0" smtClean="0"/>
                        <a:t>بيركلويك</a:t>
                      </a:r>
                      <a:endParaRPr lang="ar-SA" dirty="0"/>
                    </a:p>
                  </a:txBody>
                  <a:tcPr/>
                </a:tc>
                <a:tc>
                  <a:txBody>
                    <a:bodyPr/>
                    <a:lstStyle/>
                    <a:p>
                      <a:pPr algn="ctr" rtl="1"/>
                      <a:r>
                        <a:rPr lang="en-US" dirty="0" smtClean="0"/>
                        <a:t>HClO4</a:t>
                      </a:r>
                      <a:endParaRPr lang="ar-SA" dirty="0"/>
                    </a:p>
                  </a:txBody>
                  <a:tcPr/>
                </a:tc>
              </a:tr>
            </a:tbl>
          </a:graphicData>
        </a:graphic>
      </p:graphicFrame>
      <p:sp>
        <p:nvSpPr>
          <p:cNvPr id="11" name="مستطيل 10"/>
          <p:cNvSpPr/>
          <p:nvPr/>
        </p:nvSpPr>
        <p:spPr>
          <a:xfrm>
            <a:off x="228600" y="4876800"/>
            <a:ext cx="8763000" cy="584775"/>
          </a:xfrm>
          <a:prstGeom prst="rect">
            <a:avLst/>
          </a:prstGeom>
          <a:noFill/>
        </p:spPr>
        <p:txBody>
          <a:bodyPr wrap="square" lIns="91440" tIns="45720" rIns="91440" bIns="45720">
            <a:spAutoFit/>
          </a:bodyPr>
          <a:lstStyle/>
          <a:p>
            <a:r>
              <a:rPr lang="ar-SA" sz="1600" b="1"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*تقل قوة الهالوجينات كعوامل أكسدة كلما اتجهنا إلى أسفل أي بزدياد العدد الذري.</a:t>
            </a:r>
          </a:p>
          <a:p>
            <a:endParaRPr lang="ar-SA" sz="1600" b="1" i="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bg/>
                                          </p:spTgt>
                                        </p:tgtEl>
                                        <p:attrNameLst>
                                          <p:attrName>style.visibility</p:attrName>
                                        </p:attrNameLst>
                                      </p:cBhvr>
                                      <p:to>
                                        <p:strVal val="visible"/>
                                      </p:to>
                                    </p:set>
                                    <p:anim calcmode="lin" valueType="num">
                                      <p:cBhvr>
                                        <p:cTn id="25" dur="500" fill="hold"/>
                                        <p:tgtEl>
                                          <p:spTgt spid="6">
                                            <p:bg/>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bg/>
                                          </p:spTgt>
                                        </p:tgtEl>
                                        <p:attrNameLst>
                                          <p:attrName>ppt_y</p:attrName>
                                        </p:attrNameLst>
                                      </p:cBhvr>
                                      <p:tavLst>
                                        <p:tav tm="0">
                                          <p:val>
                                            <p:strVal val="#ppt_y"/>
                                          </p:val>
                                        </p:tav>
                                        <p:tav tm="100000">
                                          <p:val>
                                            <p:strVal val="#ppt_y"/>
                                          </p:val>
                                        </p:tav>
                                      </p:tavLst>
                                    </p:anim>
                                    <p:anim calcmode="lin" valueType="num">
                                      <p:cBhvr>
                                        <p:cTn id="27" dur="500" fill="hold"/>
                                        <p:tgtEl>
                                          <p:spTgt spid="6">
                                            <p:bg/>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bg/>
                                          </p:spTgt>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6">
                                            <p:txEl>
                                              <p:pRg st="0" end="0"/>
                                            </p:txEl>
                                          </p:spTgt>
                                        </p:tgtEl>
                                        <p:attrNameLst>
                                          <p:attrName>style.visibility</p:attrName>
                                        </p:attrNameLst>
                                      </p:cBhvr>
                                      <p:to>
                                        <p:strVal val="visible"/>
                                      </p:to>
                                    </p:set>
                                    <p:anim calcmode="lin" valueType="num">
                                      <p:cBhvr>
                                        <p:cTn id="3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3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1000" fill="hold"/>
                                        <p:tgtEl>
                                          <p:spTgt spid="8"/>
                                        </p:tgtEl>
                                        <p:attrNameLst>
                                          <p:attrName>ppt_w</p:attrName>
                                        </p:attrNameLst>
                                      </p:cBhvr>
                                      <p:tavLst>
                                        <p:tav tm="0">
                                          <p:val>
                                            <p:fltVal val="0"/>
                                          </p:val>
                                        </p:tav>
                                        <p:tav tm="100000">
                                          <p:val>
                                            <p:strVal val="#ppt_w"/>
                                          </p:val>
                                        </p:tav>
                                      </p:tavLst>
                                    </p:anim>
                                    <p:anim calcmode="lin" valueType="num">
                                      <p:cBhvr>
                                        <p:cTn id="51" dur="1000" fill="hold"/>
                                        <p:tgtEl>
                                          <p:spTgt spid="8"/>
                                        </p:tgtEl>
                                        <p:attrNameLst>
                                          <p:attrName>ppt_h</p:attrName>
                                        </p:attrNameLst>
                                      </p:cBhvr>
                                      <p:tavLst>
                                        <p:tav tm="0">
                                          <p:val>
                                            <p:fltVal val="0"/>
                                          </p:val>
                                        </p:tav>
                                        <p:tav tm="100000">
                                          <p:val>
                                            <p:strVal val="#ppt_h"/>
                                          </p:val>
                                        </p:tav>
                                      </p:tavLst>
                                    </p:anim>
                                    <p:anim calcmode="lin" valueType="num">
                                      <p:cBhvr>
                                        <p:cTn id="5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58" presetClass="entr" presetSubtype="0" accel="10000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500" fill="hold"/>
                                        <p:tgtEl>
                                          <p:spTgt spid="9"/>
                                        </p:tgtEl>
                                        <p:attrNameLst>
                                          <p:attrName>ppt_w</p:attrName>
                                        </p:attrNameLst>
                                      </p:cBhvr>
                                      <p:tavLst>
                                        <p:tav tm="0">
                                          <p:val>
                                            <p:strVal val="#ppt_w*2.5"/>
                                          </p:val>
                                        </p:tav>
                                        <p:tav tm="100000">
                                          <p:val>
                                            <p:strVal val="#ppt_w"/>
                                          </p:val>
                                        </p:tav>
                                      </p:tavLst>
                                    </p:anim>
                                    <p:anim calcmode="lin" valueType="num">
                                      <p:cBhvr>
                                        <p:cTn id="59" dur="500" fill="hold"/>
                                        <p:tgtEl>
                                          <p:spTgt spid="9"/>
                                        </p:tgtEl>
                                        <p:attrNameLst>
                                          <p:attrName>ppt_h</p:attrName>
                                        </p:attrNameLst>
                                      </p:cBhvr>
                                      <p:tavLst>
                                        <p:tav tm="0">
                                          <p:val>
                                            <p:strVal val="#ppt_h*0.01"/>
                                          </p:val>
                                        </p:tav>
                                        <p:tav tm="100000">
                                          <p:val>
                                            <p:strVal val="#ppt_h"/>
                                          </p:val>
                                        </p:tav>
                                      </p:tavLst>
                                    </p:anim>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h+1"/>
                                          </p:val>
                                        </p:tav>
                                        <p:tav tm="100000">
                                          <p:val>
                                            <p:strVal val="#ppt_y"/>
                                          </p:val>
                                        </p:tav>
                                      </p:tavLst>
                                    </p:anim>
                                    <p:animEffect transition="in" filter="fade">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000"/>
                                        <p:tgtEl>
                                          <p:spTgt spid="11"/>
                                        </p:tgtEl>
                                      </p:cBhvr>
                                    </p:animEffect>
                                    <p:anim calcmode="lin" valueType="num">
                                      <p:cBhvr>
                                        <p:cTn id="74" dur="1000" fill="hold"/>
                                        <p:tgtEl>
                                          <p:spTgt spid="11"/>
                                        </p:tgtEl>
                                        <p:attrNameLst>
                                          <p:attrName>ppt_x</p:attrName>
                                        </p:attrNameLst>
                                      </p:cBhvr>
                                      <p:tavLst>
                                        <p:tav tm="0">
                                          <p:val>
                                            <p:strVal val="#ppt_x"/>
                                          </p:val>
                                        </p:tav>
                                        <p:tav tm="100000">
                                          <p:val>
                                            <p:strVal val="#ppt_x"/>
                                          </p:val>
                                        </p:tav>
                                      </p:tavLst>
                                    </p:anim>
                                    <p:anim calcmode="lin" valueType="num">
                                      <p:cBhvr>
                                        <p:cTn id="75" dur="900" decel="100000" fill="hold"/>
                                        <p:tgtEl>
                                          <p:spTgt spid="11"/>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0" presetClass="exit" presetSubtype="0" fill="hold" grpId="1" nodeType="clickEffect">
                                  <p:stCondLst>
                                    <p:cond delay="0"/>
                                  </p:stCondLst>
                                  <p:childTnLst>
                                    <p:animEffect transition="out" filter="fade">
                                      <p:cBhvr>
                                        <p:cTn id="80" dur="800" accel="100000">
                                          <p:stCondLst>
                                            <p:cond delay="200"/>
                                          </p:stCondLst>
                                        </p:cTn>
                                        <p:tgtEl>
                                          <p:spTgt spid="5"/>
                                        </p:tgtEl>
                                      </p:cBhvr>
                                    </p:animEffect>
                                    <p:anim calcmode="lin" valueType="num">
                                      <p:cBhvr>
                                        <p:cTn id="81" dur="800" accel="100000">
                                          <p:stCondLst>
                                            <p:cond delay="200"/>
                                          </p:stCondLst>
                                        </p:cTn>
                                        <p:tgtEl>
                                          <p:spTgt spid="5"/>
                                        </p:tgtEl>
                                        <p:attrNameLst>
                                          <p:attrName>style.rotation</p:attrName>
                                        </p:attrNameLst>
                                      </p:cBhvr>
                                      <p:tavLst>
                                        <p:tav tm="0">
                                          <p:val>
                                            <p:fltVal val="0"/>
                                          </p:val>
                                        </p:tav>
                                        <p:tav tm="100000">
                                          <p:val>
                                            <p:fltVal val="-90"/>
                                          </p:val>
                                        </p:tav>
                                      </p:tavLst>
                                    </p:anim>
                                    <p:anim calcmode="lin" valueType="num">
                                      <p:cBhvr>
                                        <p:cTn id="82" dur="200" decel="100000"/>
                                        <p:tgtEl>
                                          <p:spTgt spid="5"/>
                                        </p:tgtEl>
                                        <p:attrNameLst>
                                          <p:attrName>ppt_x</p:attrName>
                                        </p:attrNameLst>
                                      </p:cBhvr>
                                      <p:tavLst>
                                        <p:tav tm="0">
                                          <p:val>
                                            <p:strVal val="ppt_x"/>
                                          </p:val>
                                        </p:tav>
                                        <p:tav tm="100000">
                                          <p:val>
                                            <p:strVal val="ppt_x-0.05"/>
                                          </p:val>
                                        </p:tav>
                                      </p:tavLst>
                                    </p:anim>
                                    <p:anim calcmode="lin" valueType="num">
                                      <p:cBhvr>
                                        <p:cTn id="83" dur="200" decel="100000"/>
                                        <p:tgtEl>
                                          <p:spTgt spid="5"/>
                                        </p:tgtEl>
                                        <p:attrNameLst>
                                          <p:attrName>ppt_y</p:attrName>
                                        </p:attrNameLst>
                                      </p:cBhvr>
                                      <p:tavLst>
                                        <p:tav tm="0">
                                          <p:val>
                                            <p:strVal val="ppt_y"/>
                                          </p:val>
                                        </p:tav>
                                        <p:tav tm="100000">
                                          <p:val>
                                            <p:strVal val="ppt_y+0.1"/>
                                          </p:val>
                                        </p:tav>
                                      </p:tavLst>
                                    </p:anim>
                                    <p:anim calcmode="lin" valueType="num">
                                      <p:cBhvr>
                                        <p:cTn id="84" dur="800" accel="100000">
                                          <p:stCondLst>
                                            <p:cond delay="200"/>
                                          </p:stCondLst>
                                        </p:cTn>
                                        <p:tgtEl>
                                          <p:spTgt spid="5"/>
                                        </p:tgtEl>
                                        <p:attrNameLst>
                                          <p:attrName>ppt_x</p:attrName>
                                        </p:attrNameLst>
                                      </p:cBhvr>
                                      <p:tavLst>
                                        <p:tav tm="0">
                                          <p:val>
                                            <p:strVal val="ppt_x"/>
                                          </p:val>
                                        </p:tav>
                                        <p:tav tm="100000">
                                          <p:val>
                                            <p:strVal val="ppt_x+0.4+0.05"/>
                                          </p:val>
                                        </p:tav>
                                      </p:tavLst>
                                    </p:anim>
                                    <p:anim calcmode="lin" valueType="num">
                                      <p:cBhvr>
                                        <p:cTn id="85" dur="800" accel="100000">
                                          <p:stCondLst>
                                            <p:cond delay="200"/>
                                          </p:stCondLst>
                                        </p:cTn>
                                        <p:tgtEl>
                                          <p:spTgt spid="5"/>
                                        </p:tgtEl>
                                        <p:attrNameLst>
                                          <p:attrName>ppt_y</p:attrName>
                                        </p:attrNameLst>
                                      </p:cBhvr>
                                      <p:tavLst>
                                        <p:tav tm="0">
                                          <p:val>
                                            <p:strVal val="ppt_y"/>
                                          </p:val>
                                        </p:tav>
                                        <p:tav tm="100000">
                                          <p:val>
                                            <p:strVal val="ppt_y-0.4-0.1"/>
                                          </p:val>
                                        </p:tav>
                                      </p:tavLst>
                                    </p:anim>
                                    <p:set>
                                      <p:cBhvr>
                                        <p:cTn id="86" dur="1" fill="hold">
                                          <p:stCondLst>
                                            <p:cond delay="999"/>
                                          </p:stCondLst>
                                        </p:cTn>
                                        <p:tgtEl>
                                          <p:spTgt spid="5"/>
                                        </p:tgtEl>
                                        <p:attrNameLst>
                                          <p:attrName>style.visibility</p:attrName>
                                        </p:attrNameLst>
                                      </p:cBhvr>
                                      <p:to>
                                        <p:strVal val="hidden"/>
                                      </p:to>
                                    </p:set>
                                  </p:childTnLst>
                                </p:cTn>
                              </p:par>
                              <p:par>
                                <p:cTn id="87" presetID="30" presetClass="exit" presetSubtype="0" fill="hold" grpId="1" nodeType="withEffect">
                                  <p:stCondLst>
                                    <p:cond delay="0"/>
                                  </p:stCondLst>
                                  <p:iterate type="lt">
                                    <p:tmPct val="0"/>
                                  </p:iterate>
                                  <p:childTnLst>
                                    <p:animEffect transition="out" filter="fade">
                                      <p:cBhvr>
                                        <p:cTn id="88" dur="800" accel="100000">
                                          <p:stCondLst>
                                            <p:cond delay="200"/>
                                          </p:stCondLst>
                                        </p:cTn>
                                        <p:tgtEl>
                                          <p:spTgt spid="6">
                                            <p:txEl>
                                              <p:pRg st="0" end="0"/>
                                            </p:txEl>
                                          </p:spTgt>
                                        </p:tgtEl>
                                      </p:cBhvr>
                                    </p:animEffect>
                                    <p:anim calcmode="lin" valueType="num">
                                      <p:cBhvr>
                                        <p:cTn id="89" dur="800" accel="100000">
                                          <p:stCondLst>
                                            <p:cond delay="200"/>
                                          </p:stCondLst>
                                        </p:cTn>
                                        <p:tgtEl>
                                          <p:spTgt spid="6">
                                            <p:txEl>
                                              <p:pRg st="0" end="0"/>
                                            </p:txEl>
                                          </p:spTgt>
                                        </p:tgtEl>
                                        <p:attrNameLst>
                                          <p:attrName>style.rotation</p:attrName>
                                        </p:attrNameLst>
                                      </p:cBhvr>
                                      <p:tavLst>
                                        <p:tav tm="0">
                                          <p:val>
                                            <p:fltVal val="0"/>
                                          </p:val>
                                        </p:tav>
                                        <p:tav tm="100000">
                                          <p:val>
                                            <p:fltVal val="-90"/>
                                          </p:val>
                                        </p:tav>
                                      </p:tavLst>
                                    </p:anim>
                                    <p:anim calcmode="lin" valueType="num">
                                      <p:cBhvr>
                                        <p:cTn id="90" dur="200" decel="100000"/>
                                        <p:tgtEl>
                                          <p:spTgt spid="6">
                                            <p:txEl>
                                              <p:pRg st="0" end="0"/>
                                            </p:txEl>
                                          </p:spTgt>
                                        </p:tgtEl>
                                        <p:attrNameLst>
                                          <p:attrName>ppt_x</p:attrName>
                                        </p:attrNameLst>
                                      </p:cBhvr>
                                      <p:tavLst>
                                        <p:tav tm="0">
                                          <p:val>
                                            <p:strVal val="ppt_x"/>
                                          </p:val>
                                        </p:tav>
                                        <p:tav tm="100000">
                                          <p:val>
                                            <p:strVal val="ppt_x-0.05"/>
                                          </p:val>
                                        </p:tav>
                                      </p:tavLst>
                                    </p:anim>
                                    <p:anim calcmode="lin" valueType="num">
                                      <p:cBhvr>
                                        <p:cTn id="91" dur="200" decel="100000"/>
                                        <p:tgtEl>
                                          <p:spTgt spid="6">
                                            <p:txEl>
                                              <p:pRg st="0" end="0"/>
                                            </p:txEl>
                                          </p:spTgt>
                                        </p:tgtEl>
                                        <p:attrNameLst>
                                          <p:attrName>ppt_y</p:attrName>
                                        </p:attrNameLst>
                                      </p:cBhvr>
                                      <p:tavLst>
                                        <p:tav tm="0">
                                          <p:val>
                                            <p:strVal val="ppt_y"/>
                                          </p:val>
                                        </p:tav>
                                        <p:tav tm="100000">
                                          <p:val>
                                            <p:strVal val="ppt_y+0.1"/>
                                          </p:val>
                                        </p:tav>
                                      </p:tavLst>
                                    </p:anim>
                                    <p:anim calcmode="lin" valueType="num">
                                      <p:cBhvr>
                                        <p:cTn id="92" dur="800" accel="100000">
                                          <p:stCondLst>
                                            <p:cond delay="200"/>
                                          </p:stCondLst>
                                        </p:cTn>
                                        <p:tgtEl>
                                          <p:spTgt spid="6">
                                            <p:txEl>
                                              <p:pRg st="0" end="0"/>
                                            </p:txEl>
                                          </p:spTgt>
                                        </p:tgtEl>
                                        <p:attrNameLst>
                                          <p:attrName>ppt_x</p:attrName>
                                        </p:attrNameLst>
                                      </p:cBhvr>
                                      <p:tavLst>
                                        <p:tav tm="0">
                                          <p:val>
                                            <p:strVal val="ppt_x"/>
                                          </p:val>
                                        </p:tav>
                                        <p:tav tm="100000">
                                          <p:val>
                                            <p:strVal val="ppt_x+0.4+0.05"/>
                                          </p:val>
                                        </p:tav>
                                      </p:tavLst>
                                    </p:anim>
                                    <p:anim calcmode="lin" valueType="num">
                                      <p:cBhvr>
                                        <p:cTn id="93" dur="800" accel="100000">
                                          <p:stCondLst>
                                            <p:cond delay="200"/>
                                          </p:stCondLst>
                                        </p:cTn>
                                        <p:tgtEl>
                                          <p:spTgt spid="6">
                                            <p:txEl>
                                              <p:pRg st="0" end="0"/>
                                            </p:txEl>
                                          </p:spTgt>
                                        </p:tgtEl>
                                        <p:attrNameLst>
                                          <p:attrName>ppt_y</p:attrName>
                                        </p:attrNameLst>
                                      </p:cBhvr>
                                      <p:tavLst>
                                        <p:tav tm="0">
                                          <p:val>
                                            <p:strVal val="ppt_y"/>
                                          </p:val>
                                        </p:tav>
                                        <p:tav tm="100000">
                                          <p:val>
                                            <p:strVal val="ppt_y-0.4-0.1"/>
                                          </p:val>
                                        </p:tav>
                                      </p:tavLst>
                                    </p:anim>
                                    <p:set>
                                      <p:cBhvr>
                                        <p:cTn id="94" dur="1" fill="hold">
                                          <p:stCondLst>
                                            <p:cond delay="999"/>
                                          </p:stCondLst>
                                        </p:cTn>
                                        <p:tgtEl>
                                          <p:spTgt spid="6">
                                            <p:txEl>
                                              <p:pRg st="0" end="0"/>
                                            </p:txEl>
                                          </p:spTgt>
                                        </p:tgtEl>
                                        <p:attrNameLst>
                                          <p:attrName>style.visibility</p:attrName>
                                        </p:attrNameLst>
                                      </p:cBhvr>
                                      <p:to>
                                        <p:strVal val="hidden"/>
                                      </p:to>
                                    </p:set>
                                  </p:childTnLst>
                                </p:cTn>
                              </p:par>
                              <p:par>
                                <p:cTn id="95" presetID="30" presetClass="exit" presetSubtype="0" fill="hold" grpId="1" nodeType="withEffect">
                                  <p:stCondLst>
                                    <p:cond delay="0"/>
                                  </p:stCondLst>
                                  <p:childTnLst>
                                    <p:animEffect transition="out" filter="fade">
                                      <p:cBhvr>
                                        <p:cTn id="96" dur="800" accel="100000">
                                          <p:stCondLst>
                                            <p:cond delay="200"/>
                                          </p:stCondLst>
                                        </p:cTn>
                                        <p:tgtEl>
                                          <p:spTgt spid="6">
                                            <p:bg/>
                                          </p:spTgt>
                                        </p:tgtEl>
                                      </p:cBhvr>
                                    </p:animEffect>
                                    <p:anim calcmode="lin" valueType="num">
                                      <p:cBhvr>
                                        <p:cTn id="97" dur="800" accel="100000">
                                          <p:stCondLst>
                                            <p:cond delay="200"/>
                                          </p:stCondLst>
                                        </p:cTn>
                                        <p:tgtEl>
                                          <p:spTgt spid="6">
                                            <p:bg/>
                                          </p:spTgt>
                                        </p:tgtEl>
                                        <p:attrNameLst>
                                          <p:attrName>style.rotation</p:attrName>
                                        </p:attrNameLst>
                                      </p:cBhvr>
                                      <p:tavLst>
                                        <p:tav tm="0">
                                          <p:val>
                                            <p:fltVal val="0"/>
                                          </p:val>
                                        </p:tav>
                                        <p:tav tm="100000">
                                          <p:val>
                                            <p:fltVal val="-90"/>
                                          </p:val>
                                        </p:tav>
                                      </p:tavLst>
                                    </p:anim>
                                    <p:anim calcmode="lin" valueType="num">
                                      <p:cBhvr>
                                        <p:cTn id="98" dur="200" decel="100000"/>
                                        <p:tgtEl>
                                          <p:spTgt spid="6">
                                            <p:bg/>
                                          </p:spTgt>
                                        </p:tgtEl>
                                        <p:attrNameLst>
                                          <p:attrName>ppt_x</p:attrName>
                                        </p:attrNameLst>
                                      </p:cBhvr>
                                      <p:tavLst>
                                        <p:tav tm="0">
                                          <p:val>
                                            <p:strVal val="ppt_x"/>
                                          </p:val>
                                        </p:tav>
                                        <p:tav tm="100000">
                                          <p:val>
                                            <p:strVal val="ppt_x-0.05"/>
                                          </p:val>
                                        </p:tav>
                                      </p:tavLst>
                                    </p:anim>
                                    <p:anim calcmode="lin" valueType="num">
                                      <p:cBhvr>
                                        <p:cTn id="99" dur="200" decel="100000"/>
                                        <p:tgtEl>
                                          <p:spTgt spid="6">
                                            <p:bg/>
                                          </p:spTgt>
                                        </p:tgtEl>
                                        <p:attrNameLst>
                                          <p:attrName>ppt_y</p:attrName>
                                        </p:attrNameLst>
                                      </p:cBhvr>
                                      <p:tavLst>
                                        <p:tav tm="0">
                                          <p:val>
                                            <p:strVal val="ppt_y"/>
                                          </p:val>
                                        </p:tav>
                                        <p:tav tm="100000">
                                          <p:val>
                                            <p:strVal val="ppt_y+0.1"/>
                                          </p:val>
                                        </p:tav>
                                      </p:tavLst>
                                    </p:anim>
                                    <p:anim calcmode="lin" valueType="num">
                                      <p:cBhvr>
                                        <p:cTn id="100" dur="800" accel="100000">
                                          <p:stCondLst>
                                            <p:cond delay="200"/>
                                          </p:stCondLst>
                                        </p:cTn>
                                        <p:tgtEl>
                                          <p:spTgt spid="6">
                                            <p:bg/>
                                          </p:spTgt>
                                        </p:tgtEl>
                                        <p:attrNameLst>
                                          <p:attrName>ppt_x</p:attrName>
                                        </p:attrNameLst>
                                      </p:cBhvr>
                                      <p:tavLst>
                                        <p:tav tm="0">
                                          <p:val>
                                            <p:strVal val="ppt_x"/>
                                          </p:val>
                                        </p:tav>
                                        <p:tav tm="100000">
                                          <p:val>
                                            <p:strVal val="ppt_x+0.4+0.05"/>
                                          </p:val>
                                        </p:tav>
                                      </p:tavLst>
                                    </p:anim>
                                    <p:anim calcmode="lin" valueType="num">
                                      <p:cBhvr>
                                        <p:cTn id="101" dur="800" accel="100000">
                                          <p:stCondLst>
                                            <p:cond delay="200"/>
                                          </p:stCondLst>
                                        </p:cTn>
                                        <p:tgtEl>
                                          <p:spTgt spid="6">
                                            <p:bg/>
                                          </p:spTgt>
                                        </p:tgtEl>
                                        <p:attrNameLst>
                                          <p:attrName>ppt_y</p:attrName>
                                        </p:attrNameLst>
                                      </p:cBhvr>
                                      <p:tavLst>
                                        <p:tav tm="0">
                                          <p:val>
                                            <p:strVal val="ppt_y"/>
                                          </p:val>
                                        </p:tav>
                                        <p:tav tm="100000">
                                          <p:val>
                                            <p:strVal val="ppt_y-0.4-0.1"/>
                                          </p:val>
                                        </p:tav>
                                      </p:tavLst>
                                    </p:anim>
                                    <p:set>
                                      <p:cBhvr>
                                        <p:cTn id="102" dur="1" fill="hold">
                                          <p:stCondLst>
                                            <p:cond delay="999"/>
                                          </p:stCondLst>
                                        </p:cTn>
                                        <p:tgtEl>
                                          <p:spTgt spid="6">
                                            <p:bg/>
                                          </p:spTgt>
                                        </p:tgtEl>
                                        <p:attrNameLst>
                                          <p:attrName>style.visibility</p:attrName>
                                        </p:attrNameLst>
                                      </p:cBhvr>
                                      <p:to>
                                        <p:strVal val="hidden"/>
                                      </p:to>
                                    </p:set>
                                  </p:childTnLst>
                                </p:cTn>
                              </p:par>
                              <p:par>
                                <p:cTn id="103" presetID="30" presetClass="exit" presetSubtype="0" fill="hold" grpId="1" nodeType="withEffect">
                                  <p:stCondLst>
                                    <p:cond delay="0"/>
                                  </p:stCondLst>
                                  <p:iterate type="lt">
                                    <p:tmPct val="0"/>
                                  </p:iterate>
                                  <p:childTnLst>
                                    <p:animEffect transition="out" filter="fade">
                                      <p:cBhvr>
                                        <p:cTn id="104" dur="800" accel="100000">
                                          <p:stCondLst>
                                            <p:cond delay="200"/>
                                          </p:stCondLst>
                                        </p:cTn>
                                        <p:tgtEl>
                                          <p:spTgt spid="7"/>
                                        </p:tgtEl>
                                      </p:cBhvr>
                                    </p:animEffect>
                                    <p:anim calcmode="lin" valueType="num">
                                      <p:cBhvr>
                                        <p:cTn id="105" dur="800" accel="100000">
                                          <p:stCondLst>
                                            <p:cond delay="200"/>
                                          </p:stCondLst>
                                        </p:cTn>
                                        <p:tgtEl>
                                          <p:spTgt spid="7"/>
                                        </p:tgtEl>
                                        <p:attrNameLst>
                                          <p:attrName>style.rotation</p:attrName>
                                        </p:attrNameLst>
                                      </p:cBhvr>
                                      <p:tavLst>
                                        <p:tav tm="0">
                                          <p:val>
                                            <p:fltVal val="0"/>
                                          </p:val>
                                        </p:tav>
                                        <p:tav tm="100000">
                                          <p:val>
                                            <p:fltVal val="-90"/>
                                          </p:val>
                                        </p:tav>
                                      </p:tavLst>
                                    </p:anim>
                                    <p:anim calcmode="lin" valueType="num">
                                      <p:cBhvr>
                                        <p:cTn id="106" dur="200" decel="100000"/>
                                        <p:tgtEl>
                                          <p:spTgt spid="7"/>
                                        </p:tgtEl>
                                        <p:attrNameLst>
                                          <p:attrName>ppt_x</p:attrName>
                                        </p:attrNameLst>
                                      </p:cBhvr>
                                      <p:tavLst>
                                        <p:tav tm="0">
                                          <p:val>
                                            <p:strVal val="ppt_x"/>
                                          </p:val>
                                        </p:tav>
                                        <p:tav tm="100000">
                                          <p:val>
                                            <p:strVal val="ppt_x-0.05"/>
                                          </p:val>
                                        </p:tav>
                                      </p:tavLst>
                                    </p:anim>
                                    <p:anim calcmode="lin" valueType="num">
                                      <p:cBhvr>
                                        <p:cTn id="107" dur="200" decel="100000"/>
                                        <p:tgtEl>
                                          <p:spTgt spid="7"/>
                                        </p:tgtEl>
                                        <p:attrNameLst>
                                          <p:attrName>ppt_y</p:attrName>
                                        </p:attrNameLst>
                                      </p:cBhvr>
                                      <p:tavLst>
                                        <p:tav tm="0">
                                          <p:val>
                                            <p:strVal val="ppt_y"/>
                                          </p:val>
                                        </p:tav>
                                        <p:tav tm="100000">
                                          <p:val>
                                            <p:strVal val="ppt_y+0.1"/>
                                          </p:val>
                                        </p:tav>
                                      </p:tavLst>
                                    </p:anim>
                                    <p:anim calcmode="lin" valueType="num">
                                      <p:cBhvr>
                                        <p:cTn id="108" dur="800" accel="100000">
                                          <p:stCondLst>
                                            <p:cond delay="200"/>
                                          </p:stCondLst>
                                        </p:cTn>
                                        <p:tgtEl>
                                          <p:spTgt spid="7"/>
                                        </p:tgtEl>
                                        <p:attrNameLst>
                                          <p:attrName>ppt_x</p:attrName>
                                        </p:attrNameLst>
                                      </p:cBhvr>
                                      <p:tavLst>
                                        <p:tav tm="0">
                                          <p:val>
                                            <p:strVal val="ppt_x"/>
                                          </p:val>
                                        </p:tav>
                                        <p:tav tm="100000">
                                          <p:val>
                                            <p:strVal val="ppt_x+0.4+0.05"/>
                                          </p:val>
                                        </p:tav>
                                      </p:tavLst>
                                    </p:anim>
                                    <p:anim calcmode="lin" valueType="num">
                                      <p:cBhvr>
                                        <p:cTn id="109" dur="800" accel="100000">
                                          <p:stCondLst>
                                            <p:cond delay="200"/>
                                          </p:stCondLst>
                                        </p:cTn>
                                        <p:tgtEl>
                                          <p:spTgt spid="7"/>
                                        </p:tgtEl>
                                        <p:attrNameLst>
                                          <p:attrName>ppt_y</p:attrName>
                                        </p:attrNameLst>
                                      </p:cBhvr>
                                      <p:tavLst>
                                        <p:tav tm="0">
                                          <p:val>
                                            <p:strVal val="ppt_y"/>
                                          </p:val>
                                        </p:tav>
                                        <p:tav tm="100000">
                                          <p:val>
                                            <p:strVal val="ppt_y-0.4-0.1"/>
                                          </p:val>
                                        </p:tav>
                                      </p:tavLst>
                                    </p:anim>
                                    <p:set>
                                      <p:cBhvr>
                                        <p:cTn id="110" dur="1" fill="hold">
                                          <p:stCondLst>
                                            <p:cond delay="999"/>
                                          </p:stCondLst>
                                        </p:cTn>
                                        <p:tgtEl>
                                          <p:spTgt spid="7"/>
                                        </p:tgtEl>
                                        <p:attrNameLst>
                                          <p:attrName>style.visibility</p:attrName>
                                        </p:attrNameLst>
                                      </p:cBhvr>
                                      <p:to>
                                        <p:strVal val="hidden"/>
                                      </p:to>
                                    </p:set>
                                  </p:childTnLst>
                                </p:cTn>
                              </p:par>
                              <p:par>
                                <p:cTn id="111" presetID="30" presetClass="exit" presetSubtype="0" fill="hold" grpId="1" nodeType="withEffect">
                                  <p:stCondLst>
                                    <p:cond delay="0"/>
                                  </p:stCondLst>
                                  <p:childTnLst>
                                    <p:animEffect transition="out" filter="fade">
                                      <p:cBhvr>
                                        <p:cTn id="112" dur="800" accel="100000">
                                          <p:stCondLst>
                                            <p:cond delay="200"/>
                                          </p:stCondLst>
                                        </p:cTn>
                                        <p:tgtEl>
                                          <p:spTgt spid="8"/>
                                        </p:tgtEl>
                                      </p:cBhvr>
                                    </p:animEffect>
                                    <p:anim calcmode="lin" valueType="num">
                                      <p:cBhvr>
                                        <p:cTn id="113" dur="800" accel="100000">
                                          <p:stCondLst>
                                            <p:cond delay="200"/>
                                          </p:stCondLst>
                                        </p:cTn>
                                        <p:tgtEl>
                                          <p:spTgt spid="8"/>
                                        </p:tgtEl>
                                        <p:attrNameLst>
                                          <p:attrName>style.rotation</p:attrName>
                                        </p:attrNameLst>
                                      </p:cBhvr>
                                      <p:tavLst>
                                        <p:tav tm="0">
                                          <p:val>
                                            <p:fltVal val="0"/>
                                          </p:val>
                                        </p:tav>
                                        <p:tav tm="100000">
                                          <p:val>
                                            <p:fltVal val="-90"/>
                                          </p:val>
                                        </p:tav>
                                      </p:tavLst>
                                    </p:anim>
                                    <p:anim calcmode="lin" valueType="num">
                                      <p:cBhvr>
                                        <p:cTn id="114" dur="200" decel="100000"/>
                                        <p:tgtEl>
                                          <p:spTgt spid="8"/>
                                        </p:tgtEl>
                                        <p:attrNameLst>
                                          <p:attrName>ppt_x</p:attrName>
                                        </p:attrNameLst>
                                      </p:cBhvr>
                                      <p:tavLst>
                                        <p:tav tm="0">
                                          <p:val>
                                            <p:strVal val="ppt_x"/>
                                          </p:val>
                                        </p:tav>
                                        <p:tav tm="100000">
                                          <p:val>
                                            <p:strVal val="ppt_x-0.05"/>
                                          </p:val>
                                        </p:tav>
                                      </p:tavLst>
                                    </p:anim>
                                    <p:anim calcmode="lin" valueType="num">
                                      <p:cBhvr>
                                        <p:cTn id="115" dur="200" decel="100000"/>
                                        <p:tgtEl>
                                          <p:spTgt spid="8"/>
                                        </p:tgtEl>
                                        <p:attrNameLst>
                                          <p:attrName>ppt_y</p:attrName>
                                        </p:attrNameLst>
                                      </p:cBhvr>
                                      <p:tavLst>
                                        <p:tav tm="0">
                                          <p:val>
                                            <p:strVal val="ppt_y"/>
                                          </p:val>
                                        </p:tav>
                                        <p:tav tm="100000">
                                          <p:val>
                                            <p:strVal val="ppt_y+0.1"/>
                                          </p:val>
                                        </p:tav>
                                      </p:tavLst>
                                    </p:anim>
                                    <p:anim calcmode="lin" valueType="num">
                                      <p:cBhvr>
                                        <p:cTn id="116" dur="800" accel="100000">
                                          <p:stCondLst>
                                            <p:cond delay="200"/>
                                          </p:stCondLst>
                                        </p:cTn>
                                        <p:tgtEl>
                                          <p:spTgt spid="8"/>
                                        </p:tgtEl>
                                        <p:attrNameLst>
                                          <p:attrName>ppt_x</p:attrName>
                                        </p:attrNameLst>
                                      </p:cBhvr>
                                      <p:tavLst>
                                        <p:tav tm="0">
                                          <p:val>
                                            <p:strVal val="ppt_x"/>
                                          </p:val>
                                        </p:tav>
                                        <p:tav tm="100000">
                                          <p:val>
                                            <p:strVal val="ppt_x+0.4+0.05"/>
                                          </p:val>
                                        </p:tav>
                                      </p:tavLst>
                                    </p:anim>
                                    <p:anim calcmode="lin" valueType="num">
                                      <p:cBhvr>
                                        <p:cTn id="117" dur="800" accel="100000">
                                          <p:stCondLst>
                                            <p:cond delay="200"/>
                                          </p:stCondLst>
                                        </p:cTn>
                                        <p:tgtEl>
                                          <p:spTgt spid="8"/>
                                        </p:tgtEl>
                                        <p:attrNameLst>
                                          <p:attrName>ppt_y</p:attrName>
                                        </p:attrNameLst>
                                      </p:cBhvr>
                                      <p:tavLst>
                                        <p:tav tm="0">
                                          <p:val>
                                            <p:strVal val="ppt_y"/>
                                          </p:val>
                                        </p:tav>
                                        <p:tav tm="100000">
                                          <p:val>
                                            <p:strVal val="ppt_y-0.4-0.1"/>
                                          </p:val>
                                        </p:tav>
                                      </p:tavLst>
                                    </p:anim>
                                    <p:set>
                                      <p:cBhvr>
                                        <p:cTn id="118" dur="1" fill="hold">
                                          <p:stCondLst>
                                            <p:cond delay="999"/>
                                          </p:stCondLst>
                                        </p:cTn>
                                        <p:tgtEl>
                                          <p:spTgt spid="8"/>
                                        </p:tgtEl>
                                        <p:attrNameLst>
                                          <p:attrName>style.visibility</p:attrName>
                                        </p:attrNameLst>
                                      </p:cBhvr>
                                      <p:to>
                                        <p:strVal val="hidden"/>
                                      </p:to>
                                    </p:set>
                                  </p:childTnLst>
                                </p:cTn>
                              </p:par>
                              <p:par>
                                <p:cTn id="119" presetID="30" presetClass="exit" presetSubtype="0" fill="hold" grpId="1" nodeType="withEffect">
                                  <p:stCondLst>
                                    <p:cond delay="0"/>
                                  </p:stCondLst>
                                  <p:childTnLst>
                                    <p:animEffect transition="out" filter="fade">
                                      <p:cBhvr>
                                        <p:cTn id="120" dur="800" accel="100000">
                                          <p:stCondLst>
                                            <p:cond delay="200"/>
                                          </p:stCondLst>
                                        </p:cTn>
                                        <p:tgtEl>
                                          <p:spTgt spid="9"/>
                                        </p:tgtEl>
                                      </p:cBhvr>
                                    </p:animEffect>
                                    <p:anim calcmode="lin" valueType="num">
                                      <p:cBhvr>
                                        <p:cTn id="121" dur="800" accel="100000">
                                          <p:stCondLst>
                                            <p:cond delay="200"/>
                                          </p:stCondLst>
                                        </p:cTn>
                                        <p:tgtEl>
                                          <p:spTgt spid="9"/>
                                        </p:tgtEl>
                                        <p:attrNameLst>
                                          <p:attrName>style.rotation</p:attrName>
                                        </p:attrNameLst>
                                      </p:cBhvr>
                                      <p:tavLst>
                                        <p:tav tm="0">
                                          <p:val>
                                            <p:fltVal val="0"/>
                                          </p:val>
                                        </p:tav>
                                        <p:tav tm="100000">
                                          <p:val>
                                            <p:fltVal val="-90"/>
                                          </p:val>
                                        </p:tav>
                                      </p:tavLst>
                                    </p:anim>
                                    <p:anim calcmode="lin" valueType="num">
                                      <p:cBhvr>
                                        <p:cTn id="122" dur="200" decel="100000"/>
                                        <p:tgtEl>
                                          <p:spTgt spid="9"/>
                                        </p:tgtEl>
                                        <p:attrNameLst>
                                          <p:attrName>ppt_x</p:attrName>
                                        </p:attrNameLst>
                                      </p:cBhvr>
                                      <p:tavLst>
                                        <p:tav tm="0">
                                          <p:val>
                                            <p:strVal val="ppt_x"/>
                                          </p:val>
                                        </p:tav>
                                        <p:tav tm="100000">
                                          <p:val>
                                            <p:strVal val="ppt_x-0.05"/>
                                          </p:val>
                                        </p:tav>
                                      </p:tavLst>
                                    </p:anim>
                                    <p:anim calcmode="lin" valueType="num">
                                      <p:cBhvr>
                                        <p:cTn id="123" dur="200" decel="100000"/>
                                        <p:tgtEl>
                                          <p:spTgt spid="9"/>
                                        </p:tgtEl>
                                        <p:attrNameLst>
                                          <p:attrName>ppt_y</p:attrName>
                                        </p:attrNameLst>
                                      </p:cBhvr>
                                      <p:tavLst>
                                        <p:tav tm="0">
                                          <p:val>
                                            <p:strVal val="ppt_y"/>
                                          </p:val>
                                        </p:tav>
                                        <p:tav tm="100000">
                                          <p:val>
                                            <p:strVal val="ppt_y+0.1"/>
                                          </p:val>
                                        </p:tav>
                                      </p:tavLst>
                                    </p:anim>
                                    <p:anim calcmode="lin" valueType="num">
                                      <p:cBhvr>
                                        <p:cTn id="124" dur="800" accel="100000">
                                          <p:stCondLst>
                                            <p:cond delay="200"/>
                                          </p:stCondLst>
                                        </p:cTn>
                                        <p:tgtEl>
                                          <p:spTgt spid="9"/>
                                        </p:tgtEl>
                                        <p:attrNameLst>
                                          <p:attrName>ppt_x</p:attrName>
                                        </p:attrNameLst>
                                      </p:cBhvr>
                                      <p:tavLst>
                                        <p:tav tm="0">
                                          <p:val>
                                            <p:strVal val="ppt_x"/>
                                          </p:val>
                                        </p:tav>
                                        <p:tav tm="100000">
                                          <p:val>
                                            <p:strVal val="ppt_x+0.4+0.05"/>
                                          </p:val>
                                        </p:tav>
                                      </p:tavLst>
                                    </p:anim>
                                    <p:anim calcmode="lin" valueType="num">
                                      <p:cBhvr>
                                        <p:cTn id="125" dur="800" accel="100000">
                                          <p:stCondLst>
                                            <p:cond delay="200"/>
                                          </p:stCondLst>
                                        </p:cTn>
                                        <p:tgtEl>
                                          <p:spTgt spid="9"/>
                                        </p:tgtEl>
                                        <p:attrNameLst>
                                          <p:attrName>ppt_y</p:attrName>
                                        </p:attrNameLst>
                                      </p:cBhvr>
                                      <p:tavLst>
                                        <p:tav tm="0">
                                          <p:val>
                                            <p:strVal val="ppt_y"/>
                                          </p:val>
                                        </p:tav>
                                        <p:tav tm="100000">
                                          <p:val>
                                            <p:strVal val="ppt_y-0.4-0.1"/>
                                          </p:val>
                                        </p:tav>
                                      </p:tavLst>
                                    </p:anim>
                                    <p:set>
                                      <p:cBhvr>
                                        <p:cTn id="126" dur="1" fill="hold">
                                          <p:stCondLst>
                                            <p:cond delay="999"/>
                                          </p:stCondLst>
                                        </p:cTn>
                                        <p:tgtEl>
                                          <p:spTgt spid="9"/>
                                        </p:tgtEl>
                                        <p:attrNameLst>
                                          <p:attrName>style.visibility</p:attrName>
                                        </p:attrNameLst>
                                      </p:cBhvr>
                                      <p:to>
                                        <p:strVal val="hidden"/>
                                      </p:to>
                                    </p:set>
                                  </p:childTnLst>
                                </p:cTn>
                              </p:par>
                              <p:par>
                                <p:cTn id="127" presetID="30" presetClass="exit" presetSubtype="0" fill="hold" nodeType="withEffect">
                                  <p:stCondLst>
                                    <p:cond delay="0"/>
                                  </p:stCondLst>
                                  <p:childTnLst>
                                    <p:animEffect transition="out" filter="fade">
                                      <p:cBhvr>
                                        <p:cTn id="128" dur="800" accel="100000">
                                          <p:stCondLst>
                                            <p:cond delay="200"/>
                                          </p:stCondLst>
                                        </p:cTn>
                                        <p:tgtEl>
                                          <p:spTgt spid="10"/>
                                        </p:tgtEl>
                                      </p:cBhvr>
                                    </p:animEffect>
                                    <p:anim calcmode="lin" valueType="num">
                                      <p:cBhvr>
                                        <p:cTn id="129" dur="800" accel="100000">
                                          <p:stCondLst>
                                            <p:cond delay="200"/>
                                          </p:stCondLst>
                                        </p:cTn>
                                        <p:tgtEl>
                                          <p:spTgt spid="10"/>
                                        </p:tgtEl>
                                        <p:attrNameLst>
                                          <p:attrName>style.rotation</p:attrName>
                                        </p:attrNameLst>
                                      </p:cBhvr>
                                      <p:tavLst>
                                        <p:tav tm="0">
                                          <p:val>
                                            <p:fltVal val="0"/>
                                          </p:val>
                                        </p:tav>
                                        <p:tav tm="100000">
                                          <p:val>
                                            <p:fltVal val="-90"/>
                                          </p:val>
                                        </p:tav>
                                      </p:tavLst>
                                    </p:anim>
                                    <p:anim calcmode="lin" valueType="num">
                                      <p:cBhvr>
                                        <p:cTn id="130" dur="200" decel="100000"/>
                                        <p:tgtEl>
                                          <p:spTgt spid="10"/>
                                        </p:tgtEl>
                                        <p:attrNameLst>
                                          <p:attrName>ppt_x</p:attrName>
                                        </p:attrNameLst>
                                      </p:cBhvr>
                                      <p:tavLst>
                                        <p:tav tm="0">
                                          <p:val>
                                            <p:strVal val="ppt_x"/>
                                          </p:val>
                                        </p:tav>
                                        <p:tav tm="100000">
                                          <p:val>
                                            <p:strVal val="ppt_x-0.05"/>
                                          </p:val>
                                        </p:tav>
                                      </p:tavLst>
                                    </p:anim>
                                    <p:anim calcmode="lin" valueType="num">
                                      <p:cBhvr>
                                        <p:cTn id="131" dur="200" decel="100000"/>
                                        <p:tgtEl>
                                          <p:spTgt spid="10"/>
                                        </p:tgtEl>
                                        <p:attrNameLst>
                                          <p:attrName>ppt_y</p:attrName>
                                        </p:attrNameLst>
                                      </p:cBhvr>
                                      <p:tavLst>
                                        <p:tav tm="0">
                                          <p:val>
                                            <p:strVal val="ppt_y"/>
                                          </p:val>
                                        </p:tav>
                                        <p:tav tm="100000">
                                          <p:val>
                                            <p:strVal val="ppt_y+0.1"/>
                                          </p:val>
                                        </p:tav>
                                      </p:tavLst>
                                    </p:anim>
                                    <p:anim calcmode="lin" valueType="num">
                                      <p:cBhvr>
                                        <p:cTn id="132" dur="800" accel="100000">
                                          <p:stCondLst>
                                            <p:cond delay="200"/>
                                          </p:stCondLst>
                                        </p:cTn>
                                        <p:tgtEl>
                                          <p:spTgt spid="10"/>
                                        </p:tgtEl>
                                        <p:attrNameLst>
                                          <p:attrName>ppt_x</p:attrName>
                                        </p:attrNameLst>
                                      </p:cBhvr>
                                      <p:tavLst>
                                        <p:tav tm="0">
                                          <p:val>
                                            <p:strVal val="ppt_x"/>
                                          </p:val>
                                        </p:tav>
                                        <p:tav tm="100000">
                                          <p:val>
                                            <p:strVal val="ppt_x+0.4+0.05"/>
                                          </p:val>
                                        </p:tav>
                                      </p:tavLst>
                                    </p:anim>
                                    <p:anim calcmode="lin" valueType="num">
                                      <p:cBhvr>
                                        <p:cTn id="133" dur="800" accel="100000">
                                          <p:stCondLst>
                                            <p:cond delay="200"/>
                                          </p:stCondLst>
                                        </p:cTn>
                                        <p:tgtEl>
                                          <p:spTgt spid="10"/>
                                        </p:tgtEl>
                                        <p:attrNameLst>
                                          <p:attrName>ppt_y</p:attrName>
                                        </p:attrNameLst>
                                      </p:cBhvr>
                                      <p:tavLst>
                                        <p:tav tm="0">
                                          <p:val>
                                            <p:strVal val="ppt_y"/>
                                          </p:val>
                                        </p:tav>
                                        <p:tav tm="100000">
                                          <p:val>
                                            <p:strVal val="ppt_y-0.4-0.1"/>
                                          </p:val>
                                        </p:tav>
                                      </p:tavLst>
                                    </p:anim>
                                    <p:set>
                                      <p:cBhvr>
                                        <p:cTn id="134" dur="1" fill="hold">
                                          <p:stCondLst>
                                            <p:cond delay="999"/>
                                          </p:stCondLst>
                                        </p:cTn>
                                        <p:tgtEl>
                                          <p:spTgt spid="10"/>
                                        </p:tgtEl>
                                        <p:attrNameLst>
                                          <p:attrName>style.visibility</p:attrName>
                                        </p:attrNameLst>
                                      </p:cBhvr>
                                      <p:to>
                                        <p:strVal val="hidden"/>
                                      </p:to>
                                    </p:set>
                                  </p:childTnLst>
                                </p:cTn>
                              </p:par>
                              <p:par>
                                <p:cTn id="135" presetID="30" presetClass="exit" presetSubtype="0" fill="hold" grpId="1" nodeType="withEffect">
                                  <p:stCondLst>
                                    <p:cond delay="0"/>
                                  </p:stCondLst>
                                  <p:childTnLst>
                                    <p:animEffect transition="out" filter="fade">
                                      <p:cBhvr>
                                        <p:cTn id="136" dur="800" accel="100000">
                                          <p:stCondLst>
                                            <p:cond delay="200"/>
                                          </p:stCondLst>
                                        </p:cTn>
                                        <p:tgtEl>
                                          <p:spTgt spid="11"/>
                                        </p:tgtEl>
                                      </p:cBhvr>
                                    </p:animEffect>
                                    <p:anim calcmode="lin" valueType="num">
                                      <p:cBhvr>
                                        <p:cTn id="137" dur="800" accel="100000">
                                          <p:stCondLst>
                                            <p:cond delay="200"/>
                                          </p:stCondLst>
                                        </p:cTn>
                                        <p:tgtEl>
                                          <p:spTgt spid="11"/>
                                        </p:tgtEl>
                                        <p:attrNameLst>
                                          <p:attrName>style.rotation</p:attrName>
                                        </p:attrNameLst>
                                      </p:cBhvr>
                                      <p:tavLst>
                                        <p:tav tm="0">
                                          <p:val>
                                            <p:fltVal val="0"/>
                                          </p:val>
                                        </p:tav>
                                        <p:tav tm="100000">
                                          <p:val>
                                            <p:fltVal val="-90"/>
                                          </p:val>
                                        </p:tav>
                                      </p:tavLst>
                                    </p:anim>
                                    <p:anim calcmode="lin" valueType="num">
                                      <p:cBhvr>
                                        <p:cTn id="138" dur="200" decel="100000"/>
                                        <p:tgtEl>
                                          <p:spTgt spid="11"/>
                                        </p:tgtEl>
                                        <p:attrNameLst>
                                          <p:attrName>ppt_x</p:attrName>
                                        </p:attrNameLst>
                                      </p:cBhvr>
                                      <p:tavLst>
                                        <p:tav tm="0">
                                          <p:val>
                                            <p:strVal val="ppt_x"/>
                                          </p:val>
                                        </p:tav>
                                        <p:tav tm="100000">
                                          <p:val>
                                            <p:strVal val="ppt_x-0.05"/>
                                          </p:val>
                                        </p:tav>
                                      </p:tavLst>
                                    </p:anim>
                                    <p:anim calcmode="lin" valueType="num">
                                      <p:cBhvr>
                                        <p:cTn id="139" dur="200" decel="100000"/>
                                        <p:tgtEl>
                                          <p:spTgt spid="11"/>
                                        </p:tgtEl>
                                        <p:attrNameLst>
                                          <p:attrName>ppt_y</p:attrName>
                                        </p:attrNameLst>
                                      </p:cBhvr>
                                      <p:tavLst>
                                        <p:tav tm="0">
                                          <p:val>
                                            <p:strVal val="ppt_y"/>
                                          </p:val>
                                        </p:tav>
                                        <p:tav tm="100000">
                                          <p:val>
                                            <p:strVal val="ppt_y+0.1"/>
                                          </p:val>
                                        </p:tav>
                                      </p:tavLst>
                                    </p:anim>
                                    <p:anim calcmode="lin" valueType="num">
                                      <p:cBhvr>
                                        <p:cTn id="140" dur="800" accel="100000">
                                          <p:stCondLst>
                                            <p:cond delay="200"/>
                                          </p:stCondLst>
                                        </p:cTn>
                                        <p:tgtEl>
                                          <p:spTgt spid="11"/>
                                        </p:tgtEl>
                                        <p:attrNameLst>
                                          <p:attrName>ppt_x</p:attrName>
                                        </p:attrNameLst>
                                      </p:cBhvr>
                                      <p:tavLst>
                                        <p:tav tm="0">
                                          <p:val>
                                            <p:strVal val="ppt_x"/>
                                          </p:val>
                                        </p:tav>
                                        <p:tav tm="100000">
                                          <p:val>
                                            <p:strVal val="ppt_x+0.4+0.05"/>
                                          </p:val>
                                        </p:tav>
                                      </p:tavLst>
                                    </p:anim>
                                    <p:anim calcmode="lin" valueType="num">
                                      <p:cBhvr>
                                        <p:cTn id="141" dur="800" accel="100000">
                                          <p:stCondLst>
                                            <p:cond delay="200"/>
                                          </p:stCondLst>
                                        </p:cTn>
                                        <p:tgtEl>
                                          <p:spTgt spid="11"/>
                                        </p:tgtEl>
                                        <p:attrNameLst>
                                          <p:attrName>ppt_y</p:attrName>
                                        </p:attrNameLst>
                                      </p:cBhvr>
                                      <p:tavLst>
                                        <p:tav tm="0">
                                          <p:val>
                                            <p:strVal val="ppt_y"/>
                                          </p:val>
                                        </p:tav>
                                        <p:tav tm="100000">
                                          <p:val>
                                            <p:strVal val="ppt_y-0.4-0.1"/>
                                          </p:val>
                                        </p:tav>
                                      </p:tavLst>
                                    </p:anim>
                                    <p:set>
                                      <p:cBhvr>
                                        <p:cTn id="142"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build="allAtOnce" animBg="1"/>
      <p:bldP spid="6" grpId="1" build="allAtOnce" animBg="1"/>
      <p:bldP spid="7" grpId="0" animBg="1"/>
      <p:bldP spid="7" grpId="1" animBg="1"/>
      <p:bldP spid="8" grpId="0" animBg="1"/>
      <p:bldP spid="8" grpId="1" animBg="1"/>
      <p:bldP spid="9" grpId="0"/>
      <p:bldP spid="9" grpId="1"/>
      <p:bldP spid="11" grpId="0"/>
      <p:bldP spid="11" grpId="1"/>
    </p:bldLst>
  </p:timing>
</p:sld>
</file>

<file path=ppt/theme/theme1.xml><?xml version="1.0" encoding="utf-8"?>
<a:theme xmlns:a="http://schemas.openxmlformats.org/drawingml/2006/main" name="تقنية">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تقنية">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مشربية">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1822</TotalTime>
  <Words>2048</Words>
  <Application>Microsoft Office PowerPoint</Application>
  <PresentationFormat>عرض على الشاشة (3:4)‏</PresentationFormat>
  <Paragraphs>336</Paragraphs>
  <Slides>22</Slides>
  <Notes>2</Notes>
  <HiddenSlides>0</HiddenSlides>
  <MMClips>0</MMClips>
  <ScaleCrop>false</ScaleCrop>
  <HeadingPairs>
    <vt:vector size="4" baseType="variant">
      <vt:variant>
        <vt:lpstr>نسق</vt:lpstr>
      </vt:variant>
      <vt:variant>
        <vt:i4>1</vt:i4>
      </vt:variant>
      <vt:variant>
        <vt:lpstr>عناوين الشرائح</vt:lpstr>
      </vt:variant>
      <vt:variant>
        <vt:i4>22</vt:i4>
      </vt:variant>
    </vt:vector>
  </HeadingPairs>
  <TitlesOfParts>
    <vt:vector size="23" baseType="lpstr">
      <vt:lpstr>تقنية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xxx</dc:creator>
  <cp:lastModifiedBy>HP</cp:lastModifiedBy>
  <cp:revision>121</cp:revision>
  <dcterms:created xsi:type="dcterms:W3CDTF">2010-03-22T15:12:39Z</dcterms:created>
  <dcterms:modified xsi:type="dcterms:W3CDTF">2011-03-01T00:19:18Z</dcterms:modified>
</cp:coreProperties>
</file>